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9" r:id="rId1"/>
  </p:sldMasterIdLst>
  <p:notesMasterIdLst>
    <p:notesMasterId r:id="rId21"/>
  </p:notesMasterIdLst>
  <p:handoutMasterIdLst>
    <p:handoutMasterId r:id="rId22"/>
  </p:handoutMasterIdLst>
  <p:sldIdLst>
    <p:sldId id="496" r:id="rId2"/>
    <p:sldId id="620" r:id="rId3"/>
    <p:sldId id="639" r:id="rId4"/>
    <p:sldId id="640" r:id="rId5"/>
    <p:sldId id="642" r:id="rId6"/>
    <p:sldId id="512" r:id="rId7"/>
    <p:sldId id="657" r:id="rId8"/>
    <p:sldId id="659" r:id="rId9"/>
    <p:sldId id="661" r:id="rId10"/>
    <p:sldId id="662" r:id="rId11"/>
    <p:sldId id="667" r:id="rId12"/>
    <p:sldId id="660" r:id="rId13"/>
    <p:sldId id="663" r:id="rId14"/>
    <p:sldId id="658" r:id="rId15"/>
    <p:sldId id="664" r:id="rId16"/>
    <p:sldId id="665" r:id="rId17"/>
    <p:sldId id="666" r:id="rId18"/>
    <p:sldId id="513" r:id="rId19"/>
    <p:sldId id="504" r:id="rId20"/>
  </p:sldIdLst>
  <p:sldSz cx="12192000" cy="6858000"/>
  <p:notesSz cx="6797675" cy="9928225"/>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000000"/>
    <a:srgbClr val="33CCCC"/>
    <a:srgbClr val="66FFCC"/>
    <a:srgbClr val="001D3A"/>
    <a:srgbClr val="003366"/>
    <a:srgbClr val="FCFCB6"/>
    <a:srgbClr val="FFFDD0"/>
    <a:srgbClr val="FFFFD9"/>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6667" autoAdjust="0"/>
  </p:normalViewPr>
  <p:slideViewPr>
    <p:cSldViewPr snapToObjects="1" showGuides="1">
      <p:cViewPr varScale="1">
        <p:scale>
          <a:sx n="67" d="100"/>
          <a:sy n="67" d="100"/>
        </p:scale>
        <p:origin x="193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0" d="100"/>
          <a:sy n="50" d="100"/>
        </p:scale>
        <p:origin x="2904" y="48"/>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7"/>
            <a:ext cx="2945659" cy="496411"/>
          </a:xfrm>
          <a:prstGeom prst="rect">
            <a:avLst/>
          </a:prstGeom>
        </p:spPr>
        <p:txBody>
          <a:bodyPr vert="horz" lIns="92016" tIns="46009" rIns="92016" bIns="46009" rtlCol="0"/>
          <a:lstStyle>
            <a:lvl1pPr algn="l">
              <a:defRPr sz="1200"/>
            </a:lvl1pPr>
          </a:lstStyle>
          <a:p>
            <a:endParaRPr lang="en-US" dirty="0"/>
          </a:p>
        </p:txBody>
      </p:sp>
      <p:sp>
        <p:nvSpPr>
          <p:cNvPr id="3" name="Date Placeholder 2"/>
          <p:cNvSpPr>
            <a:spLocks noGrp="1"/>
          </p:cNvSpPr>
          <p:nvPr>
            <p:ph type="dt" sz="quarter" idx="1"/>
          </p:nvPr>
        </p:nvSpPr>
        <p:spPr>
          <a:xfrm>
            <a:off x="3850444" y="7"/>
            <a:ext cx="2945659" cy="496411"/>
          </a:xfrm>
          <a:prstGeom prst="rect">
            <a:avLst/>
          </a:prstGeom>
        </p:spPr>
        <p:txBody>
          <a:bodyPr vert="horz" lIns="92016" tIns="46009" rIns="92016" bIns="46009" rtlCol="0"/>
          <a:lstStyle>
            <a:lvl1pPr algn="r">
              <a:defRPr sz="1200"/>
            </a:lvl1pPr>
          </a:lstStyle>
          <a:p>
            <a:fld id="{90E6015D-D711-493F-A0E9-52DE7608FEE3}" type="datetimeFigureOut">
              <a:rPr lang="en-US" smtClean="0"/>
              <a:pPr/>
              <a:t>4/11/2019</a:t>
            </a:fld>
            <a:endParaRPr lang="en-US" dirty="0"/>
          </a:p>
        </p:txBody>
      </p:sp>
      <p:sp>
        <p:nvSpPr>
          <p:cNvPr id="4" name="Footer Placeholder 3"/>
          <p:cNvSpPr>
            <a:spLocks noGrp="1"/>
          </p:cNvSpPr>
          <p:nvPr>
            <p:ph type="ftr" sz="quarter" idx="2"/>
          </p:nvPr>
        </p:nvSpPr>
        <p:spPr>
          <a:xfrm>
            <a:off x="2" y="9430098"/>
            <a:ext cx="2945659" cy="496411"/>
          </a:xfrm>
          <a:prstGeom prst="rect">
            <a:avLst/>
          </a:prstGeom>
        </p:spPr>
        <p:txBody>
          <a:bodyPr vert="horz" lIns="92016" tIns="46009" rIns="92016" bIns="460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30098"/>
            <a:ext cx="2945659" cy="496411"/>
          </a:xfrm>
          <a:prstGeom prst="rect">
            <a:avLst/>
          </a:prstGeom>
        </p:spPr>
        <p:txBody>
          <a:bodyPr vert="horz" lIns="92016" tIns="46009" rIns="92016" bIns="46009" rtlCol="0" anchor="b"/>
          <a:lstStyle>
            <a:lvl1pPr algn="r">
              <a:defRPr sz="1200"/>
            </a:lvl1pPr>
          </a:lstStyle>
          <a:p>
            <a:fld id="{BDC8AFB7-3CEB-42B5-84E2-61FA872FA1BB}" type="slidenum">
              <a:rPr lang="en-US" smtClean="0"/>
              <a:pPr/>
              <a:t>‹#›</a:t>
            </a:fld>
            <a:endParaRPr lang="en-US" dirty="0"/>
          </a:p>
        </p:txBody>
      </p:sp>
    </p:spTree>
    <p:extLst>
      <p:ext uri="{BB962C8B-B14F-4D97-AF65-F5344CB8AC3E}">
        <p14:creationId xmlns:p14="http://schemas.microsoft.com/office/powerpoint/2010/main" val="4092904214"/>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4-07T12:26:35.128"/>
    </inkml:context>
    <inkml:brush xml:id="br0">
      <inkml:brushProperty name="width" value="0.05" units="cm"/>
      <inkml:brushProperty name="height" value="0.05" units="cm"/>
    </inkml:brush>
  </inkml:definitions>
  <inkml:trace contextRef="#ctx0" brushRef="#br0">24 4919 6448 0 0,'0'0'498'0'0,"0"0"-327"0"0,-6 0 432 0 0,0 0 145 0 0,-5 0 982 0 0,10 0-1459 0 0,1 0-118 0 0,0 0 26 0 0,0 0 12 0 0,0 0 11 0 0,0 0 48 0 0,0 0 26 0 0,0 0 4 0 0,4-12 90 0 0,16-18-316 0 0,1-7 322 0 0,-19 32-180 0 0,1 0 0 0 0,-2 0 0 0 0,1 0 0 0 0,0-1 1 0 0,-1 1-1 0 0,1-5-196 0 0,1-5 295 0 0,-1 0-49 0 0,4-10 156 0 0,-4 17-322 0 0,0 1 1 0 0,-1 0 0 0 0,0-1 0 0 0,0 1 0 0 0,0-1 0 0 0,-1 1 0 0 0,0-2-81 0 0,0-1 44 0 0,0 0 1 0 0,1 0-1 0 0,0 1 1 0 0,1-3-45 0 0,22-112 422 0 0,-20 106-353 0 0,9-57 295 0 0,-5 50-197 0 0,-1-3 66 0 0,4-38 359 0 0,2 0 0 0 0,9-18-592 0 0,-13 48 94 0 0,30-90 71 0 0,-26 83-49 0 0,14-30-116 0 0,0 2 36 0 0,4-15 67 0 0,14-42 74 0 0,7-50-24 0 0,-41 133-139 0 0,-9 31 3 0 0,2 0 1 0 0,-1 1-1 0 0,3-6-17 0 0,5-4 12 0 0,-6 13-12 0 0,0-1-1 0 0,-1 1 0 0 0,1-7 1 0 0,1-10 10 0 0,-4 15 5 0 0,1 1-1 0 0,1-1 1 0 0,0-2-15 0 0,19-38 10 0 0,-10 22 50 0 0,9-27-60 0 0,-18 44 5 0 0,7-22 76 0 0,12-25-81 0 0,-18 46 25 0 0,0 0 1 0 0,2-12-26 0 0,-3 13 19 0 0,0 0 1 0 0,0-1-1 0 0,4-5-19 0 0,-4 11 15 0 0,5-9 20 0 0,-1-1-1 0 0,-1 0 1 0 0,-1-1-1 0 0,4-16-34 0 0,-3 6 51 0 0,2 1 0 0 0,5-13-51 0 0,-3 10 58 0 0,5-22-58 0 0,-11 31 0 0 0,1 1 0 0 0,2 1 0 0 0,0-1 0 0 0,1 0 0 0 0,-1 1 0 0 0,-1 0 0 0 0,3-14 0 0 0,-3 12 0 0 0,0-1 0 0 0,3-4 0 0 0,1-1 1 0 0,7-26-1 0 0,-9 23 53 0 0,6-11-53 0 0,-7 24 3 0 0,14-38 39 0 0,4 2 1 0 0,11-16-43 0 0,5-19 148 0 0,-29 68-85 0 0,-6 9-13 0 0,1 0 0 0 0,-2 0 0 0 0,0 0-1 0 0,1-5-49 0 0,4-10 41 0 0,12-22-41 0 0,-9 20-158 0 0,3-12 158 0 0,-9 23-4 0 0,0-1 1 0 0,1 1-1 0 0,7-9 4 0 0,-12 20 1 0 0,-1-1 0 0 0,0 1-1 0 0,0 0 1 0 0,1-7-1 0 0,-2 6 16 0 0,0 0 0 0 0,1 1 1 0 0,0-1-1 0 0,1 1 0 0 0,0-2-16 0 0,18-23 76 0 0,-11 16-55 0 0,-1 0 0 0 0,3-5-21 0 0,3-7-98 0 0,1 0 0 0 0,16-17 98 0 0,13-22-6 0 0,-20 29 6 0 0,-15 24 0 0 0,-2-1 0 0 0,0 0 0 0 0,5-10 0 0 0,-9 15 0 0 0,0 1 0 0 0,1 0 0 0 0,0 0 0 0 0,6-6 0 0 0,-5 6 0 0 0,0 0 0 0 0,-1-1 0 0 0,6-8 0 0 0,20-40 0 0 0,-18 36 0 0 0,-2 0 0 0 0,7-18 0 0 0,-14 30 0 0 0,0 0 0 0 0,0 1 0 0 0,1 0 0 0 0,3-3 0 0 0,14-24 0 0 0,-15 25 0 0 0,-1 1 0 0 0,1 0 0 0 0,9-9 0 0 0,10-12 0 0 0,-14 16 2 0 0,0 1 1 0 0,0 1-1 0 0,6-4-2 0 0,-3 3 48 0 0,-1-1 1 0 0,4-5-49 0 0,-16 16 12 0 0,0 1-1 0 0,1 0 0 0 0,0-1 1 0 0,0 1-1 0 0,-1 1 0 0 0,2-1 1 0 0,0 0-12 0 0,0 0 0 0 0,-1 0 0 0 0,1 0 0 0 0,-1 0 0 0 0,0 0 0 0 0,2-2 0 0 0,9-11-17 0 0,1 1-1 0 0,0 1 1 0 0,1 1-1 0 0,1 0 0 0 0,14-7 18 0 0,-8 6 0 0 0,-11 6 0 0 0,0 1 0 0 0,0 0 0 0 0,0 1 0 0 0,1 0 0 0 0,0 1 0 0 0,5 0 0 0 0,-1 1 4 0 0,1-1 11 0 0,1 1 0 0 0,-1 1 0 0 0,1 1 0 0 0,2 1-15 0 0,11-1 17 0 0,-23 1-9 0 0,-1 0 0 0 0,0 1 0 0 0,0 0 0 0 0,1 1 0 0 0,-1 0-1 0 0,2 1-7 0 0,91 17 0 0 0,-62-1 11 0 0,-30-15 9 0 0,-1 1 0 0 0,1-1 0 0 0,-1 2-1 0 0,-1-1 1 0 0,9 6-20 0 0,41 32 69 0 0,-57-41-66 0 0,68 63 202 0 0,-62-58-189 0 0,-1 1 1 0 0,1 0-1 0 0,-1 1 0 0 0,-1 0 0 0 0,1 0 1 0 0,-1 0-1 0 0,3 8-16 0 0,-1-4 37 0 0,12 21 58 0 0,-1 1 1 0 0,-2 0-1 0 0,8 26-95 0 0,-19-49 29 0 0,-1 0 0 0 0,7 9-29 0 0,6 16 68 0 0,15 46 33 0 0,-3-16-49 0 0,-1-5 3 0 0,-7-9 155 0 0,19 30-210 0 0,-20-36 125 0 0,-15-31-83 0 0,2 0-1 0 0,2 4-41 0 0,0 3 58 0 0,0 0-1 0 0,-1 1 1 0 0,-1 0-1 0 0,1 5-57 0 0,11 38 122 0 0,-6-20-105 0 0,-7-27 9 0 0,0 0 1 0 0,1 2-27 0 0,34 84 10 0 0,-5-17-10 0 0,-20-46 0 0 0,-7-17-3 0 0,4 22 3 0 0,3 7 15 0 0,12 48 123 0 0,-16-61-72 0 0,-3 1 0 0 0,1 12-66 0 0,8 39 62 0 0,5-5-63 0 0,23 111 13 0 0,-30-120 46 0 0,-5-28 1 0 0,-2 3-59 0 0,-4-18 3 0 0,3 30 224 0 0,15 55-227 0 0,7 21 160 0 0,-6-23-72 0 0,4 16 48 0 0,-13-57-11 0 0,3 0 0 0 0,10 18-125 0 0,-4-17 54 0 0,-15-45-43 0 0,-6-23-11 0 0,0 1 0 0 0,1-1-1 0 0,2 3 1 0 0,1 1 41 0 0,0 2 0 0 0,-1-1 0 0 0,3 14-41 0 0,-2-1 113 0 0,5 24 51 0 0,-8-24-134 0 0,2-1 0 0 0,0 1 0 0 0,10 22-30 0 0,25 95 110 0 0,-15-54-110 0 0,-8-28 0 0 0,-2-5 112 0 0,2 28-112 0 0,-5-24 86 0 0,6 12-86 0 0,10 43 11 0 0,-8-28-12 0 0,11 15 65 0 0,-11-46-64 0 0,-12-38 0 0 0,-2 0 0 0 0,4 16 0 0 0,-4-11 42 0 0,8 19-42 0 0,3 11 30 0 0,4 17 98 0 0,13 27-128 0 0,-21-63 2 0 0,-8-17 15 0 0,2 0 0 0 0,0-1 1 0 0,4 7-18 0 0,25 37 37 0 0,2-2 0 0 0,45 53-37 0 0,-82-111 2 0 0,13 16 29 0 0,1-1 0 0 0,7 5-31 0 0,-6-7 30 0 0,-10-8-27 0 0,1 0 0 0 0,1-1 0 0 0,-1 0 0 0 0,1-1 0 0 0,0 0 0 0 0,0 0 0 0 0,4 1-3 0 0,33 16-138 0 0,-33-15 86 0 0,0-1 0 0 0,1-1-1 0 0,8 3 53 0 0,-3-2-43 0 0,-16-5 37 0 0,0-1-1 0 0,0 0 0 0 0,0 1 0 0 0,0-1 0 0 0,0-1 0 0 0,2 1 7 0 0,33 2-2 0 0,-25-3 8 0 0,0 1 1 0 0,9 2-7 0 0,-15-2 13 0 0,1 0 0 0 0,-1 0 0 0 0,1-1 0 0 0,-1 0 0 0 0,1-1 0 0 0,0 1 0 0 0,-1-1 0 0 0,0-1 0 0 0,4-1-13 0 0,24-5 0 0 0,-28 7 0 0 0,0 0 0 0 0,-1-1 0 0 0,1 0 0 0 0,0 0 0 0 0,5-3 0 0 0,30-19-22 0 0,21-16 22 0 0,12-8-50 0 0,-66 42 62 0 0,-1 0 0 0 0,0-1 0 0 0,0 0 0 0 0,-1 0 0 0 0,1-1 0 0 0,1-2-12 0 0,9-10-10 0 0,7-9-90 0 0,-1-1 0 0 0,2-5 100 0 0,-12 16-6 0 0,-4 4 6 0 0,0 0 0 0 0,-1-1 0 0 0,-1 0 0 0 0,0-1 0 0 0,1-5 0 0 0,19-37 0 0 0,-20 40 0 0 0,13-36 0 0 0,4-19-45 0 0,-15 46 21 0 0,0-1 0 0 0,-2 1 0 0 0,-1-3 24 0 0,18-83-13 0 0,-10 49 15 0 0,-8 43-2 0 0,-6 17 0 0 0,1 0 0 0 0,-1 0 0 0 0,0 0 0 0 0,0 0 0 0 0,0-1 0 0 0,2-20 0 0 0,2 1 0 0 0,6-21 0 0 0,1-6 0 0 0,-8 30 0 0 0,3-12 0 0 0,-1 0 0 0 0,-2-2 0 0 0,4-20 37 0 0,-5 40-20 0 0,0 0 0 0 0,-2 0 0 0 0,0-4-17 0 0,0 5-15 0 0,1-1-1 0 0,0 0 0 0 0,1 1 0 0 0,4-10 16 0 0,2-17-14 0 0,7-20 48 0 0,-9 39-15 0 0,2-16-19 0 0,8-28 0 0 0,-11 34 0 0 0,1 0 0 0 0,12-31 0 0 0,5-34-53 0 0,-7 38 92 0 0,-3 0-39 0 0,9-32 14 0 0,-8 43-24 0 0,-5 20-33 0 0,5-27 43 0 0,-2-2 7 0 0,-3 15 39 0 0,0-13-46 0 0,1 16 0 0 0,-2 6 0 0 0,5-29 0 0 0,17-43 0 0 0,6 10 0 0 0,10-8 0 0 0,-25 52-160 0 0,24-38 160 0 0,4-1 0 0 0,-42 75-19 0 0,-6 12 10 0 0,1 0 0 0 0,-1 0 0 0 0,0 0 0 0 0,1 0 0 0 0,2-3 9 0 0,16-22-1 0 0,-17 22 5 0 0,1 0 0 0 0,1 0 0 0 0,2-3-4 0 0,15-19 61 0 0,-17 22-81 0 0,0-1-1 0 0,0 1 1 0 0,7-6 20 0 0,10-12-14 0 0,-20 20 29 0 0,1 1 0 0 0,-1-1 1 0 0,1 1-1 0 0,0 0 0 0 0,1 1 0 0 0,-1-1 0 0 0,1 1 0 0 0,4-3-15 0 0,0 3 27 0 0,10-1 20 0 0,-17 3-46 0 0,0 1 1 0 0,0 0-1 0 0,0 0 0 0 0,0 0 0 0 0,1 0 0 0 0,-1 0 1 0 0,0 0-1 0 0,0 0 0 0 0,0 1-1 0 0,10 3 43 0 0,28 12-25 0 0,-29-13 25 0 0,0 1 1 0 0,-1 0 0 0 0,3 2-44 0 0,-9-3 0 0 0,5 1 3 0 0,-1 1-1 0 0,0 0 1 0 0,0 0 0 0 0,0 1-1 0 0,-1 0 1 0 0,0 0 0 0 0,3 3-3 0 0,3 4-15 0 0,-9-10 15 0 0,-1 0 1 0 0,0 0-1 0 0,1 0 0 0 0,-1 0 0 0 0,0 2 0 0 0,11 14 16 0 0,-1 2 0 0 0,0 0 0 0 0,-2 1 0 0 0,3 7-16 0 0,-2-9 31 0 0,1 1 2 0 0,-7-9-34 0 0,0 1-1 0 0,5 6 2 0 0,10 22 15 0 0,16 27 109 0 0,-31-57-124 0 0,0 0 0 0 0,1 0 0 0 0,4 4 0 0 0,-4-5 0 0 0,0 1 0 0 0,0 0 0 0 0,3 6 0 0 0,-4-5 0 0 0,0-1 0 0 0,2 0 0 0 0,-1 0 0 0 0,6 5 0 0 0,1 1 0 0 0,-2-3 17 0 0,-8-10-8 0 0,-1 1 1 0 0,1-1-1 0 0,-1 1 1 0 0,0 0-1 0 0,2 3-9 0 0,12 32 0 0 0,-17-38 0 0 0,0 0 0 0 0,1-1 0 0 0,-1 1 0 0 0,1 0 0 0 0,0 0 0 0 0,-1-1 0 0 0,1 1 0 0 0,0 0 0 0 0,0-1 0 0 0,0 1 0 0 0,0-1 0 0 0,0 1 0 0 0,0-1 0 0 0,1 1 0 0 0,-1-1 0 0 0,0 0 0 0 0,2 1 0 0 0,3 4 0 0 0,1 3 0 0 0,1 0 0 0 0,0-1 0 0 0,0 0 0 0 0,1 0 0 0 0,0-1 0 0 0,4 3 0 0 0,2 3 0 0 0,7 3 0 0 0,66 33 0 0 0,-86-47 0 0 0,1-1 0 0 0,0 1 0 0 0,0-1 0 0 0,0 0 0 0 0,0 0 0 0 0,0 0 0 0 0,0 0 0 0 0,0-1 0 0 0,1 1 0 0 0,-1-1 0 0 0,0 0 0 0 0,6 1 0 0 0,7 2 21 0 0,-13-2-9 0 0,1-1 1 0 0,-1 1 0 0 0,1-1-1 0 0,0 1 1 0 0,-1-1 0 0 0,1 0-1 0 0,0 0 1 0 0,-1-1 0 0 0,1 1 0 0 0,-1-1-1 0 0,3 0-12 0 0,1-2 6 0 0,1 1 0 0 0,0 0 0 0 0,6 0-6 0 0,-7 1 0 0 0,-1 0-1 0 0,0-1 1 0 0,0 1 0 0 0,1-1-1 0 0,-1-1 1 0 0,1 0 0 0 0,5-3 0 0 0,-2 0 0 0 0,1 1 0 0 0,0 0 0 0 0,1 1 0 0 0,1-1 0 0 0,-8 3 0 0 0,-1 0 0 0 0,1 0 0 0 0,-1 0 0 0 0,0-1 0 0 0,1 0 0 0 0,-1 0 0 0 0,-1 0 0 0 0,2-1 0 0 0,17-12 0 0 0,-13 9 0 0 0,-1 1 0 0 0,0-1 0 0 0,0 0 0 0 0,6-8 0 0 0,8-7 0 0 0,-17 16 0 0 0,0 0 0 0 0,0 0 0 0 0,-1-1 0 0 0,1 0 0 0 0,-2 0 0 0 0,1 0 0 0 0,1-3 0 0 0,7-15 0 0 0,-8 19 0 0 0,0 0 0 0 0,0 0 0 0 0,1 1 0 0 0,3-4 0 0 0,-2 3 0 0 0,-1 0 0 0 0,0 0 0 0 0,2-5 0 0 0,7-10 0 0 0,6-12 0 0 0,12-23 0 0 0,-22 36 0 0 0,-4 9 0 0 0,-1 0 0 0 0,3-9 0 0 0,21-45 0 0 0,-11 22 0 0 0,-11 28 0 0 0,-1 1 0 0 0,2-7 0 0 0,6-16 0 0 0,-9 25 0 0 0,-1 0 0 0 0,3-8 0 0 0,18-58 61 0 0,-11 39-58 0 0,-1-3-3 0 0,-8 27 0 0 0,1 0 0 0 0,5-11 0 0 0,-4 9 0 0 0,0 1 0 0 0,1-7 0 0 0,4-18 0 0 0,3 1 0 0 0,14-27 0 0 0,-25 56 0 0 0,0 1 0 0 0,-1-1 0 0 0,0-1 0 0 0,0 0 0 0 0,1 1 0 0 0,0 0 0 0 0,1-1 0 0 0,37-91 85 0 0,-3 5 28 0 0,-25 60-100 0 0,-9 25-14 0 0,0 0-1 0 0,3-6 2 0 0,11-17 0 0 0,-2-1 0 0 0,4-16 0 0 0,-9 21-139 0 0,8-15 139 0 0,9-20-109 0 0,15-38 228 0 0,-23 58-47 0 0,5-7 20 0 0,19-28-92 0 0,1-2-3 0 0,109-199 3 0 0,-142 263 0 0 0,5-9 0 0 0,-10 12 18 0 0,0 0 0 0 0,2 1 0 0 0,6-9-18 0 0,-14 22 1 0 0,82-113 8 0 0,-70 97-9 0 0,7-14 0 0 0,-11 16 0 0 0,1 1 0 0 0,13-15 0 0 0,73-77 0 0 0,-92 103 0 0 0,16-18 0 0 0,22-20 0 0 0,-18 15 0 0 0,-4 4 0 0 0,4-3 2 0 0,-1-2-1 0 0,9-15-1 0 0,-11 15 21 0 0,-13 19 148 0 0,0 0 0 0 0,8-7-169 0 0,10-10 236 0 0,-6 3-204 0 0,22-17-32 0 0,-2 1-6 0 0,-26 26-126 0 0,16-12 132 0 0,-18 16-49 0 0,0-2 0 0 0,12-11 49 0 0,-20 18 2 0 0,0 0 1 0 0,1 1-1 0 0,0-1 1 0 0,0 1-1 0 0,0 1 1 0 0,0-1-1 0 0,1 1 1 0 0,-1 0-1 0 0,3 0-2 0 0,6-3-8 0 0,-4 3 72 0 0,-1 0 1 0 0,0 1-1 0 0,1 0 0 0 0,-1 1 0 0 0,1 0 1 0 0,-1 0-1 0 0,9 2-64 0 0,-13-1 28 0 0,44 8-18 0 0,-37-7-10 0 0,-1 0 0 0 0,1 2 0 0 0,-1-1 0 0 0,0 2 0 0 0,2 0 0 0 0,35 19 0 0 0,-44-21-3 0 0,-1 1 0 0 0,1 0-1 0 0,-1 0 1 0 0,0 1 0 0 0,0-1-1 0 0,0 1 1 0 0,0 0 0 0 0,0 0-1 0 0,-1 1 4 0 0,16 15-23 0 0,-9-10 20 0 0,0 1 0 0 0,-1 0-1 0 0,-1 0 1 0 0,2 5 3 0 0,12 15 2 0 0,50 69 134 0 0,-59-82-114 0 0,-1 2-1 0 0,2 7-21 0 0,8 12 21 0 0,-20-36-21 0 0,0 1 0 0 0,-1-1 0 0 0,1 1 0 0 0,-1-1 0 0 0,0 1 0 0 0,0-1 0 0 0,0 3 0 0 0,6 17 0 0 0,3-2 0 0 0,5 14 0 0 0,-7-14 40 0 0,1 0 0 0 0,4 6-40 0 0,9 21 59 0 0,44 111 48 0 0,-26-63-97 0 0,24 110 54 0 0,-46-145-41 0 0,-6-17 18 0 0,3 3-41 0 0,-6-20 0 0 0,-2 1 0 0 0,1 9 0 0 0,9 32 0 0 0,-7-25 15 0 0,-1 0 0 0 0,-2 1 0 0 0,0 36-15 0 0,5 33 30 0 0,-5-36-4 0 0,-4-43-12 0 0,1 0-1 0 0,6 22-13 0 0,-6-40 14 0 0,-2 0 0 0 0,0 0 0 0 0,-1 4-14 0 0,3 26 22 0 0,2 8-22 0 0,-2 10 0 0 0,11 88 64 0 0,-3-31-64 0 0,-9-84 0 0 0,4 15 0 0 0,-3-21 0 0 0,13 57 0 0 0,28 218 80 0 0,-39-265 58 0 0,5 24-1 0 0,1-8-67 0 0,23 89 446 0 0,-14-61-809 0 0,7 30 493 0 0,-12-32-72 0 0,-14-70-128 0 0,0 0 0 0 0,-1 8 0 0 0,3 18 0 0 0,24 144 0 0 0,-24-161 0 0 0,2-1 0 0 0,1 4 0 0 0,8 36 0 0 0,43 207 147 0 0,-35-167-135 0 0,9 35 42 0 0,-7-34-40 0 0,4 16-17 0 0,-3-10-144 0 0,-11-46 102 0 0,-5-14 129 0 0,-4-23-10 0 0,0 0 0 0 0,4 7-74 0 0,-2-5 0 0 0,-1 0 0 0 0,2 15 0 0 0,8 34 0 0 0,10 22 0 0 0,1 6 0 0 0,6 0 0 0 0,53 102 0 0 0,-82-194 0 0 0,13 22 0 0 0,2 3 0 0 0,-3-8 0 0 0,7 20 0 0 0,-7-14 0 0 0,2 1 0 0 0,4 8 0 0 0,-13-28 0 0 0,0 0 0 0 0,11 15 0 0 0,8 12 0 0 0,20 32 0 0 0,7 11 0 0 0,-40-61 0 0 0,1-2 0 0 0,8 9 0 0 0,-9-12 0 0 0,34 47 0 0 0,-4-5 0 0 0,24 23 0 0 0,-31-41 0 0 0,-15-15 0 0 0,11 8 0 0 0,22 25 0 0 0,-13-24 0 0 0,2-1 0 0 0,1-2 0 0 0,42 22 0 0 0,14 9 0 0 0,-65-44-16 0 0,-14-8-22 0 0,2-1-1 0 0,-1 0 1 0 0,2-2 0 0 0,0-2-1 0 0,9 3 39 0 0,-13-7-184 0 0,-4 0-200 0 0,1-1 0 0 0,13 1 384 0 0,-26-6-363 0 0,0 1-1 0 0,0-1 1 0 0,0 0 0 0 0,0-1-1 0 0,0 0 1 0 0,0 0-1 0 0,0 0 1 0 0,0-1 0 0 0,5-2 363 0 0,9-4-1442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7"/>
            <a:ext cx="2945659" cy="496411"/>
          </a:xfrm>
          <a:prstGeom prst="rect">
            <a:avLst/>
          </a:prstGeom>
        </p:spPr>
        <p:txBody>
          <a:bodyPr vert="horz" lIns="92016" tIns="46009" rIns="92016" bIns="46009" rtlCol="0"/>
          <a:lstStyle>
            <a:lvl1pPr algn="l">
              <a:defRPr sz="1200"/>
            </a:lvl1pPr>
          </a:lstStyle>
          <a:p>
            <a:endParaRPr lang="en-US" dirty="0"/>
          </a:p>
        </p:txBody>
      </p:sp>
      <p:sp>
        <p:nvSpPr>
          <p:cNvPr id="3" name="Date Placeholder 2"/>
          <p:cNvSpPr>
            <a:spLocks noGrp="1"/>
          </p:cNvSpPr>
          <p:nvPr>
            <p:ph type="dt" idx="1"/>
          </p:nvPr>
        </p:nvSpPr>
        <p:spPr>
          <a:xfrm>
            <a:off x="3850444" y="7"/>
            <a:ext cx="2945659" cy="496411"/>
          </a:xfrm>
          <a:prstGeom prst="rect">
            <a:avLst/>
          </a:prstGeom>
        </p:spPr>
        <p:txBody>
          <a:bodyPr vert="horz" lIns="92016" tIns="46009" rIns="92016" bIns="46009" rtlCol="0"/>
          <a:lstStyle>
            <a:lvl1pPr algn="r">
              <a:defRPr sz="1200"/>
            </a:lvl1pPr>
          </a:lstStyle>
          <a:p>
            <a:fld id="{92AFE544-0A69-4C50-94C8-A81381EA7605}" type="datetimeFigureOut">
              <a:rPr lang="en-US" smtClean="0"/>
              <a:pPr/>
              <a:t>4/11/2019</a:t>
            </a:fld>
            <a:endParaRPr lang="en-US" dirty="0"/>
          </a:p>
        </p:txBody>
      </p:sp>
      <p:sp>
        <p:nvSpPr>
          <p:cNvPr id="4" name="Slide Image Placehold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2016" tIns="46009" rIns="92016" bIns="46009" rtlCol="0" anchor="ctr"/>
          <a:lstStyle/>
          <a:p>
            <a:endParaRPr lang="en-US" dirty="0"/>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2016" tIns="46009" rIns="92016" bIns="460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9430098"/>
            <a:ext cx="2945659" cy="496411"/>
          </a:xfrm>
          <a:prstGeom prst="rect">
            <a:avLst/>
          </a:prstGeom>
        </p:spPr>
        <p:txBody>
          <a:bodyPr vert="horz" lIns="92016" tIns="46009" rIns="92016" bIns="460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30098"/>
            <a:ext cx="2945659" cy="496411"/>
          </a:xfrm>
          <a:prstGeom prst="rect">
            <a:avLst/>
          </a:prstGeom>
        </p:spPr>
        <p:txBody>
          <a:bodyPr vert="horz" lIns="92016" tIns="46009" rIns="92016" bIns="46009" rtlCol="0" anchor="b"/>
          <a:lstStyle>
            <a:lvl1pPr algn="r">
              <a:defRPr sz="1200"/>
            </a:lvl1pPr>
          </a:lstStyle>
          <a:p>
            <a:fld id="{5E6E011A-51F3-42BB-8227-B66954A23F6D}" type="slidenum">
              <a:rPr lang="en-US" smtClean="0"/>
              <a:pPr/>
              <a:t>‹#›</a:t>
            </a:fld>
            <a:endParaRPr lang="en-US" dirty="0"/>
          </a:p>
        </p:txBody>
      </p:sp>
    </p:spTree>
    <p:extLst>
      <p:ext uri="{BB962C8B-B14F-4D97-AF65-F5344CB8AC3E}">
        <p14:creationId xmlns:p14="http://schemas.microsoft.com/office/powerpoint/2010/main" val="39412326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a:ea typeface="+mn-ea"/>
                <a:cs typeface="+mn-cs"/>
              </a:rPr>
              <a:t>Good afternoon. </a:t>
            </a:r>
          </a:p>
          <a:p>
            <a:endParaRPr lang="en-US" sz="1200" b="0" i="0" u="none" strike="noStrike" kern="1200" dirty="0">
              <a:solidFill>
                <a:schemeClr val="tx1"/>
              </a:solidFill>
              <a:effectLst/>
              <a:latin typeface="Arial"/>
              <a:ea typeface="+mn-ea"/>
              <a:cs typeface="+mn-cs"/>
            </a:endParaRPr>
          </a:p>
          <a:p>
            <a:r>
              <a:rPr lang="en-US" sz="1200" b="0" i="0" u="none" strike="noStrike" kern="1200" dirty="0">
                <a:solidFill>
                  <a:schemeClr val="tx1"/>
                </a:solidFill>
                <a:effectLst/>
                <a:latin typeface="Arial"/>
                <a:ea typeface="+mn-ea"/>
                <a:cs typeface="+mn-cs"/>
              </a:rPr>
              <a:t>Welcome to the CMG South West. This is a conversation where, u</a:t>
            </a:r>
            <a:r>
              <a:rPr lang="en-US" sz="1200" b="0" i="0" kern="1200" dirty="0">
                <a:solidFill>
                  <a:schemeClr val="tx1"/>
                </a:solidFill>
                <a:effectLst/>
                <a:latin typeface="Arial"/>
                <a:ea typeface="+mn-ea"/>
                <a:cs typeface="+mn-cs"/>
              </a:rPr>
              <a:t>sing a real-world example, we will explore how reliance on average on 15 second data slices, failed to reveal actionable intelligence. </a:t>
            </a:r>
          </a:p>
          <a:p>
            <a:endParaRPr lang="en-US" sz="1200" b="0" i="0" kern="1200" dirty="0">
              <a:solidFill>
                <a:schemeClr val="tx1"/>
              </a:solidFill>
              <a:effectLst/>
              <a:latin typeface="Arial"/>
              <a:ea typeface="+mn-ea"/>
              <a:cs typeface="+mn-cs"/>
            </a:endParaRPr>
          </a:p>
          <a:p>
            <a:r>
              <a:rPr lang="en-US" sz="1200" b="0" i="0" kern="1200" dirty="0">
                <a:solidFill>
                  <a:schemeClr val="tx1"/>
                </a:solidFill>
                <a:effectLst/>
                <a:latin typeface="Arial"/>
                <a:ea typeface="+mn-ea"/>
                <a:cs typeface="+mn-cs"/>
              </a:rPr>
              <a:t>We will encourage the use of other metrics that seem neglected, such as minimum, maximum, and 95th Percentile. The example data is </a:t>
            </a:r>
            <a:r>
              <a:rPr lang="en-US" sz="1200" b="1" i="0" kern="1200" dirty="0">
                <a:solidFill>
                  <a:schemeClr val="tx1"/>
                </a:solidFill>
                <a:effectLst/>
                <a:latin typeface="Arial"/>
                <a:ea typeface="+mn-ea"/>
                <a:cs typeface="+mn-cs"/>
              </a:rPr>
              <a:t>minimum idle workers</a:t>
            </a:r>
            <a:r>
              <a:rPr lang="en-US" sz="1200" b="0" i="0" kern="1200" dirty="0">
                <a:solidFill>
                  <a:schemeClr val="tx1"/>
                </a:solidFill>
                <a:effectLst/>
                <a:latin typeface="Arial"/>
                <a:ea typeface="+mn-ea"/>
                <a:cs typeface="+mn-cs"/>
              </a:rPr>
              <a:t>, an overlooked JVM metric that caused problems in our production environment for months, but once found and monitored effectively, eliminated dozens of support incidents a week.</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r>
              <a:rPr lang="en-US" sz="1200" b="0" i="0" kern="1200" dirty="0">
                <a:solidFill>
                  <a:schemeClr val="tx1"/>
                </a:solidFill>
                <a:effectLst/>
                <a:latin typeface="Arial"/>
                <a:ea typeface="+mn-ea"/>
                <a:cs typeface="+mn-cs"/>
              </a:rPr>
              <a:t>Ben Davies</a:t>
            </a:r>
          </a:p>
          <a:p>
            <a:r>
              <a:rPr lang="en-US" sz="1200" b="0" i="0" kern="1200" dirty="0">
                <a:solidFill>
                  <a:schemeClr val="tx1"/>
                </a:solidFill>
                <a:effectLst/>
                <a:latin typeface="Arial"/>
                <a:ea typeface="+mn-ea"/>
                <a:cs typeface="+mn-cs"/>
              </a:rPr>
              <a:t>Using a real-world example, we will explore how reliance on average on 15 second data slices, failed to reveal actionable intelligence. We will encourage the use of other metrics that seem neglected such as minimum, maximum, and 95th Percentile. The example data is minimum idle workers, an overlooked JVM metric that caused problems in our production environment for months but once found and monitored effectively, eliminated dozens of support incidents a week.</a:t>
            </a:r>
          </a:p>
          <a:p>
            <a:endParaRPr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dirty="0"/>
          </a:p>
        </p:txBody>
      </p:sp>
    </p:spTree>
    <p:extLst>
      <p:ext uri="{BB962C8B-B14F-4D97-AF65-F5344CB8AC3E}">
        <p14:creationId xmlns:p14="http://schemas.microsoft.com/office/powerpoint/2010/main" val="118739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The configured worker is in one of two states.   Idle Worker or Busy Worker.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When ‘nothing’ is happening on the device, the idle workers are many (up on the chart), however as the system gets busier, the idle workers are doing work, becoming busy workers, so there are fewer available idle workers to do new work (lower on the chart).  When idle workers get to zero (bottom of the chart), there are no idle workers to service new work, and you are effectively down, that is, unable to process new work, until workers become idle again. (assuming your application survives the out of resources condition, or is able to gracefully recover)</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In our use case, idle workers are independent of all other resources.  It matters not one bit that you have extra terabytes of storage, gigs of network,  megs of ram and plenty of CPU.  When the system as no idle workers to service new work, our application is effectively down.</a:t>
            </a:r>
          </a:p>
          <a:p>
            <a:endParaRPr lang="en-US" sz="1200" kern="1200" dirty="0">
              <a:solidFill>
                <a:schemeClr val="tx1"/>
              </a:solidFill>
              <a:effectLst/>
              <a:latin typeface="Arial"/>
              <a:ea typeface="+mn-ea"/>
              <a:cs typeface="+mn-cs"/>
            </a:endParaRPr>
          </a:p>
          <a:p>
            <a:r>
              <a:rPr lang="en-US" dirty="0"/>
              <a:t>If average is better as time resolution shrinks, surely average will a suitable on 15 second data.</a:t>
            </a:r>
          </a:p>
          <a:p>
            <a:endParaRPr lang="en-US" dirty="0"/>
          </a:p>
          <a:p>
            <a:r>
              <a:rPr lang="en-US" dirty="0"/>
              <a:t>5 transactions a second * 15 seconds = 75 distinct events summarized to one number</a:t>
            </a:r>
          </a:p>
          <a:p>
            <a:endParaRPr lang="en-US" dirty="0"/>
          </a:p>
          <a:p>
            <a:r>
              <a:rPr lang="en-US" b="1" dirty="0"/>
              <a:t>While I agree in theory, in practice you should use other metrics to CONFIRM that average is appropriate, especially when troubleshooting a system.</a:t>
            </a:r>
          </a:p>
          <a:p>
            <a:endParaRPr lang="en-US" dirty="0"/>
          </a:p>
          <a:p>
            <a:r>
              <a:rPr lang="en-US" dirty="0"/>
              <a:t>If I said that the application is having serious trouble starting where the star point is, would you believe me?  Would you suspect idle workers? Would you go look elsewhere?</a:t>
            </a:r>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11</a:t>
            </a:fld>
            <a:endParaRPr lang="en-US" dirty="0"/>
          </a:p>
        </p:txBody>
      </p:sp>
    </p:spTree>
    <p:extLst>
      <p:ext uri="{BB962C8B-B14F-4D97-AF65-F5344CB8AC3E}">
        <p14:creationId xmlns:p14="http://schemas.microsoft.com/office/powerpoint/2010/main" val="2351892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We monitor idle workers that support this super important application.</a:t>
            </a:r>
          </a:p>
          <a:p>
            <a:endParaRPr lang="en-US" dirty="0"/>
          </a:p>
          <a:p>
            <a:r>
              <a:rPr lang="en-US" dirty="0"/>
              <a:t>We research and see this chart (left).  This is a perfectly fine looking chart.  Basically half of the resource is ‘un used’ as indicated by the white space under the dots. Remember this is a negative chart, meaning up is good and down the chart is bad.</a:t>
            </a:r>
          </a:p>
          <a:p>
            <a:endParaRPr lang="en-US" dirty="0"/>
          </a:p>
          <a:p>
            <a:r>
              <a:rPr lang="en-US" dirty="0"/>
              <a:t>But the chart on the right has minimum turned on.  This is much more interesting.  Not only do we not have half of our resources unused, but on that one day, we have ZERO resources for HOURS inside 15 second time slices.</a:t>
            </a:r>
          </a:p>
          <a:p>
            <a:endParaRPr lang="en-US" dirty="0"/>
          </a:p>
          <a:p>
            <a:r>
              <a:rPr lang="en-US" b="1" dirty="0"/>
              <a:t>This is actionable intelligence</a:t>
            </a:r>
          </a:p>
          <a:p>
            <a:endParaRPr lang="en-US" dirty="0"/>
          </a:p>
          <a:p>
            <a:r>
              <a:rPr lang="en-US" dirty="0"/>
              <a:t>===</a:t>
            </a:r>
          </a:p>
          <a:p>
            <a:r>
              <a:rPr lang="en-US" sz="1200" kern="1200" dirty="0">
                <a:solidFill>
                  <a:schemeClr val="tx1"/>
                </a:solidFill>
                <a:effectLst/>
                <a:latin typeface="Arial"/>
                <a:ea typeface="+mn-ea"/>
                <a:cs typeface="+mn-cs"/>
              </a:rPr>
              <a:t>In the example, on average these behaved in a completely normal way even when there was a problem.  What the technicians did during the troubleshooting was to restart the JVMs, which resolved the problem.  The conventional wisdom was that the JVMs are misbehaving in some way that no one could figure out, </a:t>
            </a:r>
            <a:r>
              <a:rPr lang="en-US" sz="1200" b="1" kern="1200" dirty="0">
                <a:solidFill>
                  <a:schemeClr val="tx1"/>
                </a:solidFill>
                <a:effectLst/>
                <a:latin typeface="Arial"/>
                <a:ea typeface="+mn-ea"/>
                <a:cs typeface="+mn-cs"/>
              </a:rPr>
              <a:t>but once it was found that resetting the JVMs resolved the issues investigation stopped.</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When we pursued the minimum idle worker alerts we interrogated  the monitoring data and ‘found’ the show minimum and maximum check box in Wily.   This revealed the other chart.  Once this was observed we told everyone about it and got very hostile responses, from all but one important application owner.  They used the data to determine which device was ‘freaking out’ and causing the burst of connections that ‘flooded’ the idle workers but did not get anything done.  A code fix or two mitigated the issue and the application went from three a week ‘all hands on deck calls’ about poor performance, to zero ‘all hands’ calls for a year.  Simply by having more complete information that pointed them to the real problem.</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For the record, the JVMs had nothing to do with the actual problems.  They were victims of the upstream device flooding them with bogus connections or the downstream not releasing connections appropriately.   Resetting the JVMs forced resets of these bogus connections both upstream and downstream which seemed to clear the problem, at least for the moment.   As they were where the corrective action seemed to happened, they were blamed as the problem.</a:t>
            </a:r>
          </a:p>
          <a:p>
            <a:endParaRPr lang="en-US" dirty="0"/>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12</a:t>
            </a:fld>
            <a:endParaRPr lang="en-US" dirty="0"/>
          </a:p>
        </p:txBody>
      </p:sp>
    </p:spTree>
    <p:extLst>
      <p:ext uri="{BB962C8B-B14F-4D97-AF65-F5344CB8AC3E}">
        <p14:creationId xmlns:p14="http://schemas.microsoft.com/office/powerpoint/2010/main" val="871196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result of this little find was the application owners and technician now look at </a:t>
            </a:r>
            <a:r>
              <a:rPr lang="en-US" b="1" dirty="0"/>
              <a:t>minimum</a:t>
            </a:r>
            <a:r>
              <a:rPr lang="en-US" dirty="0"/>
              <a:t> idle workers as a leading indicator.</a:t>
            </a:r>
          </a:p>
          <a:p>
            <a:endParaRPr lang="en-US" dirty="0"/>
          </a:p>
          <a:p>
            <a:r>
              <a:rPr lang="en-US" dirty="0"/>
              <a:t>As idle workers gets below some threshold, 10 lets say, they look to see what the environment is doing.</a:t>
            </a:r>
          </a:p>
          <a:p>
            <a:endParaRPr lang="en-US" dirty="0"/>
          </a:p>
          <a:p>
            <a:r>
              <a:rPr lang="en-US" dirty="0"/>
              <a:t>This gives some early warning and lets them know when a problem actually started, not when it was seen by customers.  And THIS insight allow for the operations and developer teams to mitigate the issue.</a:t>
            </a:r>
          </a:p>
          <a:p>
            <a:endParaRPr lang="en-US" dirty="0"/>
          </a:p>
          <a:p>
            <a:r>
              <a:rPr lang="en-US" dirty="0"/>
              <a:t>In this case average is a useless metric, even at small time frames, which PROVES (at least in this case) that the road to actionable intelligence was paved with average.</a:t>
            </a:r>
          </a:p>
          <a:p>
            <a:endParaRPr lang="en-US" dirty="0"/>
          </a:p>
          <a:p>
            <a:r>
              <a:rPr lang="en-US" dirty="0"/>
              <a:t>In the top chart, the minimum idle workers repeatedly goes to zero.  This application needs attention despite the average ‘hugging’ the top of the chart.</a:t>
            </a:r>
          </a:p>
          <a:p>
            <a:endParaRPr lang="en-US" dirty="0"/>
          </a:p>
          <a:p>
            <a:r>
              <a:rPr lang="en-US" dirty="0"/>
              <a:t>The middle chart shows a recent problem  that also has a history  in the last two weeks.</a:t>
            </a:r>
          </a:p>
          <a:p>
            <a:endParaRPr lang="en-US" dirty="0"/>
          </a:p>
          <a:p>
            <a:r>
              <a:rPr lang="en-US" dirty="0"/>
              <a:t>The bottom chart shows mostly OK except for three incidents in the last two weeks.</a:t>
            </a:r>
          </a:p>
          <a:p>
            <a:endParaRPr lang="en-US" dirty="0"/>
          </a:p>
          <a:p>
            <a:r>
              <a:rPr lang="en-US" dirty="0"/>
              <a:t>Which one needs the most attention??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5"/>
          </p:nvPr>
        </p:nvSpPr>
        <p:spPr/>
        <p:txBody>
          <a:bodyPr/>
          <a:lstStyle/>
          <a:p>
            <a:fld id="{5E6E011A-51F3-42BB-8227-B66954A23F6D}" type="slidenum">
              <a:rPr lang="en-US" smtClean="0"/>
              <a:pPr/>
              <a:t>13</a:t>
            </a:fld>
            <a:endParaRPr lang="en-US" dirty="0"/>
          </a:p>
        </p:txBody>
      </p:sp>
    </p:spTree>
    <p:extLst>
      <p:ext uri="{BB962C8B-B14F-4D97-AF65-F5344CB8AC3E}">
        <p14:creationId xmlns:p14="http://schemas.microsoft.com/office/powerpoint/2010/main" val="9649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The root failure of the initial analysis is the ‘love of average’.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application troubleshooter said:</a:t>
            </a:r>
          </a:p>
          <a:p>
            <a:r>
              <a:rPr lang="en-US" sz="1200" kern="1200" dirty="0">
                <a:solidFill>
                  <a:schemeClr val="tx1"/>
                </a:solidFill>
                <a:effectLst/>
                <a:latin typeface="Arial"/>
                <a:ea typeface="+mn-ea"/>
                <a:cs typeface="+mn-cs"/>
              </a:rPr>
              <a:t>“Average is all we look at. Especially in a 15 second slice, minimum and maximum would be little different. So there is no use to look.”</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Rubbish I say.</a:t>
            </a:r>
          </a:p>
          <a:p>
            <a:endParaRPr lang="en-US" sz="1200" kern="1200" dirty="0">
              <a:solidFill>
                <a:schemeClr val="tx1"/>
              </a:solidFill>
              <a:effectLst/>
              <a:latin typeface="Arial"/>
              <a:ea typeface="+mn-ea"/>
              <a:cs typeface="+mn-cs"/>
            </a:endParaRPr>
          </a:p>
          <a:p>
            <a:r>
              <a:rPr lang="en-US" sz="1200" b="1" kern="1200" dirty="0">
                <a:solidFill>
                  <a:schemeClr val="tx1"/>
                </a:solidFill>
                <a:effectLst/>
                <a:latin typeface="Arial"/>
                <a:ea typeface="+mn-ea"/>
                <a:cs typeface="+mn-cs"/>
              </a:rPr>
              <a:t>The analysis rule of thumb should be to use the best metric, at the best resolution, of the best type (min, average, max, etc.).  </a:t>
            </a:r>
          </a:p>
          <a:p>
            <a:endParaRPr lang="en-US" sz="1200" b="1" kern="1200" dirty="0">
              <a:solidFill>
                <a:schemeClr val="tx1"/>
              </a:solidFill>
              <a:effectLst/>
              <a:latin typeface="Arial"/>
              <a:ea typeface="+mn-ea"/>
              <a:cs typeface="+mn-cs"/>
            </a:endParaRPr>
          </a:p>
          <a:p>
            <a:r>
              <a:rPr lang="en-US" sz="1200" b="1" kern="1200" dirty="0">
                <a:solidFill>
                  <a:schemeClr val="tx1"/>
                </a:solidFill>
                <a:effectLst/>
                <a:latin typeface="Arial"/>
                <a:ea typeface="+mn-ea"/>
                <a:cs typeface="+mn-cs"/>
              </a:rPr>
              <a:t>And you will not be able to determine what this is without looking at the options.</a:t>
            </a:r>
          </a:p>
        </p:txBody>
      </p:sp>
      <p:sp>
        <p:nvSpPr>
          <p:cNvPr id="4" name="Slide Number Placeholder 3"/>
          <p:cNvSpPr>
            <a:spLocks noGrp="1"/>
          </p:cNvSpPr>
          <p:nvPr>
            <p:ph type="sldNum" sz="quarter" idx="5"/>
          </p:nvPr>
        </p:nvSpPr>
        <p:spPr/>
        <p:txBody>
          <a:bodyPr/>
          <a:lstStyle/>
          <a:p>
            <a:fld id="{5E6E011A-51F3-42BB-8227-B66954A23F6D}" type="slidenum">
              <a:rPr lang="en-US" smtClean="0"/>
              <a:pPr/>
              <a:t>14</a:t>
            </a:fld>
            <a:endParaRPr lang="en-US" dirty="0"/>
          </a:p>
        </p:txBody>
      </p:sp>
    </p:spTree>
    <p:extLst>
      <p:ext uri="{BB962C8B-B14F-4D97-AF65-F5344CB8AC3E}">
        <p14:creationId xmlns:p14="http://schemas.microsoft.com/office/powerpoint/2010/main" val="1058746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86 thousand events averaged to a single point really the metric you wish to base your career on?</a:t>
            </a:r>
          </a:p>
          <a:p>
            <a:endParaRPr lang="en-US" dirty="0"/>
          </a:p>
          <a:p>
            <a:r>
              <a:rPr lang="en-US" dirty="0"/>
              <a:t>That is what you get with hourly average of the typical transaction based application</a:t>
            </a:r>
          </a:p>
        </p:txBody>
      </p:sp>
      <p:sp>
        <p:nvSpPr>
          <p:cNvPr id="4" name="Slide Number Placeholder 3"/>
          <p:cNvSpPr>
            <a:spLocks noGrp="1"/>
          </p:cNvSpPr>
          <p:nvPr>
            <p:ph type="sldNum" sz="quarter" idx="5"/>
          </p:nvPr>
        </p:nvSpPr>
        <p:spPr/>
        <p:txBody>
          <a:bodyPr/>
          <a:lstStyle/>
          <a:p>
            <a:fld id="{5E6E011A-51F3-42BB-8227-B66954A23F6D}" type="slidenum">
              <a:rPr lang="en-US" smtClean="0"/>
              <a:pPr/>
              <a:t>15</a:t>
            </a:fld>
            <a:endParaRPr lang="en-US" dirty="0"/>
          </a:p>
        </p:txBody>
      </p:sp>
    </p:spTree>
    <p:extLst>
      <p:ext uri="{BB962C8B-B14F-4D97-AF65-F5344CB8AC3E}">
        <p14:creationId xmlns:p14="http://schemas.microsoft.com/office/powerpoint/2010/main" val="618945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conclude from this little story??</a:t>
            </a:r>
          </a:p>
        </p:txBody>
      </p:sp>
      <p:sp>
        <p:nvSpPr>
          <p:cNvPr id="4" name="Slide Number Placeholder 3"/>
          <p:cNvSpPr>
            <a:spLocks noGrp="1"/>
          </p:cNvSpPr>
          <p:nvPr>
            <p:ph type="sldNum" sz="quarter" idx="5"/>
          </p:nvPr>
        </p:nvSpPr>
        <p:spPr/>
        <p:txBody>
          <a:bodyPr/>
          <a:lstStyle/>
          <a:p>
            <a:fld id="{5E6E011A-51F3-42BB-8227-B66954A23F6D}" type="slidenum">
              <a:rPr lang="en-US" smtClean="0"/>
              <a:pPr/>
              <a:t>16</a:t>
            </a:fld>
            <a:endParaRPr lang="en-US" dirty="0"/>
          </a:p>
        </p:txBody>
      </p:sp>
    </p:spTree>
    <p:extLst>
      <p:ext uri="{BB962C8B-B14F-4D97-AF65-F5344CB8AC3E}">
        <p14:creationId xmlns:p14="http://schemas.microsoft.com/office/powerpoint/2010/main" val="3430267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Arial"/>
                <a:ea typeface="+mn-ea"/>
                <a:cs typeface="+mn-cs"/>
              </a:rPr>
              <a:t>That average, on average, is a below average metric.  </a:t>
            </a:r>
            <a:r>
              <a:rPr lang="en-US" sz="1200" b="1" i="0" kern="1200" dirty="0">
                <a:solidFill>
                  <a:schemeClr val="tx1"/>
                </a:solidFill>
                <a:effectLst/>
                <a:latin typeface="Arial"/>
                <a:ea typeface="+mn-ea"/>
                <a:cs typeface="+mn-cs"/>
              </a:rPr>
              <a:t>Especially in troubleshooting</a:t>
            </a:r>
            <a:r>
              <a:rPr lang="en-US" sz="1200" i="0" kern="1200" dirty="0">
                <a:solidFill>
                  <a:schemeClr val="tx1"/>
                </a:solidFill>
                <a:effectLst/>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Arial"/>
                <a:ea typeface="+mn-ea"/>
                <a:cs typeface="+mn-cs"/>
              </a:rPr>
              <a:t>If you ONLY use the average to find actionable intelligence, you are most certainly on the road to actionable intelligence hell.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Arial"/>
                <a:ea typeface="+mn-ea"/>
                <a:cs typeface="+mn-cs"/>
              </a:rPr>
              <a:t>However, if you follow the rule of thumb to use the best metric, at the best resolution, which means  incorporate other metrics such as minimum, 95</a:t>
            </a:r>
            <a:r>
              <a:rPr lang="en-US" sz="1200" i="0" kern="1200" baseline="30000" dirty="0">
                <a:solidFill>
                  <a:schemeClr val="tx1"/>
                </a:solidFill>
                <a:effectLst/>
                <a:latin typeface="Arial"/>
                <a:ea typeface="+mn-ea"/>
                <a:cs typeface="+mn-cs"/>
              </a:rPr>
              <a:t>th</a:t>
            </a:r>
            <a:r>
              <a:rPr lang="en-US" sz="1200" i="0" kern="1200" dirty="0">
                <a:solidFill>
                  <a:schemeClr val="tx1"/>
                </a:solidFill>
                <a:effectLst/>
                <a:latin typeface="Arial"/>
                <a:ea typeface="+mn-ea"/>
                <a:cs typeface="+mn-cs"/>
              </a:rPr>
              <a:t> percentile, and maximum, you are on the road to actionable intelligence. </a:t>
            </a:r>
          </a:p>
          <a:p>
            <a:endParaRPr lang="en-US" dirty="0"/>
          </a:p>
          <a:p>
            <a:endParaRPr lang="en-US" dirty="0"/>
          </a:p>
          <a:p>
            <a:r>
              <a:rPr lang="en-US" dirty="0"/>
              <a:t>We are not against average, but we, as professional analysts, we should be for finding actionable intelligence, and that is not ONLY done with average.  </a:t>
            </a:r>
          </a:p>
          <a:p>
            <a:endParaRPr lang="en-US" dirty="0"/>
          </a:p>
          <a:p>
            <a:r>
              <a:rPr lang="en-US" dirty="0"/>
              <a:t>I submit this is one road we should be on to get there.</a:t>
            </a:r>
          </a:p>
          <a:p>
            <a:endParaRPr lang="en-US" dirty="0"/>
          </a:p>
          <a:p>
            <a:endParaRPr lang="en-US" dirty="0"/>
          </a:p>
          <a:p>
            <a:r>
              <a:rPr lang="en-US" b="1" dirty="0"/>
              <a:t>Movìri is here to help with these and other tools and techniques.   Give us a call.</a:t>
            </a:r>
          </a:p>
          <a:p>
            <a:endParaRPr lang="en-US" dirty="0"/>
          </a:p>
          <a:p>
            <a:r>
              <a:rPr lang="en-US" dirty="0"/>
              <a:t>===</a:t>
            </a:r>
          </a:p>
          <a:p>
            <a:r>
              <a:rPr lang="en-US" dirty="0"/>
              <a:t>These ideas are used in this presentation</a:t>
            </a:r>
          </a:p>
          <a:p>
            <a:r>
              <a:rPr lang="en-US" dirty="0"/>
              <a:t>http://mlcu.com/Session533-TSCO-MotherLodeForActionableIntelligenceV03.pptx</a:t>
            </a:r>
          </a:p>
          <a:p>
            <a:endParaRPr lang="en-US" dirty="0"/>
          </a:p>
          <a:p>
            <a:r>
              <a:rPr lang="en-US" dirty="0"/>
              <a:t>http://mlcu.com/articles</a:t>
            </a:r>
          </a:p>
          <a:p>
            <a:endParaRPr lang="en-US" dirty="0"/>
          </a:p>
          <a:p>
            <a:r>
              <a:rPr lang="en-US" dirty="0"/>
              <a:t>http://moviri.com/blog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17</a:t>
            </a:fld>
            <a:endParaRPr lang="en-US" dirty="0"/>
          </a:p>
        </p:txBody>
      </p:sp>
    </p:spTree>
    <p:extLst>
      <p:ext uri="{BB962C8B-B14F-4D97-AF65-F5344CB8AC3E}">
        <p14:creationId xmlns:p14="http://schemas.microsoft.com/office/powerpoint/2010/main" val="323925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minutes we will introduce Movìri</a:t>
            </a:r>
          </a:p>
          <a:p>
            <a:endParaRPr lang="en-US" dirty="0"/>
          </a:p>
          <a:p>
            <a:r>
              <a:rPr lang="en-US" dirty="0"/>
              <a:t>Discuss that average, on average, is a below average statistic</a:t>
            </a:r>
          </a:p>
          <a:p>
            <a:endParaRPr lang="en-US" dirty="0"/>
          </a:p>
          <a:p>
            <a:r>
              <a:rPr lang="en-US" dirty="0"/>
              <a:t>Show an example using minimum idle workers</a:t>
            </a:r>
          </a:p>
          <a:p>
            <a:endParaRPr lang="en-US" dirty="0"/>
          </a:p>
          <a:p>
            <a:r>
              <a:rPr lang="en-US" dirty="0"/>
              <a:t>Then wrap up with conclusions and opportunity for discussion.</a:t>
            </a:r>
          </a:p>
        </p:txBody>
      </p:sp>
      <p:sp>
        <p:nvSpPr>
          <p:cNvPr id="4" name="Slide Number Placeholder 3"/>
          <p:cNvSpPr>
            <a:spLocks noGrp="1"/>
          </p:cNvSpPr>
          <p:nvPr>
            <p:ph type="sldNum" sz="quarter" idx="5"/>
          </p:nvPr>
        </p:nvSpPr>
        <p:spPr/>
        <p:txBody>
          <a:bodyPr/>
          <a:lstStyle/>
          <a:p>
            <a:fld id="{5E6E011A-51F3-42BB-8227-B66954A23F6D}" type="slidenum">
              <a:rPr lang="en-US" smtClean="0"/>
              <a:pPr/>
              <a:t>2</a:t>
            </a:fld>
            <a:endParaRPr lang="en-US" dirty="0"/>
          </a:p>
        </p:txBody>
      </p:sp>
    </p:spTree>
    <p:extLst>
      <p:ext uri="{BB962C8B-B14F-4D97-AF65-F5344CB8AC3E}">
        <p14:creationId xmlns:p14="http://schemas.microsoft.com/office/powerpoint/2010/main" val="17364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Movìri was founded as “Neptuny”  with the capacity planning product “Caplan”  Which is now TrueSight Capacity Optimization.  In 2010 BMC bought the software and some of the people but those that remained became Movìri as the ‘Preferred Consultant’.</a:t>
            </a:r>
          </a:p>
          <a:p>
            <a:endParaRPr lang="en-US" dirty="0"/>
          </a:p>
          <a:p>
            <a:r>
              <a:rPr lang="en-US" dirty="0"/>
              <a:t>Movìri is now a global technology company with several lines of business, including ContentWise.tv (User experience and personalization solution for broadcast, cable, satellite, OOT an streaming television.  AKA, the interface on your TV channel selection), .Cleafy (a real-time, continuous application monitoring and risk assessment solution), and AKAMAS.io (AI driven full-stack solution for continuous performance optimization).</a:t>
            </a:r>
          </a:p>
          <a:p>
            <a:endParaRPr lang="en-US" dirty="0"/>
          </a:p>
          <a:p>
            <a:r>
              <a:rPr lang="en-US" dirty="0"/>
              <a:t>===</a:t>
            </a:r>
          </a:p>
          <a:p>
            <a:endParaRPr lang="en-US" dirty="0"/>
          </a:p>
          <a:p>
            <a:r>
              <a:rPr lang="en-US" dirty="0"/>
              <a:t>www.moviri.com</a:t>
            </a:r>
          </a:p>
          <a:p>
            <a:r>
              <a:rPr lang="en-US" dirty="0"/>
              <a:t>www.ContentWise.tv</a:t>
            </a:r>
          </a:p>
          <a:p>
            <a:r>
              <a:rPr lang="en-US" dirty="0"/>
              <a:t>www.Cleafy.com</a:t>
            </a:r>
          </a:p>
          <a:p>
            <a:r>
              <a:rPr lang="en-US" dirty="0"/>
              <a:t>www.AKAMAS.io</a:t>
            </a:r>
          </a:p>
        </p:txBody>
      </p:sp>
      <p:sp>
        <p:nvSpPr>
          <p:cNvPr id="4" name="Slide Number Placeholder 3"/>
          <p:cNvSpPr>
            <a:spLocks noGrp="1"/>
          </p:cNvSpPr>
          <p:nvPr>
            <p:ph type="sldNum" sz="quarter" idx="5"/>
          </p:nvPr>
        </p:nvSpPr>
        <p:spPr/>
        <p:txBody>
          <a:bodyPr/>
          <a:lstStyle/>
          <a:p>
            <a:fld id="{5E6E011A-51F3-42BB-8227-B66954A23F6D}" type="slidenum">
              <a:rPr lang="en-US" smtClean="0"/>
              <a:pPr/>
              <a:t>4</a:t>
            </a:fld>
            <a:endParaRPr lang="en-US" dirty="0"/>
          </a:p>
        </p:txBody>
      </p:sp>
    </p:spTree>
    <p:extLst>
      <p:ext uri="{BB962C8B-B14F-4D97-AF65-F5344CB8AC3E}">
        <p14:creationId xmlns:p14="http://schemas.microsoft.com/office/powerpoint/2010/main" val="129447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Movìri – More Performance, in more places</a:t>
            </a:r>
          </a:p>
          <a:p>
            <a:endParaRPr lang="en-US" dirty="0"/>
          </a:p>
          <a:p>
            <a:r>
              <a:rPr lang="en-US" dirty="0"/>
              <a:t>More than 200 enterprises have chosen Movìri.  They are worldwide leading companies in Finance, Media, Telecom, Retail, Manufacturing, and Government.</a:t>
            </a:r>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5</a:t>
            </a:fld>
            <a:endParaRPr lang="en-US" dirty="0"/>
          </a:p>
        </p:txBody>
      </p:sp>
    </p:spTree>
    <p:extLst>
      <p:ext uri="{BB962C8B-B14F-4D97-AF65-F5344CB8AC3E}">
        <p14:creationId xmlns:p14="http://schemas.microsoft.com/office/powerpoint/2010/main" val="253287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on average, is a below average statistic</a:t>
            </a:r>
          </a:p>
        </p:txBody>
      </p:sp>
      <p:sp>
        <p:nvSpPr>
          <p:cNvPr id="4" name="Slide Number Placeholder 3"/>
          <p:cNvSpPr>
            <a:spLocks noGrp="1"/>
          </p:cNvSpPr>
          <p:nvPr>
            <p:ph type="sldNum" sz="quarter" idx="5"/>
          </p:nvPr>
        </p:nvSpPr>
        <p:spPr/>
        <p:txBody>
          <a:bodyPr/>
          <a:lstStyle/>
          <a:p>
            <a:fld id="{5E6E011A-51F3-42BB-8227-B66954A23F6D}" type="slidenum">
              <a:rPr lang="en-US" smtClean="0"/>
              <a:pPr/>
              <a:t>6</a:t>
            </a:fld>
            <a:endParaRPr lang="en-US" dirty="0"/>
          </a:p>
        </p:txBody>
      </p:sp>
    </p:spTree>
    <p:extLst>
      <p:ext uri="{BB962C8B-B14F-4D97-AF65-F5344CB8AC3E}">
        <p14:creationId xmlns:p14="http://schemas.microsoft.com/office/powerpoint/2010/main" val="295133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Arial"/>
                <a:ea typeface="+mn-ea"/>
                <a:cs typeface="+mn-cs"/>
              </a:rPr>
              <a:t>Lets be clear on the message of this conversation.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a:ea typeface="+mn-ea"/>
                <a:cs typeface="+mn-cs"/>
              </a:rPr>
              <a:t>Average, on average, is a below average metric.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I find that significant actionable intelligence is missed with our obsession with average. It is not that average is not a good metric, but if that is ALL you use, then you are on the road to (actionable intelligence) hell.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Today is an effort to encourage you to include maximum, 95</a:t>
            </a:r>
            <a:r>
              <a:rPr lang="en-US" sz="1200" kern="1200" baseline="30000" dirty="0">
                <a:solidFill>
                  <a:schemeClr val="tx1"/>
                </a:solidFill>
                <a:effectLst/>
                <a:latin typeface="Arial"/>
                <a:ea typeface="+mn-ea"/>
                <a:cs typeface="+mn-cs"/>
              </a:rPr>
              <a:t>th</a:t>
            </a:r>
            <a:r>
              <a:rPr lang="en-US" sz="1200" kern="1200" dirty="0">
                <a:solidFill>
                  <a:schemeClr val="tx1"/>
                </a:solidFill>
                <a:effectLst/>
                <a:latin typeface="Arial"/>
                <a:ea typeface="+mn-ea"/>
                <a:cs typeface="+mn-cs"/>
              </a:rPr>
              <a:t> percentile, average and minimum in your capacity analysis arsenal.</a:t>
            </a:r>
          </a:p>
          <a:p>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The road to hell is paved with AVERAGE.</a:t>
            </a:r>
          </a:p>
          <a:p>
            <a:r>
              <a:rPr lang="en-US" sz="1200" kern="1200" dirty="0">
                <a:solidFill>
                  <a:schemeClr val="tx1"/>
                </a:solidFill>
                <a:effectLst/>
                <a:latin typeface="Arial"/>
                <a:ea typeface="+mn-ea"/>
                <a:cs typeface="+mn-cs"/>
              </a:rPr>
              <a:t>The road to actionable intelligence is paved with maximum, 95</a:t>
            </a:r>
            <a:r>
              <a:rPr lang="en-US" sz="1200" kern="1200" baseline="30000" dirty="0">
                <a:solidFill>
                  <a:schemeClr val="tx1"/>
                </a:solidFill>
                <a:effectLst/>
                <a:latin typeface="Arial"/>
                <a:ea typeface="+mn-ea"/>
                <a:cs typeface="+mn-cs"/>
              </a:rPr>
              <a:t>th</a:t>
            </a:r>
            <a:r>
              <a:rPr lang="en-US" sz="1200" kern="1200" dirty="0">
                <a:solidFill>
                  <a:schemeClr val="tx1"/>
                </a:solidFill>
                <a:effectLst/>
                <a:latin typeface="Arial"/>
                <a:ea typeface="+mn-ea"/>
                <a:cs typeface="+mn-cs"/>
              </a:rPr>
              <a:t> Percentile, mean, average, minimum, and other metrics</a:t>
            </a:r>
          </a:p>
        </p:txBody>
      </p:sp>
      <p:sp>
        <p:nvSpPr>
          <p:cNvPr id="4" name="Slide Number Placeholder 3"/>
          <p:cNvSpPr>
            <a:spLocks noGrp="1"/>
          </p:cNvSpPr>
          <p:nvPr>
            <p:ph type="sldNum" sz="quarter" idx="5"/>
          </p:nvPr>
        </p:nvSpPr>
        <p:spPr/>
        <p:txBody>
          <a:bodyPr/>
          <a:lstStyle/>
          <a:p>
            <a:fld id="{5E6E011A-51F3-42BB-8227-B66954A23F6D}" type="slidenum">
              <a:rPr lang="en-US" smtClean="0"/>
              <a:pPr/>
              <a:t>7</a:t>
            </a:fld>
            <a:endParaRPr lang="en-US" dirty="0"/>
          </a:p>
        </p:txBody>
      </p:sp>
    </p:spTree>
    <p:extLst>
      <p:ext uri="{BB962C8B-B14F-4D97-AF65-F5344CB8AC3E}">
        <p14:creationId xmlns:p14="http://schemas.microsoft.com/office/powerpoint/2010/main" val="256722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is usually an acceptable metric, but looses usefulness as the ‘time slices’ become thicker, as compared to the monitoring target.</a:t>
            </a:r>
          </a:p>
          <a:p>
            <a:endParaRPr lang="en-US" dirty="0"/>
          </a:p>
          <a:p>
            <a:r>
              <a:rPr lang="en-US" dirty="0"/>
              <a:t>Average of a day of hourly data is characterizing 24 discrete events to  1 number.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may be fine for hourly counts, but most capacity metrics, are events that are measured is in tens or hundreds of milliseconds.  An average of hourly  connections at five per second, is characterizing 18,000 discrete events to 1 number.</a:t>
            </a:r>
          </a:p>
          <a:p>
            <a:endParaRPr lang="en-US" dirty="0"/>
          </a:p>
          <a:p>
            <a:r>
              <a:rPr lang="en-US" dirty="0"/>
              <a:t>===</a:t>
            </a:r>
          </a:p>
          <a:p>
            <a:r>
              <a:rPr lang="en-US" dirty="0"/>
              <a:t>5 per second * 60 seconds (in a minute) * 60 minutes (in an hour) = 18,000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5"/>
          </p:nvPr>
        </p:nvSpPr>
        <p:spPr/>
        <p:txBody>
          <a:bodyPr/>
          <a:lstStyle/>
          <a:p>
            <a:fld id="{5E6E011A-51F3-42BB-8227-B66954A23F6D}" type="slidenum">
              <a:rPr lang="en-US" smtClean="0"/>
              <a:pPr/>
              <a:t>8</a:t>
            </a:fld>
            <a:endParaRPr lang="en-US" dirty="0"/>
          </a:p>
        </p:txBody>
      </p:sp>
    </p:spTree>
    <p:extLst>
      <p:ext uri="{BB962C8B-B14F-4D97-AF65-F5344CB8AC3E}">
        <p14:creationId xmlns:p14="http://schemas.microsoft.com/office/powerpoint/2010/main" val="199044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start the spooky movie score…  And use your best announcer voice…</a:t>
            </a:r>
          </a:p>
          <a:p>
            <a:endParaRPr lang="en-US" dirty="0"/>
          </a:p>
          <a:p>
            <a:r>
              <a:rPr lang="en-US" dirty="0"/>
              <a:t>Tales from the Real World:  Minimum Idle Workers</a:t>
            </a:r>
          </a:p>
          <a:p>
            <a:endParaRPr lang="en-US" dirty="0"/>
          </a:p>
          <a:p>
            <a:r>
              <a:rPr lang="en-US" dirty="0"/>
              <a:t>Bum! Bum! Bum!</a:t>
            </a:r>
          </a:p>
        </p:txBody>
      </p:sp>
      <p:sp>
        <p:nvSpPr>
          <p:cNvPr id="4" name="Slide Number Placeholder 3"/>
          <p:cNvSpPr>
            <a:spLocks noGrp="1"/>
          </p:cNvSpPr>
          <p:nvPr>
            <p:ph type="sldNum" sz="quarter" idx="5"/>
          </p:nvPr>
        </p:nvSpPr>
        <p:spPr/>
        <p:txBody>
          <a:bodyPr/>
          <a:lstStyle/>
          <a:p>
            <a:fld id="{5E6E011A-51F3-42BB-8227-B66954A23F6D}" type="slidenum">
              <a:rPr lang="en-US" smtClean="0"/>
              <a:pPr/>
              <a:t>9</a:t>
            </a:fld>
            <a:endParaRPr lang="en-US" dirty="0"/>
          </a:p>
        </p:txBody>
      </p:sp>
    </p:spTree>
    <p:extLst>
      <p:ext uri="{BB962C8B-B14F-4D97-AF65-F5344CB8AC3E}">
        <p14:creationId xmlns:p14="http://schemas.microsoft.com/office/powerpoint/2010/main" val="2746912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That may have been a bit much.</a:t>
            </a:r>
          </a:p>
          <a:p>
            <a:endParaRPr lang="en-US" dirty="0"/>
          </a:p>
          <a:p>
            <a:r>
              <a:rPr lang="en-US" dirty="0"/>
              <a:t>The most important attribute of performance tuning is scalability.  For Apache web services, this means worker threads.</a:t>
            </a:r>
          </a:p>
          <a:p>
            <a:endParaRPr lang="en-US" dirty="0"/>
          </a:p>
          <a:p>
            <a:r>
              <a:rPr lang="en-US" sz="1200" kern="1200" dirty="0">
                <a:solidFill>
                  <a:schemeClr val="tx1"/>
                </a:solidFill>
                <a:effectLst/>
                <a:latin typeface="Arial"/>
                <a:ea typeface="+mn-ea"/>
                <a:cs typeface="+mn-cs"/>
              </a:rPr>
              <a:t>When the web service is started, there are a number of configured workers that get started.   The threads cost memory and CPU effort to manage, in addition to the resources to service the request, so this should be tuned for the environment.</a:t>
            </a: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For </a:t>
            </a:r>
            <a:r>
              <a:rPr lang="en-US" altLang="en-US" b="1" dirty="0">
                <a:solidFill>
                  <a:schemeClr val="accent2"/>
                </a:solidFill>
              </a:rPr>
              <a:t>Apache web servers</a:t>
            </a:r>
            <a:r>
              <a:rPr lang="en-US" altLang="en-US" dirty="0"/>
              <a:t>, this means taking a look at the </a:t>
            </a:r>
            <a:r>
              <a:rPr lang="en-US" altLang="en-US" b="1" dirty="0">
                <a:solidFill>
                  <a:schemeClr val="accent2"/>
                </a:solidFill>
              </a:rPr>
              <a:t>worker threads</a:t>
            </a:r>
            <a:r>
              <a:rPr lang="en-US" altLang="en-US" dirty="0"/>
              <a:t>. Increasing the amount of threads or processes allows you to manage higher loads, but it comes at the expense of memory.</a:t>
            </a:r>
          </a:p>
          <a:p>
            <a:endParaRPr lang="en-US" sz="1200" kern="1200" dirty="0">
              <a:solidFill>
                <a:schemeClr val="tx1"/>
              </a:solidFill>
              <a:effectLst/>
              <a:latin typeface="Arial"/>
              <a:ea typeface="+mn-ea"/>
              <a:cs typeface="+mn-cs"/>
            </a:endParaRPr>
          </a:p>
          <a:p>
            <a:pPr marL="285750" indent="-285750">
              <a:buFont typeface="Arial" panose="020B0604020202020204" pitchFamily="34" charset="0"/>
              <a:buChar char="•"/>
            </a:pPr>
            <a:r>
              <a:rPr lang="en-US" altLang="en-US" sz="1400" dirty="0"/>
              <a:t>Apache always maintains a number of </a:t>
            </a:r>
            <a:r>
              <a:rPr lang="en-US" altLang="en-US" sz="1400" b="1" dirty="0">
                <a:solidFill>
                  <a:schemeClr val="accent2"/>
                </a:solidFill>
              </a:rPr>
              <a:t>idle (spare) workers </a:t>
            </a:r>
            <a:r>
              <a:rPr lang="en-US" altLang="en-US" sz="1400" dirty="0"/>
              <a:t>across all the processes to immediately assign a request to a thread for processing</a:t>
            </a:r>
          </a:p>
          <a:p>
            <a:pPr marL="285750" indent="-285750">
              <a:buFont typeface="Arial" panose="020B0604020202020204" pitchFamily="34" charset="0"/>
              <a:buChar char="•"/>
            </a:pPr>
            <a:r>
              <a:rPr lang="en-US" altLang="en-US" sz="1400" dirty="0"/>
              <a:t>Those workers that are already processing requests are called </a:t>
            </a:r>
            <a:r>
              <a:rPr lang="en-US" altLang="en-US" sz="1400" b="1" dirty="0">
                <a:solidFill>
                  <a:schemeClr val="accent2"/>
                </a:solidFill>
              </a:rPr>
              <a:t>busy workers </a:t>
            </a:r>
          </a:p>
          <a:p>
            <a:pPr marL="285750" indent="-285750">
              <a:buFont typeface="Arial" panose="020B0604020202020204" pitchFamily="34" charset="0"/>
              <a:buChar char="•"/>
            </a:pPr>
            <a:endParaRPr lang="en-US" altLang="en-US" sz="1400" b="1" dirty="0">
              <a:solidFill>
                <a:schemeClr val="accent2"/>
              </a:solidFill>
            </a:endParaRPr>
          </a:p>
          <a:p>
            <a:r>
              <a:rPr lang="en-US" altLang="en-US" sz="1400" dirty="0"/>
              <a:t>Available parameters:</a:t>
            </a:r>
          </a:p>
          <a:p>
            <a:pPr marL="285750" indent="-285750">
              <a:buFont typeface="Arial" panose="020B0604020202020204" pitchFamily="34" charset="0"/>
              <a:buChar char="•"/>
            </a:pPr>
            <a:r>
              <a:rPr lang="en-US" altLang="en-US" sz="1200" b="1" dirty="0">
                <a:solidFill>
                  <a:schemeClr val="accent2"/>
                </a:solidFill>
              </a:rPr>
              <a:t>StartServers</a:t>
            </a:r>
            <a:r>
              <a:rPr lang="en-US" altLang="en-US" sz="1200" dirty="0"/>
              <a:t> is the number of child processes created upon starting Apache.</a:t>
            </a:r>
          </a:p>
          <a:p>
            <a:pPr marL="285750" indent="-285750">
              <a:buFont typeface="Arial" panose="020B0604020202020204" pitchFamily="34" charset="0"/>
              <a:buChar char="•"/>
            </a:pPr>
            <a:r>
              <a:rPr lang="en-US" altLang="en-US" sz="1200" b="1" dirty="0">
                <a:solidFill>
                  <a:schemeClr val="accent2"/>
                </a:solidFill>
              </a:rPr>
              <a:t>MaxRequestWorkers</a:t>
            </a:r>
            <a:r>
              <a:rPr lang="en-US" altLang="en-US" sz="1200" dirty="0"/>
              <a:t> is the maximum number of connections that can be open at one time</a:t>
            </a:r>
          </a:p>
          <a:p>
            <a:pPr marL="285750" indent="-285750">
              <a:buFont typeface="Arial" panose="020B0604020202020204" pitchFamily="34" charset="0"/>
              <a:buChar char="•"/>
            </a:pPr>
            <a:r>
              <a:rPr lang="en-US" altLang="en-US" sz="1200" b="1" dirty="0">
                <a:solidFill>
                  <a:schemeClr val="accent2"/>
                </a:solidFill>
              </a:rPr>
              <a:t>MinSpareServers/MinSpareThreads</a:t>
            </a:r>
            <a:r>
              <a:rPr lang="en-US" altLang="en-US" sz="1200" dirty="0"/>
              <a:t> and </a:t>
            </a:r>
            <a:r>
              <a:rPr lang="en-US" altLang="en-US" sz="1200" b="1" dirty="0">
                <a:solidFill>
                  <a:schemeClr val="accent2"/>
                </a:solidFill>
              </a:rPr>
              <a:t>MaxSpareServers/MaxSpareThreads</a:t>
            </a:r>
            <a:r>
              <a:rPr lang="en-US" altLang="en-US" sz="1200" dirty="0"/>
              <a:t> refer to the minimum and maximum number of worker threads that should be idle at any one time</a:t>
            </a: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5"/>
          </p:nvPr>
        </p:nvSpPr>
        <p:spPr/>
        <p:txBody>
          <a:bodyPr/>
          <a:lstStyle/>
          <a:p>
            <a:fld id="{5E6E011A-51F3-42BB-8227-B66954A23F6D}" type="slidenum">
              <a:rPr lang="en-US" smtClean="0"/>
              <a:pPr/>
              <a:t>10</a:t>
            </a:fld>
            <a:endParaRPr lang="en-US" dirty="0"/>
          </a:p>
        </p:txBody>
      </p:sp>
    </p:spTree>
    <p:extLst>
      <p:ext uri="{BB962C8B-B14F-4D97-AF65-F5344CB8AC3E}">
        <p14:creationId xmlns:p14="http://schemas.microsoft.com/office/powerpoint/2010/main" val="2985173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964" y="681830"/>
            <a:ext cx="2374896"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9"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3" name="Footer Placeholder 2"/>
          <p:cNvSpPr>
            <a:spLocks noGrp="1"/>
          </p:cNvSpPr>
          <p:nvPr>
            <p:ph type="ftr" sz="quarter" idx="10"/>
          </p:nvPr>
        </p:nvSpPr>
        <p:spPr/>
        <p:txBody>
          <a:bodyPr/>
          <a:lstStyle/>
          <a:p>
            <a:r>
              <a:rPr lang="en-US" noProof="0" dirty="0"/>
              <a:t>© 2018 Moviri – CONFIDENTIAL – All Rights Reserved</a:t>
            </a:r>
          </a:p>
        </p:txBody>
      </p:sp>
    </p:spTree>
    <p:extLst>
      <p:ext uri="{BB962C8B-B14F-4D97-AF65-F5344CB8AC3E}">
        <p14:creationId xmlns:p14="http://schemas.microsoft.com/office/powerpoint/2010/main" val="267581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5" name="Immagin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3" name="Footer Placeholder 2"/>
          <p:cNvSpPr>
            <a:spLocks noGrp="1"/>
          </p:cNvSpPr>
          <p:nvPr>
            <p:ph type="ftr" sz="quarter" idx="10"/>
          </p:nvPr>
        </p:nvSpPr>
        <p:spPr/>
        <p:txBody>
          <a:bodyPr/>
          <a:lstStyle/>
          <a:p>
            <a:r>
              <a:rPr lang="en-US" noProof="0" dirty="0"/>
              <a:t>© 2018 Moviri – CONFIDENTIAL – All Rights Reserved</a:t>
            </a:r>
          </a:p>
        </p:txBody>
      </p:sp>
    </p:spTree>
    <p:extLst>
      <p:ext uri="{BB962C8B-B14F-4D97-AF65-F5344CB8AC3E}">
        <p14:creationId xmlns:p14="http://schemas.microsoft.com/office/powerpoint/2010/main" val="185621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ing Slide">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East</a:t>
            </a:r>
          </a:p>
          <a:p>
            <a:pPr algn="l" rtl="0" fontAlgn="base">
              <a:spcBef>
                <a:spcPct val="0"/>
              </a:spcBef>
              <a:spcAft>
                <a:spcPct val="0"/>
              </a:spcAft>
            </a:pPr>
            <a:r>
              <a:rPr lang="en-US" sz="1000" b="0" kern="1200" dirty="0">
                <a:solidFill>
                  <a:schemeClr val="accent3">
                    <a:lumMod val="75000"/>
                  </a:schemeClr>
                </a:solidFill>
                <a:latin typeface="+mj-lt"/>
                <a:ea typeface="+mn-ea"/>
                <a:cs typeface="Arial" charset="0"/>
              </a:rPr>
              <a:t>283 Franklin Street</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Boston, MA 02110</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T: +1-617-936-0212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12655 W. Jefferson Blvd</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Los Angeles, CA 90066</a:t>
            </a:r>
          </a:p>
          <a:p>
            <a:r>
              <a:rPr lang="en-US" sz="1000" b="0" baseline="0" noProof="0" dirty="0">
                <a:solidFill>
                  <a:schemeClr val="accent3">
                    <a:lumMod val="75000"/>
                  </a:schemeClr>
                </a:solidFill>
                <a:latin typeface="+mj-lt"/>
              </a:rPr>
              <a:t>T +1-323-524-0524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104726" cy="400110"/>
          </a:xfrm>
          <a:prstGeom prst="rect">
            <a:avLst/>
          </a:prstGeom>
          <a:noFill/>
        </p:spPr>
        <p:txBody>
          <a:bodyPr wrap="none" rtlCol="0">
            <a:spAutoFit/>
          </a:bodyPr>
          <a:lstStyle/>
          <a:p>
            <a:r>
              <a:rPr lang="en-US" sz="2000" b="1" i="0" u="none" noProof="0" dirty="0">
                <a:solidFill>
                  <a:schemeClr val="tx1"/>
                </a:solidFill>
                <a:latin typeface="+mj-lt"/>
                <a:ea typeface="+mn-ea"/>
                <a:cs typeface="+mn-cs"/>
              </a:rPr>
              <a:t>Contacts</a:t>
            </a:r>
          </a:p>
        </p:txBody>
      </p:sp>
      <p:grpSp>
        <p:nvGrpSpPr>
          <p:cNvPr id="9" name="Gruppo 8"/>
          <p:cNvGrpSpPr/>
          <p:nvPr userDrawn="1"/>
        </p:nvGrpSpPr>
        <p:grpSpPr>
          <a:xfrm>
            <a:off x="10056440"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6713" cy="246221"/>
            </a:xfrm>
            <a:prstGeom prst="rect">
              <a:avLst/>
            </a:prstGeom>
            <a:noFill/>
          </p:spPr>
          <p:txBody>
            <a:bodyPr wrap="none" rtlCol="0">
              <a:spAutoFit/>
            </a:bodyPr>
            <a:lstStyle/>
            <a:p>
              <a:r>
                <a:rPr lang="en-US" sz="1000" dirty="0">
                  <a:solidFill>
                    <a:schemeClr val="accent3">
                      <a:lumMod val="75000"/>
                    </a:schemeClr>
                  </a:solidFill>
                  <a:latin typeface="+mn-lt"/>
                </a:rPr>
                <a:t>@Movìri</a:t>
              </a: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en-US" sz="1000" dirty="0">
                  <a:solidFill>
                    <a:schemeClr val="accent3">
                      <a:lumMod val="75000"/>
                    </a:schemeClr>
                  </a:solidFill>
                  <a:latin typeface="+mn-lt"/>
                </a:rPr>
                <a:t>moviricorp</a:t>
              </a: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en-US" sz="1000" dirty="0">
                  <a:solidFill>
                    <a:schemeClr val="accent3">
                      <a:lumMod val="75000"/>
                    </a:schemeClr>
                  </a:solidFill>
                  <a:latin typeface="+mn-lt"/>
                </a:rPr>
                <a:t>moviri</a:t>
              </a: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en-US" sz="1000" dirty="0">
                  <a:solidFill>
                    <a:schemeClr val="accent3">
                      <a:lumMod val="75000"/>
                    </a:schemeClr>
                  </a:solidFill>
                  <a:latin typeface="+mn-lt"/>
                </a:rPr>
                <a:t>+moviri</a:t>
              </a: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360791221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2909864" y="3441032"/>
            <a:ext cx="6400800" cy="1314450"/>
          </a:xfrm>
        </p:spPr>
        <p:txBody>
          <a:bodyPr/>
          <a:lstStyle>
            <a:lvl1pPr marL="0" indent="0" algn="ctr">
              <a:buNone/>
              <a:defRPr b="0">
                <a:solidFill>
                  <a:schemeClr val="accent3">
                    <a:lumMod val="75000"/>
                  </a:schemeClr>
                </a:solidFill>
              </a:defRPr>
            </a:lvl1pPr>
            <a:lvl2pPr marL="342886" indent="0" algn="ctr">
              <a:buNone/>
              <a:defRPr>
                <a:solidFill>
                  <a:schemeClr val="tx1">
                    <a:tint val="75000"/>
                  </a:schemeClr>
                </a:solidFill>
              </a:defRPr>
            </a:lvl2pPr>
            <a:lvl3pPr marL="685772" indent="0" algn="ctr">
              <a:buNone/>
              <a:defRPr>
                <a:solidFill>
                  <a:schemeClr val="tx1">
                    <a:tint val="75000"/>
                  </a:schemeClr>
                </a:solidFill>
              </a:defRPr>
            </a:lvl3pPr>
            <a:lvl4pPr marL="1028657" indent="0" algn="ctr">
              <a:buNone/>
              <a:defRPr>
                <a:solidFill>
                  <a:schemeClr val="tx1">
                    <a:tint val="75000"/>
                  </a:schemeClr>
                </a:solidFill>
              </a:defRPr>
            </a:lvl4pPr>
            <a:lvl5pPr marL="1371543" indent="0" algn="ctr">
              <a:buNone/>
              <a:defRPr>
                <a:solidFill>
                  <a:schemeClr val="tx1">
                    <a:tint val="75000"/>
                  </a:schemeClr>
                </a:solidFill>
              </a:defRPr>
            </a:lvl5pPr>
            <a:lvl6pPr marL="1714429" indent="0" algn="ctr">
              <a:buNone/>
              <a:defRPr>
                <a:solidFill>
                  <a:schemeClr val="tx1">
                    <a:tint val="75000"/>
                  </a:schemeClr>
                </a:solidFill>
              </a:defRPr>
            </a:lvl6pPr>
            <a:lvl7pPr marL="2057315" indent="0" algn="ctr">
              <a:buNone/>
              <a:defRPr>
                <a:solidFill>
                  <a:schemeClr val="tx1">
                    <a:tint val="75000"/>
                  </a:schemeClr>
                </a:solidFill>
              </a:defRPr>
            </a:lvl7pPr>
            <a:lvl8pPr marL="2400200" indent="0" algn="ctr">
              <a:buNone/>
              <a:defRPr>
                <a:solidFill>
                  <a:schemeClr val="tx1">
                    <a:tint val="75000"/>
                  </a:schemeClr>
                </a:solidFill>
              </a:defRPr>
            </a:lvl8pPr>
            <a:lvl9pPr marL="2743086" indent="0" algn="ctr">
              <a:buNone/>
              <a:defRPr>
                <a:solidFill>
                  <a:schemeClr val="tx1">
                    <a:tint val="75000"/>
                  </a:schemeClr>
                </a:solidFill>
              </a:defRPr>
            </a:lvl9pPr>
          </a:lstStyle>
          <a:p>
            <a:r>
              <a:rPr lang="en-US"/>
              <a:t>Click to edit Master subtitle style</a:t>
            </a:r>
            <a:endParaRPr lang="en-US" dirty="0"/>
          </a:p>
        </p:txBody>
      </p:sp>
      <p:pic>
        <p:nvPicPr>
          <p:cNvPr id="19" name="Immagin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225" y="6241438"/>
            <a:ext cx="675763" cy="180000"/>
          </a:xfrm>
          <a:prstGeom prst="rect">
            <a:avLst/>
          </a:prstGeom>
        </p:spPr>
      </p:pic>
      <p:sp>
        <p:nvSpPr>
          <p:cNvPr id="20" name="Segnaposto testo 19"/>
          <p:cNvSpPr>
            <a:spLocks noGrp="1"/>
          </p:cNvSpPr>
          <p:nvPr>
            <p:ph type="body" sz="quarter" idx="11" hasCustomPrompt="1"/>
          </p:nvPr>
        </p:nvSpPr>
        <p:spPr>
          <a:xfrm>
            <a:off x="2255839" y="2277047"/>
            <a:ext cx="7708900" cy="1223963"/>
          </a:xfrm>
        </p:spPr>
        <p:txBody>
          <a:bodyPr anchor="ctr">
            <a:normAutofit/>
          </a:bodyPr>
          <a:lstStyle>
            <a:lvl1pPr algn="ctr">
              <a:defRPr sz="2700" b="1">
                <a:solidFill>
                  <a:schemeClr val="tx1"/>
                </a:solidFill>
              </a:defRPr>
            </a:lvl1pPr>
          </a:lstStyle>
          <a:p>
            <a:pPr lvl="0"/>
            <a:r>
              <a:rPr lang="en-US" dirty="0"/>
              <a:t>Click to edit Master title style</a:t>
            </a:r>
            <a:endParaRPr lang="it-IT" dirty="0"/>
          </a:p>
        </p:txBody>
      </p:sp>
    </p:spTree>
    <p:extLst>
      <p:ext uri="{BB962C8B-B14F-4D97-AF65-F5344CB8AC3E}">
        <p14:creationId xmlns:p14="http://schemas.microsoft.com/office/powerpoint/2010/main" val="14490835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normAutofit/>
          </a:bodyPr>
          <a:lstStyle>
            <a:lvl1pPr marL="0" indent="-285750" algn="l" defTabSz="457181" rtl="0" eaLnBrk="1" fontAlgn="base" latinLnBrk="0" hangingPunct="1">
              <a:lnSpc>
                <a:spcPts val="2880"/>
              </a:lnSpc>
              <a:spcBef>
                <a:spcPts val="0"/>
              </a:spcBef>
              <a:spcAft>
                <a:spcPts val="0"/>
              </a:spcAft>
              <a:buFont typeface="Arial" panose="020B0604020202020204" pitchFamily="34" charset="0"/>
              <a:buChar char="•"/>
              <a:defRPr lang="it-IT" altLang="en-US" sz="2400" b="0" kern="1200" baseline="0" dirty="0">
                <a:solidFill>
                  <a:schemeClr val="tx1"/>
                </a:solidFill>
                <a:latin typeface="+mn-lt"/>
                <a:ea typeface="+mn-ea"/>
                <a:cs typeface="Aria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1</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2</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3 </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4</a:t>
            </a:r>
          </a:p>
        </p:txBody>
      </p:sp>
      <p:sp>
        <p:nvSpPr>
          <p:cNvPr id="3" name="Footer Placeholder 2"/>
          <p:cNvSpPr>
            <a:spLocks noGrp="1"/>
          </p:cNvSpPr>
          <p:nvPr>
            <p:ph type="ftr" sz="quarter" idx="11"/>
          </p:nvPr>
        </p:nvSpPr>
        <p:spPr/>
        <p:txBody>
          <a:bodyPr/>
          <a:lstStyle/>
          <a:p>
            <a:r>
              <a:rPr lang="en-US" noProof="0" dirty="0"/>
              <a:t>© 2018 Moviri – CONFIDENTIAL – All Rights Reserved</a:t>
            </a:r>
          </a:p>
        </p:txBody>
      </p:sp>
    </p:spTree>
    <p:extLst>
      <p:ext uri="{BB962C8B-B14F-4D97-AF65-F5344CB8AC3E}">
        <p14:creationId xmlns:p14="http://schemas.microsoft.com/office/powerpoint/2010/main" val="1002932064"/>
      </p:ext>
    </p:extLst>
  </p:cSld>
  <p:clrMapOvr>
    <a:masterClrMapping/>
  </p:clrMapOvr>
  <p:extLst mod="1">
    <p:ext uri="{DCECCB84-F9BA-43D5-87BE-67443E8EF086}">
      <p15:sldGuideLst xmlns:p15="http://schemas.microsoft.com/office/powerpoint/2012/main">
        <p15:guide id="1" orient="horz" pos="3696" userDrawn="1">
          <p15:clr>
            <a:srgbClr val="FBAE40"/>
          </p15:clr>
        </p15:guide>
        <p15:guide id="2" pos="2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bg>
      <p:bgPr>
        <a:solidFill>
          <a:schemeClr val="accent2"/>
        </a:solidFill>
        <a:effectLst/>
      </p:bgPr>
    </p:bg>
    <p:spTree>
      <p:nvGrpSpPr>
        <p:cNvPr id="1" name=""/>
        <p:cNvGrpSpPr/>
        <p:nvPr/>
      </p:nvGrpSpPr>
      <p:grpSpPr>
        <a:xfrm>
          <a:off x="0" y="0"/>
          <a:ext cx="0" cy="0"/>
          <a:chOff x="0" y="0"/>
          <a:chExt cx="0" cy="0"/>
        </a:xfrm>
      </p:grpSpPr>
      <p:sp>
        <p:nvSpPr>
          <p:cNvPr id="11" name="Subtitle 2"/>
          <p:cNvSpPr>
            <a:spLocks noGrp="1"/>
          </p:cNvSpPr>
          <p:nvPr>
            <p:ph type="subTitle" idx="1" hasCustomPrompt="1"/>
          </p:nvPr>
        </p:nvSpPr>
        <p:spPr>
          <a:xfrm>
            <a:off x="2909864" y="3441032"/>
            <a:ext cx="6400800" cy="1314450"/>
          </a:xfrm>
        </p:spPr>
        <p:txBody>
          <a:bodyPr/>
          <a:lstStyle>
            <a:lvl1pPr marL="0" indent="0" algn="ctr">
              <a:buNone/>
              <a:defRPr b="0">
                <a:solidFill>
                  <a:schemeClr val="bg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it-IT" noProof="0" dirty="0"/>
              <a:t>Click to edit Subtitle</a:t>
            </a:r>
            <a:endParaRPr lang="en-US" noProof="0" dirty="0"/>
          </a:p>
        </p:txBody>
      </p:sp>
      <p:sp>
        <p:nvSpPr>
          <p:cNvPr id="20" name="Segnaposto testo 19"/>
          <p:cNvSpPr>
            <a:spLocks noGrp="1"/>
          </p:cNvSpPr>
          <p:nvPr>
            <p:ph type="body" sz="quarter" idx="11" hasCustomPrompt="1"/>
          </p:nvPr>
        </p:nvSpPr>
        <p:spPr>
          <a:xfrm>
            <a:off x="2255838" y="2277045"/>
            <a:ext cx="7708900" cy="1163987"/>
          </a:xfrm>
        </p:spPr>
        <p:txBody>
          <a:bodyPr anchor="ctr">
            <a:normAutofit/>
          </a:bodyPr>
          <a:lstStyle>
            <a:lvl1pPr algn="ctr">
              <a:defRPr sz="3600" b="1">
                <a:solidFill>
                  <a:schemeClr val="bg1"/>
                </a:solidFill>
              </a:defRPr>
            </a:lvl1pPr>
          </a:lstStyle>
          <a:p>
            <a:pPr lvl="0"/>
            <a:r>
              <a:rPr lang="en-US" noProof="0" dirty="0"/>
              <a:t>Click to edit Master title</a:t>
            </a:r>
          </a:p>
        </p:txBody>
      </p:sp>
    </p:spTree>
    <p:extLst>
      <p:ext uri="{BB962C8B-B14F-4D97-AF65-F5344CB8AC3E}">
        <p14:creationId xmlns:p14="http://schemas.microsoft.com/office/powerpoint/2010/main" val="16912382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egnaposto testo 6"/>
          <p:cNvSpPr>
            <a:spLocks noGrp="1"/>
          </p:cNvSpPr>
          <p:nvPr>
            <p:ph type="body" sz="quarter" idx="10" hasCustomPrompt="1"/>
          </p:nvPr>
        </p:nvSpPr>
        <p:spPr>
          <a:xfrm>
            <a:off x="469021" y="1700213"/>
            <a:ext cx="11099587" cy="4176712"/>
          </a:xfrm>
        </p:spPr>
        <p:txBody>
          <a:bodyPr/>
          <a:lstStyle>
            <a:lvl1pPr marL="0" indent="0" algn="l" defTabSz="457181" rtl="0" eaLnBrk="1" latinLnBrk="0" hangingPunct="1">
              <a:spcBef>
                <a:spcPct val="20000"/>
              </a:spcBef>
              <a:buFont typeface="Arial"/>
              <a:buNone/>
              <a:defRPr b="0">
                <a:solidFill>
                  <a:schemeClr val="accent3">
                    <a:lumMod val="75000"/>
                  </a:schemeClr>
                </a:solidFill>
              </a:defRPr>
            </a:lvl1pPr>
            <a:lvl2pPr marL="800081" indent="-342900" algn="l" rtl="0" eaLnBrk="1" fontAlgn="base" hangingPunct="1">
              <a:spcBef>
                <a:spcPct val="20000"/>
              </a:spcBef>
              <a:spcAft>
                <a:spcPct val="0"/>
              </a:spcAft>
              <a:buChar char="–"/>
              <a:defRPr sz="2000" baseline="0">
                <a:solidFill>
                  <a:schemeClr val="accent3">
                    <a:lumMod val="75000"/>
                  </a:schemeClr>
                </a:solidFill>
              </a:defRPr>
            </a:lvl2pPr>
            <a:lvl3pPr marL="1257261" indent="-342900" algn="l" rtl="0" eaLnBrk="1" fontAlgn="base" hangingPunct="1">
              <a:spcBef>
                <a:spcPct val="20000"/>
              </a:spcBef>
              <a:spcAft>
                <a:spcPct val="0"/>
              </a:spcAft>
              <a:buChar char="•"/>
              <a:defRPr sz="1800">
                <a:solidFill>
                  <a:schemeClr val="accent3">
                    <a:lumMod val="75000"/>
                  </a:schemeClr>
                </a:solidFill>
              </a:defRPr>
            </a:lvl3pPr>
            <a:lvl4pPr marL="1657293" indent="-285750" algn="l" rtl="0" eaLnBrk="1" fontAlgn="base" hangingPunct="1">
              <a:spcBef>
                <a:spcPct val="20000"/>
              </a:spcBef>
              <a:spcAft>
                <a:spcPct val="0"/>
              </a:spcAft>
              <a:buChar char="–"/>
              <a:defRPr sz="1600" baseline="0">
                <a:solidFill>
                  <a:schemeClr val="accent3">
                    <a:lumMod val="75000"/>
                  </a:schemeClr>
                </a:solidFill>
              </a:defRPr>
            </a:lvl4pPr>
            <a:lvl5pPr marL="2114473" indent="-285750" algn="l" rtl="0" eaLnBrk="1" fontAlgn="base" hangingPunct="1">
              <a:spcBef>
                <a:spcPct val="20000"/>
              </a:spcBef>
              <a:spcAft>
                <a:spcPct val="0"/>
              </a:spcAft>
              <a:buChar char="»"/>
              <a:defRPr sz="1600">
                <a:solidFill>
                  <a:schemeClr val="accent3">
                    <a:lumMod val="75000"/>
                  </a:schemeClr>
                </a:solidFill>
              </a:defRPr>
            </a:lvl5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10"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1" name="Immagin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8"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3" name="Footer Placeholder 2"/>
          <p:cNvSpPr>
            <a:spLocks noGrp="1"/>
          </p:cNvSpPr>
          <p:nvPr>
            <p:ph type="ftr" sz="quarter" idx="11"/>
          </p:nvPr>
        </p:nvSpPr>
        <p:spPr/>
        <p:txBody>
          <a:bodyPr/>
          <a:lstStyle/>
          <a:p>
            <a:r>
              <a:rPr lang="en-US" noProof="0" dirty="0"/>
              <a:t>© 2018 Moviri – CONFIDENTIAL – All Rights Reserved</a:t>
            </a:r>
          </a:p>
        </p:txBody>
      </p:sp>
    </p:spTree>
    <p:extLst>
      <p:ext uri="{BB962C8B-B14F-4D97-AF65-F5344CB8AC3E}">
        <p14:creationId xmlns:p14="http://schemas.microsoft.com/office/powerpoint/2010/main" val="285158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Segnaposto tabella 2"/>
          <p:cNvSpPr>
            <a:spLocks noGrp="1"/>
          </p:cNvSpPr>
          <p:nvPr>
            <p:ph type="tbl" sz="quarter" idx="11" hasCustomPrompt="1"/>
          </p:nvPr>
        </p:nvSpPr>
        <p:spPr>
          <a:xfrm>
            <a:off x="469021" y="1700213"/>
            <a:ext cx="11099092" cy="4176712"/>
          </a:xfrm>
        </p:spPr>
        <p:txBody>
          <a:bodyPr/>
          <a:lstStyle>
            <a:lvl1pPr>
              <a:defRPr baseline="0">
                <a:solidFill>
                  <a:schemeClr val="accent3">
                    <a:lumMod val="75000"/>
                  </a:schemeClr>
                </a:solidFill>
              </a:defRPr>
            </a:lvl1pPr>
          </a:lstStyle>
          <a:p>
            <a:r>
              <a:rPr lang="it-IT" noProof="0" dirty="0"/>
              <a:t>Click on icon to insert Table</a:t>
            </a:r>
            <a:endParaRPr lang="en-US" noProof="0" dirty="0"/>
          </a:p>
        </p:txBody>
      </p:sp>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9"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4" name="Footer Placeholder 3"/>
          <p:cNvSpPr>
            <a:spLocks noGrp="1"/>
          </p:cNvSpPr>
          <p:nvPr>
            <p:ph type="ftr" sz="quarter" idx="12"/>
          </p:nvPr>
        </p:nvSpPr>
        <p:spPr/>
        <p:txBody>
          <a:bodyPr/>
          <a:lstStyle/>
          <a:p>
            <a:r>
              <a:rPr lang="en-US" noProof="0" dirty="0"/>
              <a:t>© 2018 Moviri – CONFIDENTIAL – All Rights Reserved</a:t>
            </a:r>
          </a:p>
        </p:txBody>
      </p:sp>
    </p:spTree>
    <p:extLst>
      <p:ext uri="{BB962C8B-B14F-4D97-AF65-F5344CB8AC3E}">
        <p14:creationId xmlns:p14="http://schemas.microsoft.com/office/powerpoint/2010/main" val="35193092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10" name="Content Placeholder 2"/>
          <p:cNvSpPr>
            <a:spLocks noGrp="1"/>
          </p:cNvSpPr>
          <p:nvPr>
            <p:ph sz="half" idx="1" hasCustomPrompt="1"/>
          </p:nvPr>
        </p:nvSpPr>
        <p:spPr>
          <a:xfrm>
            <a:off x="469020" y="1700808"/>
            <a:ext cx="5322180" cy="4176117"/>
          </a:xfrm>
        </p:spPr>
        <p:txBody>
          <a:bodyPr>
            <a:noAutofit/>
          </a:bodyPr>
          <a:lstStyle>
            <a:lvl1pPr algn="l" rtl="0" eaLnBrk="1" fontAlgn="base" hangingPunct="1">
              <a:spcBef>
                <a:spcPct val="20000"/>
              </a:spcBef>
              <a:spcAft>
                <a:spcPct val="0"/>
              </a:spcAft>
              <a:defRPr lang="en-US" altLang="en-US" sz="2400" b="0" kern="1200" noProof="0" dirty="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2200" b="0" kern="1200" noProof="0" dirty="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2000" b="0" kern="1200" noProof="0" dirty="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b="0" kern="1200" noProof="0" dirty="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600" b="0" kern="1200" noProof="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20" name="Content Placeholder 2"/>
          <p:cNvSpPr>
            <a:spLocks noGrp="1"/>
          </p:cNvSpPr>
          <p:nvPr>
            <p:ph sz="half" idx="15" hasCustomPrompt="1"/>
          </p:nvPr>
        </p:nvSpPr>
        <p:spPr>
          <a:xfrm>
            <a:off x="6246428" y="1700808"/>
            <a:ext cx="5322180" cy="4176117"/>
          </a:xfrm>
        </p:spPr>
        <p:txBody>
          <a:bodyPr>
            <a:noAutofit/>
          </a:bodyPr>
          <a:lstStyle>
            <a:lvl1pPr algn="l" rtl="0" eaLnBrk="1" fontAlgn="base" hangingPunct="1">
              <a:spcBef>
                <a:spcPct val="20000"/>
              </a:spcBef>
              <a:spcAft>
                <a:spcPct val="0"/>
              </a:spcAft>
              <a:defRPr lang="en-US" altLang="en-US" sz="2400" b="0" kern="1200" noProof="0" dirty="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2200" b="0" kern="1200" noProof="0" dirty="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2000" b="0" kern="1200" noProof="0" dirty="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b="0" kern="1200" noProof="0" dirty="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600" b="0" kern="1200" noProof="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2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12"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3" name="Immagin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3" name="Footer Placeholder 2"/>
          <p:cNvSpPr>
            <a:spLocks noGrp="1"/>
          </p:cNvSpPr>
          <p:nvPr>
            <p:ph type="ftr" sz="quarter" idx="16"/>
          </p:nvPr>
        </p:nvSpPr>
        <p:spPr/>
        <p:txBody>
          <a:bodyPr/>
          <a:lstStyle/>
          <a:p>
            <a:r>
              <a:rPr lang="en-US" noProof="0" dirty="0"/>
              <a:t>© 2018 Moviri – CONFIDENTIAL – All Rights Reserved</a:t>
            </a:r>
          </a:p>
        </p:txBody>
      </p:sp>
    </p:spTree>
    <p:extLst>
      <p:ext uri="{BB962C8B-B14F-4D97-AF65-F5344CB8AC3E}">
        <p14:creationId xmlns:p14="http://schemas.microsoft.com/office/powerpoint/2010/main" val="90389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with subtitle">
    <p:spTree>
      <p:nvGrpSpPr>
        <p:cNvPr id="1" name=""/>
        <p:cNvGrpSpPr/>
        <p:nvPr/>
      </p:nvGrpSpPr>
      <p:grpSpPr>
        <a:xfrm>
          <a:off x="0" y="0"/>
          <a:ext cx="0" cy="0"/>
          <a:chOff x="0" y="0"/>
          <a:chExt cx="0" cy="0"/>
        </a:xfrm>
      </p:grpSpPr>
      <p:sp>
        <p:nvSpPr>
          <p:cNvPr id="10" name="Content Placeholder 2"/>
          <p:cNvSpPr>
            <a:spLocks noGrp="1"/>
          </p:cNvSpPr>
          <p:nvPr>
            <p:ph sz="half" idx="1" hasCustomPrompt="1"/>
          </p:nvPr>
        </p:nvSpPr>
        <p:spPr>
          <a:xfrm>
            <a:off x="469020" y="2420888"/>
            <a:ext cx="5322180" cy="3456037"/>
          </a:xfrm>
        </p:spPr>
        <p:txBody>
          <a:bodyPr>
            <a:noAutofit/>
          </a:bodyPr>
          <a:lstStyle>
            <a:lvl1pPr>
              <a:defRPr sz="1400">
                <a:solidFill>
                  <a:schemeClr val="accent3">
                    <a:lumMod val="75000"/>
                  </a:schemeClr>
                </a:solidFill>
              </a:defRPr>
            </a:lvl1pPr>
            <a:lvl2pPr marL="800081" indent="-342900" algn="l" rtl="0" eaLnBrk="1" fontAlgn="base" hangingPunct="1">
              <a:spcBef>
                <a:spcPct val="20000"/>
              </a:spcBef>
              <a:spcAft>
                <a:spcPct val="0"/>
              </a:spcAft>
              <a:buChar char="–"/>
              <a:defRPr sz="1200">
                <a:solidFill>
                  <a:schemeClr val="accent3">
                    <a:lumMod val="75000"/>
                  </a:schemeClr>
                </a:solidFill>
              </a:defRPr>
            </a:lvl2pPr>
            <a:lvl3pPr marL="1257261" indent="-342900" algn="l" rtl="0" eaLnBrk="1" fontAlgn="base" hangingPunct="1">
              <a:spcBef>
                <a:spcPct val="20000"/>
              </a:spcBef>
              <a:spcAft>
                <a:spcPct val="0"/>
              </a:spcAft>
              <a:buChar char="•"/>
              <a:defRPr sz="1100">
                <a:solidFill>
                  <a:schemeClr val="accent3">
                    <a:lumMod val="75000"/>
                  </a:schemeClr>
                </a:solidFill>
              </a:defRPr>
            </a:lvl3pPr>
            <a:lvl4pPr marL="1657293" indent="-285750" algn="l" rtl="0" eaLnBrk="1" fontAlgn="base" hangingPunct="1">
              <a:spcBef>
                <a:spcPct val="20000"/>
              </a:spcBef>
              <a:spcAft>
                <a:spcPct val="0"/>
              </a:spcAft>
              <a:buChar char="–"/>
              <a:defRPr sz="1050">
                <a:solidFill>
                  <a:schemeClr val="accent3">
                    <a:lumMod val="75000"/>
                  </a:schemeClr>
                </a:solidFill>
              </a:defRPr>
            </a:lvl4pPr>
            <a:lvl5pPr marL="2114473" indent="-285750" algn="l" rtl="0" eaLnBrk="1" fontAlgn="base" hangingPunct="1">
              <a:spcBef>
                <a:spcPct val="20000"/>
              </a:spcBef>
              <a:spcAft>
                <a:spcPct val="0"/>
              </a:spcAft>
              <a:buChar char="»"/>
              <a:defRPr sz="1050">
                <a:solidFill>
                  <a:schemeClr val="accent3">
                    <a:lumMod val="75000"/>
                  </a:schemeClr>
                </a:solidFil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9" name="Text Placeholder 2"/>
          <p:cNvSpPr>
            <a:spLocks noGrp="1"/>
          </p:cNvSpPr>
          <p:nvPr>
            <p:ph type="body" idx="12" hasCustomPrompt="1"/>
          </p:nvPr>
        </p:nvSpPr>
        <p:spPr>
          <a:xfrm>
            <a:off x="469020" y="1695613"/>
            <a:ext cx="5322179" cy="604778"/>
          </a:xfrm>
        </p:spPr>
        <p:txBody>
          <a:bodyPr anchor="b">
            <a:normAutofit/>
          </a:bodyPr>
          <a:lstStyle>
            <a:lvl1pPr marL="0" indent="0">
              <a:buNone/>
              <a:defRPr lang="en-US" sz="1800" b="1" kern="1200" baseline="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 </a:t>
            </a:r>
          </a:p>
        </p:txBody>
      </p:sp>
      <p:sp>
        <p:nvSpPr>
          <p:cNvPr id="20" name="Content Placeholder 2"/>
          <p:cNvSpPr>
            <a:spLocks noGrp="1"/>
          </p:cNvSpPr>
          <p:nvPr>
            <p:ph sz="half" idx="15" hasCustomPrompt="1"/>
          </p:nvPr>
        </p:nvSpPr>
        <p:spPr>
          <a:xfrm>
            <a:off x="6246428" y="2420888"/>
            <a:ext cx="5322180" cy="3456037"/>
          </a:xfrm>
        </p:spPr>
        <p:txBody>
          <a:bodyPr>
            <a:noAutofit/>
          </a:bodyPr>
          <a:lstStyle>
            <a:lvl1pPr>
              <a:defRPr lang="en-US" altLang="en-US" sz="1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1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11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05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21" name="Text Placeholder 2"/>
          <p:cNvSpPr>
            <a:spLocks noGrp="1"/>
          </p:cNvSpPr>
          <p:nvPr>
            <p:ph type="body" idx="16" hasCustomPrompt="1"/>
          </p:nvPr>
        </p:nvSpPr>
        <p:spPr>
          <a:xfrm>
            <a:off x="6246428" y="1695613"/>
            <a:ext cx="532218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a:t>
            </a:r>
          </a:p>
        </p:txBody>
      </p:sp>
      <p:sp>
        <p:nvSpPr>
          <p:cNvPr id="2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12"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3" name="Immagin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3" name="Footer Placeholder 2"/>
          <p:cNvSpPr>
            <a:spLocks noGrp="1"/>
          </p:cNvSpPr>
          <p:nvPr>
            <p:ph type="ftr" sz="quarter" idx="17"/>
          </p:nvPr>
        </p:nvSpPr>
        <p:spPr/>
        <p:txBody>
          <a:bodyPr/>
          <a:lstStyle/>
          <a:p>
            <a:r>
              <a:rPr lang="en-US" noProof="0" dirty="0"/>
              <a:t>© 2018 Moviri – CONFIDENTIAL – All Rights Reserved</a:t>
            </a:r>
          </a:p>
        </p:txBody>
      </p:sp>
    </p:spTree>
    <p:extLst>
      <p:ext uri="{BB962C8B-B14F-4D97-AF65-F5344CB8AC3E}">
        <p14:creationId xmlns:p14="http://schemas.microsoft.com/office/powerpoint/2010/main" val="187625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with Description">
    <p:spTree>
      <p:nvGrpSpPr>
        <p:cNvPr id="1" name=""/>
        <p:cNvGrpSpPr/>
        <p:nvPr/>
      </p:nvGrpSpPr>
      <p:grpSpPr>
        <a:xfrm>
          <a:off x="0" y="0"/>
          <a:ext cx="0" cy="0"/>
          <a:chOff x="0" y="0"/>
          <a:chExt cx="0" cy="0"/>
        </a:xfrm>
      </p:grpSpPr>
      <p:sp>
        <p:nvSpPr>
          <p:cNvPr id="10" name="Content Placeholder 2"/>
          <p:cNvSpPr>
            <a:spLocks noGrp="1"/>
          </p:cNvSpPr>
          <p:nvPr>
            <p:ph sz="half" idx="1" hasCustomPrompt="1"/>
          </p:nvPr>
        </p:nvSpPr>
        <p:spPr>
          <a:xfrm>
            <a:off x="469020" y="2420888"/>
            <a:ext cx="5322180" cy="3456037"/>
          </a:xfrm>
        </p:spPr>
        <p:txBody>
          <a:bodyPr>
            <a:noAutofit/>
          </a:bodyPr>
          <a:lstStyle>
            <a:lvl1pPr>
              <a:defRPr sz="1400">
                <a:solidFill>
                  <a:schemeClr val="accent3">
                    <a:lumMod val="75000"/>
                  </a:schemeClr>
                </a:solidFill>
              </a:defRPr>
            </a:lvl1pPr>
            <a:lvl2pPr marL="800081" indent="-342900" algn="l" rtl="0" eaLnBrk="1" fontAlgn="base" hangingPunct="1">
              <a:spcBef>
                <a:spcPct val="20000"/>
              </a:spcBef>
              <a:spcAft>
                <a:spcPct val="0"/>
              </a:spcAft>
              <a:buChar char="–"/>
              <a:defRPr sz="1200">
                <a:solidFill>
                  <a:schemeClr val="accent3">
                    <a:lumMod val="75000"/>
                  </a:schemeClr>
                </a:solidFill>
              </a:defRPr>
            </a:lvl2pPr>
            <a:lvl3pPr marL="1257261" indent="-342900" algn="l" rtl="0" eaLnBrk="1" fontAlgn="base" hangingPunct="1">
              <a:spcBef>
                <a:spcPct val="20000"/>
              </a:spcBef>
              <a:spcAft>
                <a:spcPct val="0"/>
              </a:spcAft>
              <a:buChar char="•"/>
              <a:defRPr sz="1100">
                <a:solidFill>
                  <a:schemeClr val="accent3">
                    <a:lumMod val="75000"/>
                  </a:schemeClr>
                </a:solidFill>
              </a:defRPr>
            </a:lvl3pPr>
            <a:lvl4pPr marL="1657293" indent="-285750" algn="l" rtl="0" eaLnBrk="1" fontAlgn="base" hangingPunct="1">
              <a:spcBef>
                <a:spcPct val="20000"/>
              </a:spcBef>
              <a:spcAft>
                <a:spcPct val="0"/>
              </a:spcAft>
              <a:buChar char="–"/>
              <a:defRPr sz="1050">
                <a:solidFill>
                  <a:schemeClr val="accent3">
                    <a:lumMod val="75000"/>
                  </a:schemeClr>
                </a:solidFill>
              </a:defRPr>
            </a:lvl4pPr>
            <a:lvl5pPr marL="2114473" indent="-285750" algn="l" rtl="0" eaLnBrk="1" fontAlgn="base" hangingPunct="1">
              <a:spcBef>
                <a:spcPct val="20000"/>
              </a:spcBef>
              <a:spcAft>
                <a:spcPct val="0"/>
              </a:spcAft>
              <a:buChar char="»"/>
              <a:defRPr sz="1050">
                <a:solidFill>
                  <a:schemeClr val="accent3">
                    <a:lumMod val="75000"/>
                  </a:schemeClr>
                </a:solidFil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9" name="Text Placeholder 2"/>
          <p:cNvSpPr>
            <a:spLocks noGrp="1"/>
          </p:cNvSpPr>
          <p:nvPr>
            <p:ph type="body" idx="12" hasCustomPrompt="1"/>
          </p:nvPr>
        </p:nvSpPr>
        <p:spPr>
          <a:xfrm>
            <a:off x="469020" y="1695613"/>
            <a:ext cx="11099587" cy="604778"/>
          </a:xfrm>
        </p:spPr>
        <p:txBody>
          <a:bodyPr anchor="b">
            <a:normAutofit/>
          </a:bodyPr>
          <a:lstStyle>
            <a:lvl1pPr marL="0" indent="0">
              <a:buNone/>
              <a:defRPr lang="en-US" sz="1800" b="1" kern="1200" baseline="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 </a:t>
            </a:r>
          </a:p>
        </p:txBody>
      </p:sp>
      <p:sp>
        <p:nvSpPr>
          <p:cNvPr id="20" name="Content Placeholder 2"/>
          <p:cNvSpPr>
            <a:spLocks noGrp="1"/>
          </p:cNvSpPr>
          <p:nvPr>
            <p:ph sz="half" idx="15" hasCustomPrompt="1"/>
          </p:nvPr>
        </p:nvSpPr>
        <p:spPr>
          <a:xfrm>
            <a:off x="6246428" y="2420888"/>
            <a:ext cx="5322180" cy="3456037"/>
          </a:xfrm>
        </p:spPr>
        <p:txBody>
          <a:bodyPr>
            <a:noAutofit/>
          </a:bodyPr>
          <a:lstStyle>
            <a:lvl1pPr>
              <a:defRPr lang="en-US" altLang="en-US" sz="1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1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11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05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2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12"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3" name="Immagin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3" name="Footer Placeholder 2"/>
          <p:cNvSpPr>
            <a:spLocks noGrp="1"/>
          </p:cNvSpPr>
          <p:nvPr>
            <p:ph type="ftr" sz="quarter" idx="17"/>
          </p:nvPr>
        </p:nvSpPr>
        <p:spPr/>
        <p:txBody>
          <a:bodyPr/>
          <a:lstStyle/>
          <a:p>
            <a:r>
              <a:rPr lang="en-US" noProof="0" dirty="0"/>
              <a:t>© 2018 Moviri – CONFIDENTIAL – All Rights Reserved</a:t>
            </a:r>
          </a:p>
        </p:txBody>
      </p:sp>
    </p:spTree>
    <p:extLst>
      <p:ext uri="{BB962C8B-B14F-4D97-AF65-F5344CB8AC3E}">
        <p14:creationId xmlns:p14="http://schemas.microsoft.com/office/powerpoint/2010/main" val="347528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Content with subtitle">
    <p:spTree>
      <p:nvGrpSpPr>
        <p:cNvPr id="1" name=""/>
        <p:cNvGrpSpPr/>
        <p:nvPr/>
      </p:nvGrpSpPr>
      <p:grpSpPr>
        <a:xfrm>
          <a:off x="0" y="0"/>
          <a:ext cx="0" cy="0"/>
          <a:chOff x="0" y="0"/>
          <a:chExt cx="0" cy="0"/>
        </a:xfrm>
      </p:grpSpPr>
      <p:sp>
        <p:nvSpPr>
          <p:cNvPr id="10" name="Content Placeholder 2"/>
          <p:cNvSpPr>
            <a:spLocks noGrp="1"/>
          </p:cNvSpPr>
          <p:nvPr>
            <p:ph sz="half" idx="1" hasCustomPrompt="1"/>
          </p:nvPr>
        </p:nvSpPr>
        <p:spPr>
          <a:xfrm>
            <a:off x="468526" y="2420887"/>
            <a:ext cx="3574850" cy="3456037"/>
          </a:xfrm>
        </p:spPr>
        <p:txBody>
          <a:bodyPr/>
          <a:lstStyle>
            <a:lvl1pPr>
              <a:defRPr sz="1400">
                <a:solidFill>
                  <a:schemeClr val="accent3">
                    <a:lumMod val="75000"/>
                  </a:schemeClr>
                </a:solidFill>
              </a:defRPr>
            </a:lvl1pPr>
            <a:lvl2pPr marL="800081" indent="-342900" algn="l" rtl="0" eaLnBrk="1" fontAlgn="base" hangingPunct="1">
              <a:spcBef>
                <a:spcPct val="20000"/>
              </a:spcBef>
              <a:spcAft>
                <a:spcPct val="0"/>
              </a:spcAft>
              <a:buChar char="–"/>
              <a:defRPr sz="1200">
                <a:solidFill>
                  <a:schemeClr val="accent3">
                    <a:lumMod val="75000"/>
                  </a:schemeClr>
                </a:solidFill>
              </a:defRPr>
            </a:lvl2pPr>
            <a:lvl3pPr marL="1257261" indent="-342900" algn="l" rtl="0" eaLnBrk="1" fontAlgn="base" hangingPunct="1">
              <a:spcBef>
                <a:spcPct val="20000"/>
              </a:spcBef>
              <a:spcAft>
                <a:spcPct val="0"/>
              </a:spcAft>
              <a:buChar char="•"/>
              <a:defRPr sz="1100">
                <a:solidFill>
                  <a:schemeClr val="accent3">
                    <a:lumMod val="75000"/>
                  </a:schemeClr>
                </a:solidFill>
              </a:defRPr>
            </a:lvl3pPr>
            <a:lvl4pPr marL="1657293" indent="-285750" algn="l" rtl="0" eaLnBrk="1" fontAlgn="base" hangingPunct="1">
              <a:spcBef>
                <a:spcPct val="20000"/>
              </a:spcBef>
              <a:spcAft>
                <a:spcPct val="0"/>
              </a:spcAft>
              <a:buChar char="–"/>
              <a:defRPr sz="1050">
                <a:solidFill>
                  <a:schemeClr val="accent3">
                    <a:lumMod val="75000"/>
                  </a:schemeClr>
                </a:solidFill>
              </a:defRPr>
            </a:lvl4pPr>
            <a:lvl5pPr marL="2114473" indent="-285750" algn="l" rtl="0" eaLnBrk="1" fontAlgn="base" hangingPunct="1">
              <a:spcBef>
                <a:spcPct val="20000"/>
              </a:spcBef>
              <a:spcAft>
                <a:spcPct val="0"/>
              </a:spcAft>
              <a:buChar char="»"/>
              <a:defRPr sz="1050">
                <a:solidFill>
                  <a:schemeClr val="accent3">
                    <a:lumMod val="75000"/>
                  </a:schemeClr>
                </a:solidFil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9" name="Text Placeholder 2"/>
          <p:cNvSpPr>
            <a:spLocks noGrp="1"/>
          </p:cNvSpPr>
          <p:nvPr>
            <p:ph type="body" idx="12" hasCustomPrompt="1"/>
          </p:nvPr>
        </p:nvSpPr>
        <p:spPr>
          <a:xfrm>
            <a:off x="469021" y="1700808"/>
            <a:ext cx="3564000" cy="604778"/>
          </a:xfrm>
        </p:spPr>
        <p:txBody>
          <a:bodyPr anchor="b">
            <a:normAutofit/>
          </a:bodyPr>
          <a:lstStyle>
            <a:lvl1pPr marL="0" indent="0">
              <a:buNone/>
              <a:defRPr lang="en-US" sz="1800" b="1" kern="1200" baseline="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a:t>
            </a:r>
          </a:p>
        </p:txBody>
      </p:sp>
      <p:sp>
        <p:nvSpPr>
          <p:cNvPr id="18" name="Content Placeholder 2"/>
          <p:cNvSpPr>
            <a:spLocks noGrp="1"/>
          </p:cNvSpPr>
          <p:nvPr>
            <p:ph sz="half" idx="13" hasCustomPrompt="1"/>
          </p:nvPr>
        </p:nvSpPr>
        <p:spPr>
          <a:xfrm>
            <a:off x="4223792" y="2420888"/>
            <a:ext cx="3564000" cy="3456037"/>
          </a:xfrm>
        </p:spPr>
        <p:txBody>
          <a:bodyPr>
            <a:normAutofit/>
          </a:bodyPr>
          <a:lstStyle>
            <a:lvl1pPr algn="l" rtl="0" eaLnBrk="1" fontAlgn="base" hangingPunct="1">
              <a:spcBef>
                <a:spcPct val="20000"/>
              </a:spcBef>
              <a:spcAft>
                <a:spcPct val="0"/>
              </a:spcAft>
              <a:defRPr lang="en-US" altLang="en-US" sz="1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defRPr lang="en-US" altLang="en-US" sz="1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defRPr lang="en-US" altLang="en-US" sz="11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defRPr lang="en-US" altLang="en-US" sz="105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19" name="Text Placeholder 2"/>
          <p:cNvSpPr>
            <a:spLocks noGrp="1"/>
          </p:cNvSpPr>
          <p:nvPr>
            <p:ph type="body" idx="14" hasCustomPrompt="1"/>
          </p:nvPr>
        </p:nvSpPr>
        <p:spPr>
          <a:xfrm>
            <a:off x="4223792" y="1700808"/>
            <a:ext cx="3564000" cy="604778"/>
          </a:xfrm>
        </p:spPr>
        <p:txBody>
          <a:bodyPr anchor="b">
            <a:normAutofit/>
          </a:bodyPr>
          <a:lstStyle>
            <a:lvl1pPr marL="0" indent="0" algn="l" defTabSz="342931" rtl="0" eaLnBrk="1" latinLnBrk="0" hangingPunct="1">
              <a:spcBef>
                <a:spcPct val="20000"/>
              </a:spcBef>
              <a:buFont typeface="Arial"/>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a:t>
            </a:r>
          </a:p>
        </p:txBody>
      </p:sp>
      <p:sp>
        <p:nvSpPr>
          <p:cNvPr id="20" name="Content Placeholder 2"/>
          <p:cNvSpPr>
            <a:spLocks noGrp="1"/>
          </p:cNvSpPr>
          <p:nvPr>
            <p:ph sz="half" idx="15" hasCustomPrompt="1"/>
          </p:nvPr>
        </p:nvSpPr>
        <p:spPr>
          <a:xfrm>
            <a:off x="8004608" y="2420888"/>
            <a:ext cx="3564000" cy="3456036"/>
          </a:xfrm>
        </p:spPr>
        <p:txBody>
          <a:bodyPr/>
          <a:lstStyle>
            <a:lvl1pPr>
              <a:defRPr lang="en-US" altLang="en-US" sz="1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1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11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05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noProof="0" dirty="0"/>
              <a:t>Click to edit Master text styles</a:t>
            </a:r>
          </a:p>
          <a:p>
            <a:pPr marL="800081" lvl="1" indent="-342900" algn="l" rtl="0" eaLnBrk="1" fontAlgn="base" hangingPunct="1">
              <a:spcBef>
                <a:spcPct val="20000"/>
              </a:spcBef>
              <a:spcAft>
                <a:spcPct val="0"/>
              </a:spcAft>
              <a:buChar char="–"/>
            </a:pPr>
            <a:r>
              <a:rPr lang="en-US" noProof="0" dirty="0"/>
              <a:t>Second level</a:t>
            </a:r>
          </a:p>
          <a:p>
            <a:pPr marL="1257261" lvl="2" indent="-342900" algn="l" rtl="0" eaLnBrk="1" fontAlgn="base" hangingPunct="1">
              <a:spcBef>
                <a:spcPct val="20000"/>
              </a:spcBef>
              <a:spcAft>
                <a:spcPct val="0"/>
              </a:spcAft>
              <a:buChar char="•"/>
            </a:pPr>
            <a:r>
              <a:rPr lang="en-US" noProof="0" dirty="0"/>
              <a:t>Third level</a:t>
            </a:r>
          </a:p>
          <a:p>
            <a:pPr marL="1657293" lvl="3" indent="-285750" algn="l" rtl="0" eaLnBrk="1" fontAlgn="base" hangingPunct="1">
              <a:spcBef>
                <a:spcPct val="20000"/>
              </a:spcBef>
              <a:spcAft>
                <a:spcPct val="0"/>
              </a:spcAft>
              <a:buChar char="–"/>
            </a:pPr>
            <a:r>
              <a:rPr lang="en-US" noProof="0" dirty="0"/>
              <a:t>Fourth level</a:t>
            </a:r>
          </a:p>
          <a:p>
            <a:pPr marL="2114473" lvl="4" indent="-285750" algn="l" rtl="0" eaLnBrk="1" fontAlgn="base" hangingPunct="1">
              <a:spcBef>
                <a:spcPct val="20000"/>
              </a:spcBef>
              <a:spcAft>
                <a:spcPct val="0"/>
              </a:spcAft>
              <a:buChar char="»"/>
            </a:pPr>
            <a:r>
              <a:rPr lang="en-US" noProof="0" dirty="0"/>
              <a:t>Fifth level</a:t>
            </a:r>
          </a:p>
        </p:txBody>
      </p:sp>
      <p:sp>
        <p:nvSpPr>
          <p:cNvPr id="21" name="Text Placeholder 2"/>
          <p:cNvSpPr>
            <a:spLocks noGrp="1"/>
          </p:cNvSpPr>
          <p:nvPr>
            <p:ph type="body" idx="16" hasCustomPrompt="1"/>
          </p:nvPr>
        </p:nvSpPr>
        <p:spPr>
          <a:xfrm>
            <a:off x="8004607" y="1700808"/>
            <a:ext cx="3564000" cy="604778"/>
          </a:xfrm>
        </p:spPr>
        <p:txBody>
          <a:bodyPr anchor="b">
            <a:normAutofit/>
          </a:bodyPr>
          <a:lstStyle>
            <a:lvl1pPr marL="0" indent="0" algn="l" defTabSz="342931" rtl="0" eaLnBrk="1" latinLnBrk="0" hangingPunct="1">
              <a:spcBef>
                <a:spcPct val="20000"/>
              </a:spcBef>
              <a:buFont typeface="Arial"/>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noProof="0" dirty="0"/>
              <a:t>Click to edit title</a:t>
            </a:r>
          </a:p>
        </p:txBody>
      </p:sp>
      <p:sp>
        <p:nvSpPr>
          <p:cNvPr id="13"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14" name="Immagin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1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3" name="Footer Placeholder 2"/>
          <p:cNvSpPr>
            <a:spLocks noGrp="1"/>
          </p:cNvSpPr>
          <p:nvPr>
            <p:ph type="ftr" sz="quarter" idx="17"/>
          </p:nvPr>
        </p:nvSpPr>
        <p:spPr/>
        <p:txBody>
          <a:bodyPr/>
          <a:lstStyle/>
          <a:p>
            <a:r>
              <a:rPr lang="en-US" noProof="0" dirty="0"/>
              <a:t>© 2018 Moviri – CONFIDENTIAL – All Rights Reserved</a:t>
            </a:r>
          </a:p>
        </p:txBody>
      </p:sp>
    </p:spTree>
    <p:extLst>
      <p:ext uri="{BB962C8B-B14F-4D97-AF65-F5344CB8AC3E}">
        <p14:creationId xmlns:p14="http://schemas.microsoft.com/office/powerpoint/2010/main" val="162533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11327432" cy="1085533"/>
          </a:xfrm>
          <a:prstGeom prst="rect">
            <a:avLst/>
          </a:prstGeom>
        </p:spPr>
        <p:txBody>
          <a:bodyPr vert="horz" lIns="91436" tIns="45718" rIns="91436" bIns="45718" rtlCol="0" anchor="ctr">
            <a:normAutofit/>
          </a:bodyPr>
          <a:lstStyle/>
          <a:p>
            <a:r>
              <a:rPr lang="en-US" noProof="0" dirty="0"/>
              <a:t>Click to edit Master title</a:t>
            </a:r>
          </a:p>
        </p:txBody>
      </p:sp>
      <p:sp>
        <p:nvSpPr>
          <p:cNvPr id="3" name="Text Placeholder 2"/>
          <p:cNvSpPr>
            <a:spLocks noGrp="1"/>
          </p:cNvSpPr>
          <p:nvPr>
            <p:ph type="body" idx="1"/>
          </p:nvPr>
        </p:nvSpPr>
        <p:spPr>
          <a:xfrm>
            <a:off x="457200" y="1556792"/>
            <a:ext cx="11327432" cy="4320133"/>
          </a:xfrm>
          <a:prstGeom prst="rect">
            <a:avLst/>
          </a:prstGeom>
        </p:spPr>
        <p:txBody>
          <a:bodyPr vert="horz" lIns="91436" tIns="45718" rIns="91436" bIns="45718" rtlCol="0">
            <a:normAutofit/>
          </a:bodyPr>
          <a:lstStyle/>
          <a:p>
            <a:pPr lvl="0"/>
            <a:r>
              <a:rPr lang="en-US" noProof="0" dirty="0" err="1"/>
              <a:t>Modifica</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a:t>Quinto </a:t>
            </a:r>
            <a:r>
              <a:rPr lang="en-US" noProof="0" dirty="0" err="1"/>
              <a:t>livello</a:t>
            </a:r>
            <a:endParaRPr lang="en-US" noProof="0" dirty="0"/>
          </a:p>
        </p:txBody>
      </p:sp>
      <p:sp>
        <p:nvSpPr>
          <p:cNvPr id="7" name="Footer Placeholder 6"/>
          <p:cNvSpPr>
            <a:spLocks noGrp="1"/>
          </p:cNvSpPr>
          <p:nvPr>
            <p:ph type="ftr" sz="quarter" idx="3"/>
          </p:nvPr>
        </p:nvSpPr>
        <p:spPr>
          <a:xfrm>
            <a:off x="2819400" y="6486146"/>
            <a:ext cx="6629400" cy="219454"/>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r>
              <a:rPr lang="en-US" noProof="0" dirty="0"/>
              <a:t>© 2018 Moviri – CONFIDENTIAL – All Rights Reserved</a:t>
            </a:r>
          </a:p>
        </p:txBody>
      </p:sp>
    </p:spTree>
  </p:cSld>
  <p:clrMap bg1="lt1" tx1="dk1" bg2="lt2" tx2="dk2" accent1="accent1" accent2="accent2" accent3="accent3" accent4="accent4" accent5="accent5" accent6="accent6" hlink="hlink" folHlink="folHlink"/>
  <p:sldLayoutIdLst>
    <p:sldLayoutId id="2147483680" r:id="rId1"/>
    <p:sldLayoutId id="2147483748" r:id="rId2"/>
    <p:sldLayoutId id="2147483741" r:id="rId3"/>
    <p:sldLayoutId id="2147483724" r:id="rId4"/>
    <p:sldLayoutId id="2147483747" r:id="rId5"/>
    <p:sldLayoutId id="2147483743" r:id="rId6"/>
    <p:sldLayoutId id="2147483750" r:id="rId7"/>
    <p:sldLayoutId id="2147483751" r:id="rId8"/>
    <p:sldLayoutId id="2147483749" r:id="rId9"/>
    <p:sldLayoutId id="2147483744" r:id="rId10"/>
    <p:sldLayoutId id="2147483728" r:id="rId11"/>
    <p:sldLayoutId id="2147483739" r:id="rId12"/>
    <p:sldLayoutId id="2147483752" r:id="rId13"/>
  </p:sldLayoutIdLst>
  <p:hf sldNum="0" hdr="0" dt="0"/>
  <p:txStyles>
    <p:titleStyle>
      <a:lvl1pPr algn="l" rtl="0" eaLnBrk="1" fontAlgn="base" hangingPunct="1">
        <a:spcBef>
          <a:spcPct val="0"/>
        </a:spcBef>
        <a:spcAft>
          <a:spcPct val="0"/>
        </a:spcAft>
        <a:defRPr sz="3600" b="1" baseline="0">
          <a:solidFill>
            <a:schemeClr val="tx1"/>
          </a:solidFill>
          <a:latin typeface="+mj-lt"/>
          <a:ea typeface="+mj-ea"/>
          <a:cs typeface="+mj-cs"/>
        </a:defRPr>
      </a:lvl1pPr>
      <a:lvl2pPr algn="l" rtl="0" eaLnBrk="1" fontAlgn="base" hangingPunct="1">
        <a:spcBef>
          <a:spcPct val="0"/>
        </a:spcBef>
        <a:spcAft>
          <a:spcPct val="0"/>
        </a:spcAft>
        <a:defRPr sz="2800" b="1">
          <a:solidFill>
            <a:srgbClr val="61656A"/>
          </a:solidFill>
          <a:latin typeface="Arial" charset="0"/>
        </a:defRPr>
      </a:lvl2pPr>
      <a:lvl3pPr algn="l" rtl="0" eaLnBrk="1" fontAlgn="base" hangingPunct="1">
        <a:spcBef>
          <a:spcPct val="0"/>
        </a:spcBef>
        <a:spcAft>
          <a:spcPct val="0"/>
        </a:spcAft>
        <a:defRPr sz="2800" b="1">
          <a:solidFill>
            <a:srgbClr val="61656A"/>
          </a:solidFill>
          <a:latin typeface="Arial" charset="0"/>
        </a:defRPr>
      </a:lvl3pPr>
      <a:lvl4pPr algn="l" rtl="0" eaLnBrk="1" fontAlgn="base" hangingPunct="1">
        <a:spcBef>
          <a:spcPct val="0"/>
        </a:spcBef>
        <a:spcAft>
          <a:spcPct val="0"/>
        </a:spcAft>
        <a:defRPr sz="2800" b="1">
          <a:solidFill>
            <a:srgbClr val="61656A"/>
          </a:solidFill>
          <a:latin typeface="Arial" charset="0"/>
        </a:defRPr>
      </a:lvl4pPr>
      <a:lvl5pPr algn="l" rtl="0" eaLnBrk="1" fontAlgn="base" hangingPunct="1">
        <a:spcBef>
          <a:spcPct val="0"/>
        </a:spcBef>
        <a:spcAft>
          <a:spcPct val="0"/>
        </a:spcAft>
        <a:defRPr sz="2800" b="1">
          <a:solidFill>
            <a:srgbClr val="61656A"/>
          </a:solidFill>
          <a:latin typeface="Arial" charset="0"/>
        </a:defRPr>
      </a:lvl5pPr>
      <a:lvl6pPr marL="457200" algn="l" rtl="0" eaLnBrk="1" fontAlgn="base" hangingPunct="1">
        <a:spcBef>
          <a:spcPct val="0"/>
        </a:spcBef>
        <a:spcAft>
          <a:spcPct val="0"/>
        </a:spcAft>
        <a:defRPr sz="2000" b="1">
          <a:solidFill>
            <a:srgbClr val="61656A"/>
          </a:solidFill>
          <a:latin typeface="Arial" charset="0"/>
        </a:defRPr>
      </a:lvl6pPr>
      <a:lvl7pPr marL="914400" algn="l" rtl="0" eaLnBrk="1" fontAlgn="base" hangingPunct="1">
        <a:spcBef>
          <a:spcPct val="0"/>
        </a:spcBef>
        <a:spcAft>
          <a:spcPct val="0"/>
        </a:spcAft>
        <a:defRPr sz="2000" b="1">
          <a:solidFill>
            <a:srgbClr val="61656A"/>
          </a:solidFill>
          <a:latin typeface="Arial" charset="0"/>
        </a:defRPr>
      </a:lvl7pPr>
      <a:lvl8pPr marL="1371600" algn="l" rtl="0" eaLnBrk="1" fontAlgn="base" hangingPunct="1">
        <a:spcBef>
          <a:spcPct val="0"/>
        </a:spcBef>
        <a:spcAft>
          <a:spcPct val="0"/>
        </a:spcAft>
        <a:defRPr sz="2000" b="1">
          <a:solidFill>
            <a:srgbClr val="61656A"/>
          </a:solidFill>
          <a:latin typeface="Arial" charset="0"/>
        </a:defRPr>
      </a:lvl8pPr>
      <a:lvl9pPr marL="1828800" algn="l" rtl="0" eaLnBrk="1" fontAlgn="base" hangingPunct="1">
        <a:spcBef>
          <a:spcPct val="0"/>
        </a:spcBef>
        <a:spcAft>
          <a:spcPct val="0"/>
        </a:spcAft>
        <a:defRPr sz="2000" b="1">
          <a:solidFill>
            <a:srgbClr val="61656A"/>
          </a:solidFill>
          <a:latin typeface="Arial" charset="0"/>
        </a:defRPr>
      </a:lvl9pPr>
    </p:titleStyle>
    <p:bodyStyle>
      <a:lvl1pPr marL="0" indent="0" algn="l" rtl="0" eaLnBrk="1" fontAlgn="base" hangingPunct="1">
        <a:spcBef>
          <a:spcPct val="20000"/>
        </a:spcBef>
        <a:spcAft>
          <a:spcPct val="0"/>
        </a:spcAft>
        <a:buNone/>
        <a:defRPr lang="en-US" altLang="en-US" sz="2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en-US" altLang="en-US" sz="2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en-US" altLang="en-US" sz="20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n.davies@Moviri.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p:txBody>
          <a:bodyPr/>
          <a:lstStyle/>
          <a:p>
            <a:r>
              <a:rPr lang="en-US" altLang="en-US" dirty="0"/>
              <a:t>The Path to Actionable Intelligence</a:t>
            </a:r>
          </a:p>
        </p:txBody>
      </p:sp>
      <p:sp>
        <p:nvSpPr>
          <p:cNvPr id="3" name="Segnaposto testo 2"/>
          <p:cNvSpPr>
            <a:spLocks noGrp="1"/>
          </p:cNvSpPr>
          <p:nvPr>
            <p:ph type="body" sz="quarter" idx="10"/>
          </p:nvPr>
        </p:nvSpPr>
        <p:spPr/>
        <p:txBody>
          <a:bodyPr/>
          <a:lstStyle/>
          <a:p>
            <a:r>
              <a:rPr lang="en-US" dirty="0"/>
              <a:t>2019/04/07 – </a:t>
            </a:r>
            <a:r>
              <a:rPr lang="en-US" altLang="en-US" dirty="0"/>
              <a:t>Coppell (TX)</a:t>
            </a:r>
            <a:endParaRPr lang="en-US" dirty="0"/>
          </a:p>
        </p:txBody>
      </p:sp>
      <p:sp>
        <p:nvSpPr>
          <p:cNvPr id="4" name="Segnaposto testo 3"/>
          <p:cNvSpPr>
            <a:spLocks noGrp="1"/>
          </p:cNvSpPr>
          <p:nvPr>
            <p:ph type="body" sz="quarter" idx="12"/>
          </p:nvPr>
        </p:nvSpPr>
        <p:spPr/>
        <p:txBody>
          <a:bodyPr/>
          <a:lstStyle/>
          <a:p>
            <a:r>
              <a:rPr lang="en-US" dirty="0"/>
              <a:t>Ben Davies – </a:t>
            </a:r>
            <a:r>
              <a:rPr lang="en-US" dirty="0">
                <a:hlinkClick r:id="rId3"/>
              </a:rPr>
              <a:t>ben.davies@moviri.com</a:t>
            </a:r>
            <a:r>
              <a:rPr lang="en-US" dirty="0"/>
              <a:t> </a:t>
            </a:r>
          </a:p>
        </p:txBody>
      </p:sp>
      <p:sp>
        <p:nvSpPr>
          <p:cNvPr id="5" name="Titolo 4"/>
          <p:cNvSpPr>
            <a:spLocks noGrp="1"/>
          </p:cNvSpPr>
          <p:nvPr>
            <p:ph type="title"/>
          </p:nvPr>
        </p:nvSpPr>
        <p:spPr/>
        <p:txBody>
          <a:bodyPr/>
          <a:lstStyle/>
          <a:p>
            <a:r>
              <a:rPr lang="en-US" dirty="0"/>
              <a:t>The Road to Hell is Paved with Average</a:t>
            </a:r>
            <a:endParaRPr lang="it-IT" dirty="0"/>
          </a:p>
        </p:txBody>
      </p:sp>
      <p:pic>
        <p:nvPicPr>
          <p:cNvPr id="1026" name="Picture 2" descr="https://www.cmg.org/wp-content/uploads/2018/05/CMG-Logo-Light-Retina.png">
            <a:extLst>
              <a:ext uri="{FF2B5EF4-FFF2-40B4-BE49-F238E27FC236}">
                <a16:creationId xmlns:a16="http://schemas.microsoft.com/office/drawing/2014/main" id="{8CECBDE9-D35E-4464-B4CD-2F4BB9356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7112" y="5204928"/>
            <a:ext cx="2534344" cy="105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32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EAC0A7-2220-40C9-A6B6-870822758D13}"/>
              </a:ext>
            </a:extLst>
          </p:cNvPr>
          <p:cNvSpPr>
            <a:spLocks noGrp="1"/>
          </p:cNvSpPr>
          <p:nvPr>
            <p:ph sz="half" idx="15"/>
          </p:nvPr>
        </p:nvSpPr>
        <p:spPr>
          <a:xfrm>
            <a:off x="5979160" y="2087942"/>
            <a:ext cx="5625008" cy="3657600"/>
          </a:xfrm>
        </p:spPr>
        <p:txBody>
          <a:bodyPr/>
          <a:lstStyle/>
          <a:p>
            <a:r>
              <a:rPr lang="en-US" altLang="en-US" dirty="0"/>
              <a:t>The most important attribute of performance tuning is </a:t>
            </a:r>
            <a:r>
              <a:rPr lang="en-US" altLang="en-US" b="1" dirty="0">
                <a:solidFill>
                  <a:schemeClr val="accent2"/>
                </a:solidFill>
              </a:rPr>
              <a:t>scalability</a:t>
            </a:r>
            <a:r>
              <a:rPr lang="en-US" altLang="en-US" dirty="0"/>
              <a:t> </a:t>
            </a:r>
          </a:p>
          <a:p>
            <a:endParaRPr lang="en-US" altLang="en-US" sz="1800" dirty="0"/>
          </a:p>
          <a:p>
            <a:r>
              <a:rPr lang="en-US" altLang="en-US" dirty="0"/>
              <a:t>For </a:t>
            </a:r>
            <a:r>
              <a:rPr lang="en-US" altLang="en-US" b="1" dirty="0">
                <a:solidFill>
                  <a:schemeClr val="accent2"/>
                </a:solidFill>
              </a:rPr>
              <a:t>Apache web servers</a:t>
            </a:r>
            <a:r>
              <a:rPr lang="en-US" altLang="en-US" dirty="0"/>
              <a:t>, this means taking a look at the </a:t>
            </a:r>
            <a:r>
              <a:rPr lang="en-US" altLang="en-US" b="1" dirty="0">
                <a:solidFill>
                  <a:schemeClr val="accent2"/>
                </a:solidFill>
              </a:rPr>
              <a:t>worker threads</a:t>
            </a:r>
            <a:r>
              <a:rPr lang="en-US" altLang="en-US" dirty="0"/>
              <a:t>. Increasing the amount of threads or processes allows you to manage higher loads, but it comes at the expense of memory.</a:t>
            </a:r>
          </a:p>
        </p:txBody>
      </p:sp>
      <p:sp>
        <p:nvSpPr>
          <p:cNvPr id="3" name="Title 2">
            <a:extLst>
              <a:ext uri="{FF2B5EF4-FFF2-40B4-BE49-F238E27FC236}">
                <a16:creationId xmlns:a16="http://schemas.microsoft.com/office/drawing/2014/main" id="{AE0B1CF5-89DD-4EE1-B04D-6459FC6BD1D7}"/>
              </a:ext>
            </a:extLst>
          </p:cNvPr>
          <p:cNvSpPr>
            <a:spLocks noGrp="1"/>
          </p:cNvSpPr>
          <p:nvPr>
            <p:ph type="title"/>
          </p:nvPr>
        </p:nvSpPr>
        <p:spPr/>
        <p:txBody>
          <a:bodyPr/>
          <a:lstStyle/>
          <a:p>
            <a:r>
              <a:rPr lang="en-US" dirty="0"/>
              <a:t>Apache Server Workers	</a:t>
            </a:r>
          </a:p>
        </p:txBody>
      </p:sp>
      <p:sp>
        <p:nvSpPr>
          <p:cNvPr id="4" name="Footer Placeholder 3">
            <a:extLst>
              <a:ext uri="{FF2B5EF4-FFF2-40B4-BE49-F238E27FC236}">
                <a16:creationId xmlns:a16="http://schemas.microsoft.com/office/drawing/2014/main" id="{A63DDFDF-E166-4A91-A8F0-F8BBD09D1DB9}"/>
              </a:ext>
            </a:extLst>
          </p:cNvPr>
          <p:cNvSpPr>
            <a:spLocks noGrp="1"/>
          </p:cNvSpPr>
          <p:nvPr>
            <p:ph type="ftr" sz="quarter" idx="16"/>
          </p:nvPr>
        </p:nvSpPr>
        <p:spPr/>
        <p:txBody>
          <a:bodyPr/>
          <a:lstStyle/>
          <a:p>
            <a:r>
              <a:rPr lang="en-US" noProof="0" dirty="0"/>
              <a:t>© 2018 Moviri – CONFIDENTIAL – All Rights Reserved</a:t>
            </a:r>
          </a:p>
        </p:txBody>
      </p:sp>
      <p:pic>
        <p:nvPicPr>
          <p:cNvPr id="6" name="Picture 2" descr="Image result for apache web server">
            <a:extLst>
              <a:ext uri="{FF2B5EF4-FFF2-40B4-BE49-F238E27FC236}">
                <a16:creationId xmlns:a16="http://schemas.microsoft.com/office/drawing/2014/main" id="{C6A794E4-F8C9-4124-B5C4-2E78972E0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53" t="30738" r="22124" b="37404"/>
          <a:stretch/>
        </p:blipFill>
        <p:spPr bwMode="auto">
          <a:xfrm>
            <a:off x="934914" y="2082862"/>
            <a:ext cx="4191000" cy="116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7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A06434-EE02-4FE2-B1CD-A2C0B3967FF0}"/>
              </a:ext>
            </a:extLst>
          </p:cNvPr>
          <p:cNvSpPr>
            <a:spLocks noGrp="1"/>
          </p:cNvSpPr>
          <p:nvPr>
            <p:ph type="title"/>
          </p:nvPr>
        </p:nvSpPr>
        <p:spPr/>
        <p:txBody>
          <a:bodyPr/>
          <a:lstStyle/>
          <a:p>
            <a:r>
              <a:rPr lang="en-US" dirty="0"/>
              <a:t>Idle Worker Characteristics</a:t>
            </a:r>
          </a:p>
        </p:txBody>
      </p:sp>
      <p:sp>
        <p:nvSpPr>
          <p:cNvPr id="5" name="Footer Placeholder 4">
            <a:extLst>
              <a:ext uri="{FF2B5EF4-FFF2-40B4-BE49-F238E27FC236}">
                <a16:creationId xmlns:a16="http://schemas.microsoft.com/office/drawing/2014/main" id="{6DCD113E-40AD-4A4E-B71A-5698E73CEFB9}"/>
              </a:ext>
            </a:extLst>
          </p:cNvPr>
          <p:cNvSpPr>
            <a:spLocks noGrp="1"/>
          </p:cNvSpPr>
          <p:nvPr>
            <p:ph type="ftr" sz="quarter" idx="16"/>
          </p:nvPr>
        </p:nvSpPr>
        <p:spPr/>
        <p:txBody>
          <a:bodyPr/>
          <a:lstStyle/>
          <a:p>
            <a:r>
              <a:rPr lang="en-US" noProof="0" dirty="0"/>
              <a:t>© 2018 Moviri – CONFIDENTIAL – All Rights Reserved</a:t>
            </a:r>
          </a:p>
        </p:txBody>
      </p:sp>
      <p:pic>
        <p:nvPicPr>
          <p:cNvPr id="6" name="Picture 5">
            <a:extLst>
              <a:ext uri="{FF2B5EF4-FFF2-40B4-BE49-F238E27FC236}">
                <a16:creationId xmlns:a16="http://schemas.microsoft.com/office/drawing/2014/main" id="{0FF9CE6C-F6F3-4B80-8FCC-FD23450BC5DA}"/>
              </a:ext>
            </a:extLst>
          </p:cNvPr>
          <p:cNvPicPr>
            <a:picLocks noChangeAspect="1"/>
          </p:cNvPicPr>
          <p:nvPr/>
        </p:nvPicPr>
        <p:blipFill>
          <a:blip r:embed="rId3"/>
          <a:stretch>
            <a:fillRect/>
          </a:stretch>
        </p:blipFill>
        <p:spPr>
          <a:xfrm>
            <a:off x="1981200" y="1595805"/>
            <a:ext cx="5346655" cy="3011685"/>
          </a:xfrm>
          <a:prstGeom prst="rect">
            <a:avLst/>
          </a:prstGeom>
        </p:spPr>
      </p:pic>
      <p:sp>
        <p:nvSpPr>
          <p:cNvPr id="7" name="TextBox 6">
            <a:extLst>
              <a:ext uri="{FF2B5EF4-FFF2-40B4-BE49-F238E27FC236}">
                <a16:creationId xmlns:a16="http://schemas.microsoft.com/office/drawing/2014/main" id="{A3618CA5-9A8F-4487-9D63-1BCA7AE960D3}"/>
              </a:ext>
            </a:extLst>
          </p:cNvPr>
          <p:cNvSpPr txBox="1"/>
          <p:nvPr/>
        </p:nvSpPr>
        <p:spPr>
          <a:xfrm>
            <a:off x="9152000" y="1882574"/>
            <a:ext cx="2286000" cy="646331"/>
          </a:xfrm>
          <a:prstGeom prst="rect">
            <a:avLst/>
          </a:prstGeom>
          <a:noFill/>
        </p:spPr>
        <p:txBody>
          <a:bodyPr wrap="square" rtlCol="0">
            <a:spAutoFit/>
          </a:bodyPr>
          <a:lstStyle/>
          <a:p>
            <a:r>
              <a:rPr lang="en-US" b="1" dirty="0">
                <a:solidFill>
                  <a:schemeClr val="accent3">
                    <a:lumMod val="75000"/>
                  </a:schemeClr>
                </a:solidFill>
                <a:latin typeface="+mn-lt"/>
              </a:rPr>
              <a:t>No </a:t>
            </a:r>
            <a:r>
              <a:rPr lang="en-US" b="1" dirty="0">
                <a:solidFill>
                  <a:schemeClr val="accent3">
                    <a:lumMod val="75000"/>
                  </a:schemeClr>
                </a:solidFill>
                <a:latin typeface="+mn-lt"/>
                <a:cs typeface="Arial"/>
              </a:rPr>
              <a:t>Activity </a:t>
            </a:r>
            <a:r>
              <a:rPr lang="en-US" dirty="0">
                <a:solidFill>
                  <a:schemeClr val="accent3">
                    <a:lumMod val="75000"/>
                  </a:schemeClr>
                </a:solidFill>
                <a:latin typeface="+mn-lt"/>
                <a:cs typeface="Arial"/>
              </a:rPr>
              <a:t>(</a:t>
            </a:r>
            <a:r>
              <a:rPr lang="en-US" altLang="en-US" dirty="0">
                <a:solidFill>
                  <a:schemeClr val="accent3">
                    <a:lumMod val="75000"/>
                  </a:schemeClr>
                </a:solidFill>
                <a:latin typeface="+mn-lt"/>
                <a:cs typeface="Arial"/>
              </a:rPr>
              <a:t>Idle workers count is high)</a:t>
            </a:r>
          </a:p>
        </p:txBody>
      </p:sp>
      <p:sp>
        <p:nvSpPr>
          <p:cNvPr id="8" name="TextBox 7">
            <a:extLst>
              <a:ext uri="{FF2B5EF4-FFF2-40B4-BE49-F238E27FC236}">
                <a16:creationId xmlns:a16="http://schemas.microsoft.com/office/drawing/2014/main" id="{A747847B-E1FA-435A-9567-4DB0283764A8}"/>
              </a:ext>
            </a:extLst>
          </p:cNvPr>
          <p:cNvSpPr txBox="1"/>
          <p:nvPr/>
        </p:nvSpPr>
        <p:spPr>
          <a:xfrm>
            <a:off x="9152000" y="3390900"/>
            <a:ext cx="2286000" cy="923330"/>
          </a:xfrm>
          <a:prstGeom prst="rect">
            <a:avLst/>
          </a:prstGeom>
          <a:noFill/>
        </p:spPr>
        <p:txBody>
          <a:bodyPr wrap="square" rtlCol="0">
            <a:spAutoFit/>
          </a:bodyPr>
          <a:lstStyle/>
          <a:p>
            <a:r>
              <a:rPr lang="en-US" b="1" dirty="0">
                <a:solidFill>
                  <a:schemeClr val="accent2"/>
                </a:solidFill>
                <a:latin typeface="+mn-lt"/>
              </a:rPr>
              <a:t>Normal Activity </a:t>
            </a:r>
            <a:r>
              <a:rPr lang="en-US" dirty="0">
                <a:solidFill>
                  <a:schemeClr val="accent3">
                    <a:lumMod val="75000"/>
                  </a:schemeClr>
                </a:solidFill>
                <a:latin typeface="+mn-lt"/>
                <a:cs typeface="Arial"/>
              </a:rPr>
              <a:t>(Idle workers count is lower)</a:t>
            </a:r>
          </a:p>
        </p:txBody>
      </p:sp>
      <p:sp>
        <p:nvSpPr>
          <p:cNvPr id="9" name="TextBox 8">
            <a:extLst>
              <a:ext uri="{FF2B5EF4-FFF2-40B4-BE49-F238E27FC236}">
                <a16:creationId xmlns:a16="http://schemas.microsoft.com/office/drawing/2014/main" id="{40E69F1F-FF92-44A0-A2D0-AEC9235C0B9E}"/>
              </a:ext>
            </a:extLst>
          </p:cNvPr>
          <p:cNvSpPr txBox="1"/>
          <p:nvPr/>
        </p:nvSpPr>
        <p:spPr>
          <a:xfrm>
            <a:off x="9152000" y="4554715"/>
            <a:ext cx="2416608" cy="1200329"/>
          </a:xfrm>
          <a:prstGeom prst="rect">
            <a:avLst/>
          </a:prstGeom>
          <a:noFill/>
        </p:spPr>
        <p:txBody>
          <a:bodyPr wrap="square" rtlCol="0">
            <a:spAutoFit/>
          </a:bodyPr>
          <a:lstStyle/>
          <a:p>
            <a:r>
              <a:rPr lang="en-US" b="1" dirty="0">
                <a:solidFill>
                  <a:schemeClr val="accent4"/>
                </a:solidFill>
                <a:latin typeface="+mn-lt"/>
              </a:rPr>
              <a:t>High Activity </a:t>
            </a:r>
            <a:r>
              <a:rPr lang="en-US" dirty="0">
                <a:solidFill>
                  <a:schemeClr val="accent3">
                    <a:lumMod val="75000"/>
                  </a:schemeClr>
                </a:solidFill>
                <a:latin typeface="+mn-lt"/>
                <a:cs typeface="Arial"/>
              </a:rPr>
              <a:t>(Idle workers count is zero, no new work can be processed)</a:t>
            </a:r>
          </a:p>
        </p:txBody>
      </p:sp>
      <p:cxnSp>
        <p:nvCxnSpPr>
          <p:cNvPr id="3" name="Straight Connector 2">
            <a:extLst>
              <a:ext uri="{FF2B5EF4-FFF2-40B4-BE49-F238E27FC236}">
                <a16:creationId xmlns:a16="http://schemas.microsoft.com/office/drawing/2014/main" id="{69DDF915-007C-48B2-9CD5-F8CEECD0583A}"/>
              </a:ext>
            </a:extLst>
          </p:cNvPr>
          <p:cNvCxnSpPr>
            <a:cxnSpLocks/>
          </p:cNvCxnSpPr>
          <p:nvPr/>
        </p:nvCxnSpPr>
        <p:spPr bwMode="auto">
          <a:xfrm>
            <a:off x="685800" y="1828800"/>
            <a:ext cx="10820400" cy="0"/>
          </a:xfrm>
          <a:prstGeom prst="line">
            <a:avLst/>
          </a:prstGeom>
          <a:noFill/>
          <a:ln w="38100">
            <a:solidFill>
              <a:schemeClr val="accent3"/>
            </a:solidFill>
            <a:miter lim="800000"/>
            <a:headEnd/>
            <a:tailEnd/>
          </a:ln>
          <a:effectLst/>
        </p:spPr>
      </p:cxnSp>
      <p:cxnSp>
        <p:nvCxnSpPr>
          <p:cNvPr id="15" name="Straight Connector 14">
            <a:extLst>
              <a:ext uri="{FF2B5EF4-FFF2-40B4-BE49-F238E27FC236}">
                <a16:creationId xmlns:a16="http://schemas.microsoft.com/office/drawing/2014/main" id="{260C3DCE-E366-4800-B5ED-6BF97D0D1285}"/>
              </a:ext>
            </a:extLst>
          </p:cNvPr>
          <p:cNvCxnSpPr>
            <a:cxnSpLocks/>
          </p:cNvCxnSpPr>
          <p:nvPr/>
        </p:nvCxnSpPr>
        <p:spPr bwMode="auto">
          <a:xfrm>
            <a:off x="685800" y="3390900"/>
            <a:ext cx="10882808" cy="0"/>
          </a:xfrm>
          <a:prstGeom prst="line">
            <a:avLst/>
          </a:prstGeom>
          <a:ln w="57150">
            <a:headEnd/>
            <a:tailEnd/>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2AD45963-95D4-4FF3-B4A3-B0F5E43CD8F2}"/>
              </a:ext>
            </a:extLst>
          </p:cNvPr>
          <p:cNvCxnSpPr>
            <a:cxnSpLocks/>
          </p:cNvCxnSpPr>
          <p:nvPr/>
        </p:nvCxnSpPr>
        <p:spPr bwMode="auto">
          <a:xfrm flipV="1">
            <a:off x="685800" y="4406100"/>
            <a:ext cx="10882808" cy="76199"/>
          </a:xfrm>
          <a:prstGeom prst="line">
            <a:avLst/>
          </a:prstGeom>
          <a:ln w="57150">
            <a:headEnd/>
            <a:tailEnd/>
          </a:ln>
        </p:spPr>
        <p:style>
          <a:lnRef idx="2">
            <a:schemeClr val="accent4"/>
          </a:lnRef>
          <a:fillRef idx="0">
            <a:schemeClr val="accent4"/>
          </a:fillRef>
          <a:effectRef idx="1">
            <a:schemeClr val="accent4"/>
          </a:effectRef>
          <a:fontRef idx="minor">
            <a:schemeClr val="tx1"/>
          </a:fontRef>
        </p:style>
      </p:cxnSp>
      <p:sp>
        <p:nvSpPr>
          <p:cNvPr id="12" name="Rectangle 11">
            <a:extLst>
              <a:ext uri="{FF2B5EF4-FFF2-40B4-BE49-F238E27FC236}">
                <a16:creationId xmlns:a16="http://schemas.microsoft.com/office/drawing/2014/main" id="{479E8B9E-8172-489C-932F-1A42C253608F}"/>
              </a:ext>
            </a:extLst>
          </p:cNvPr>
          <p:cNvSpPr/>
          <p:nvPr/>
        </p:nvSpPr>
        <p:spPr bwMode="auto">
          <a:xfrm>
            <a:off x="746760" y="1850429"/>
            <a:ext cx="8382000" cy="1475009"/>
          </a:xfrm>
          <a:prstGeom prst="rect">
            <a:avLst/>
          </a:prstGeom>
          <a:solidFill>
            <a:schemeClr val="accent1">
              <a:alpha val="25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endParaRPr lang="en-US" sz="1200" dirty="0" err="1"/>
          </a:p>
        </p:txBody>
      </p:sp>
      <p:sp>
        <p:nvSpPr>
          <p:cNvPr id="20" name="Rectangle 19">
            <a:extLst>
              <a:ext uri="{FF2B5EF4-FFF2-40B4-BE49-F238E27FC236}">
                <a16:creationId xmlns:a16="http://schemas.microsoft.com/office/drawing/2014/main" id="{A6DF449B-4EFF-48E5-B74B-2368DBE47BB1}"/>
              </a:ext>
            </a:extLst>
          </p:cNvPr>
          <p:cNvSpPr/>
          <p:nvPr/>
        </p:nvSpPr>
        <p:spPr bwMode="auto">
          <a:xfrm>
            <a:off x="746760" y="3473271"/>
            <a:ext cx="8382000" cy="908854"/>
          </a:xfrm>
          <a:prstGeom prst="rect">
            <a:avLst/>
          </a:prstGeom>
          <a:solidFill>
            <a:schemeClr val="accent4">
              <a:alpha val="25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endParaRPr lang="en-US" sz="1200" dirty="0" err="1"/>
          </a:p>
        </p:txBody>
      </p:sp>
    </p:spTree>
    <p:extLst>
      <p:ext uri="{BB962C8B-B14F-4D97-AF65-F5344CB8AC3E}">
        <p14:creationId xmlns:p14="http://schemas.microsoft.com/office/powerpoint/2010/main" val="391432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E28CF4C-E736-4906-A4EC-47DCB4634E4C}"/>
              </a:ext>
            </a:extLst>
          </p:cNvPr>
          <p:cNvSpPr>
            <a:spLocks noGrp="1"/>
          </p:cNvSpPr>
          <p:nvPr>
            <p:ph type="body" idx="12"/>
          </p:nvPr>
        </p:nvSpPr>
        <p:spPr/>
        <p:txBody>
          <a:bodyPr/>
          <a:lstStyle/>
          <a:p>
            <a:pPr algn="ctr"/>
            <a:r>
              <a:rPr lang="en-US" dirty="0"/>
              <a:t>Minimum Idle Workers (15 seconds average)</a:t>
            </a:r>
          </a:p>
        </p:txBody>
      </p:sp>
      <p:sp>
        <p:nvSpPr>
          <p:cNvPr id="15" name="Text Placeholder 14">
            <a:extLst>
              <a:ext uri="{FF2B5EF4-FFF2-40B4-BE49-F238E27FC236}">
                <a16:creationId xmlns:a16="http://schemas.microsoft.com/office/drawing/2014/main" id="{9B9C8109-21AC-442C-B149-DD3D47457341}"/>
              </a:ext>
            </a:extLst>
          </p:cNvPr>
          <p:cNvSpPr>
            <a:spLocks noGrp="1"/>
          </p:cNvSpPr>
          <p:nvPr>
            <p:ph type="body" idx="16"/>
          </p:nvPr>
        </p:nvSpPr>
        <p:spPr/>
        <p:txBody>
          <a:bodyPr/>
          <a:lstStyle/>
          <a:p>
            <a:pPr algn="ctr"/>
            <a:r>
              <a:rPr lang="en-US" dirty="0"/>
              <a:t>Minimum Idle Workers (15 seconds, minimum)</a:t>
            </a:r>
          </a:p>
        </p:txBody>
      </p:sp>
      <p:sp>
        <p:nvSpPr>
          <p:cNvPr id="7" name="Title 6">
            <a:extLst>
              <a:ext uri="{FF2B5EF4-FFF2-40B4-BE49-F238E27FC236}">
                <a16:creationId xmlns:a16="http://schemas.microsoft.com/office/drawing/2014/main" id="{281AAFF4-E777-44B6-A011-E5F9F7CD53FC}"/>
              </a:ext>
            </a:extLst>
          </p:cNvPr>
          <p:cNvSpPr>
            <a:spLocks noGrp="1"/>
          </p:cNvSpPr>
          <p:nvPr>
            <p:ph type="title"/>
          </p:nvPr>
        </p:nvSpPr>
        <p:spPr/>
        <p:txBody>
          <a:bodyPr/>
          <a:lstStyle/>
          <a:p>
            <a:r>
              <a:rPr lang="en-US" dirty="0"/>
              <a:t>Tales from the Real World: Minimum Idle Workers</a:t>
            </a:r>
          </a:p>
        </p:txBody>
      </p:sp>
      <p:sp>
        <p:nvSpPr>
          <p:cNvPr id="5" name="Footer Placeholder 4">
            <a:extLst>
              <a:ext uri="{FF2B5EF4-FFF2-40B4-BE49-F238E27FC236}">
                <a16:creationId xmlns:a16="http://schemas.microsoft.com/office/drawing/2014/main" id="{119E0191-4863-4767-9330-C9D97B744309}"/>
              </a:ext>
            </a:extLst>
          </p:cNvPr>
          <p:cNvSpPr>
            <a:spLocks noGrp="1"/>
          </p:cNvSpPr>
          <p:nvPr>
            <p:ph type="ftr" sz="quarter" idx="17"/>
          </p:nvPr>
        </p:nvSpPr>
        <p:spPr/>
        <p:txBody>
          <a:bodyPr/>
          <a:lstStyle/>
          <a:p>
            <a:r>
              <a:rPr lang="en-US" noProof="0" dirty="0"/>
              <a:t>© 2018 Moviri – CONFIDENTIAL – All Rights Reserved</a:t>
            </a:r>
          </a:p>
        </p:txBody>
      </p:sp>
      <p:pic>
        <p:nvPicPr>
          <p:cNvPr id="17" name="Picture 16">
            <a:extLst>
              <a:ext uri="{FF2B5EF4-FFF2-40B4-BE49-F238E27FC236}">
                <a16:creationId xmlns:a16="http://schemas.microsoft.com/office/drawing/2014/main" id="{BCA97142-D074-4317-B037-D84B3A2AB25B}"/>
              </a:ext>
            </a:extLst>
          </p:cNvPr>
          <p:cNvPicPr>
            <a:picLocks noChangeAspect="1"/>
          </p:cNvPicPr>
          <p:nvPr/>
        </p:nvPicPr>
        <p:blipFill>
          <a:blip r:embed="rId3"/>
          <a:stretch>
            <a:fillRect/>
          </a:stretch>
        </p:blipFill>
        <p:spPr>
          <a:xfrm>
            <a:off x="456704" y="2414351"/>
            <a:ext cx="5346810" cy="3010687"/>
          </a:xfrm>
          <a:prstGeom prst="rect">
            <a:avLst/>
          </a:prstGeom>
        </p:spPr>
      </p:pic>
      <p:pic>
        <p:nvPicPr>
          <p:cNvPr id="18" name="Picture 17">
            <a:extLst>
              <a:ext uri="{FF2B5EF4-FFF2-40B4-BE49-F238E27FC236}">
                <a16:creationId xmlns:a16="http://schemas.microsoft.com/office/drawing/2014/main" id="{BA932294-2611-4C64-9B8C-D43A4C4E6930}"/>
              </a:ext>
            </a:extLst>
          </p:cNvPr>
          <p:cNvPicPr>
            <a:picLocks noChangeAspect="1"/>
          </p:cNvPicPr>
          <p:nvPr/>
        </p:nvPicPr>
        <p:blipFill>
          <a:blip r:embed="rId4"/>
          <a:stretch>
            <a:fillRect/>
          </a:stretch>
        </p:blipFill>
        <p:spPr>
          <a:xfrm>
            <a:off x="6274332" y="2410764"/>
            <a:ext cx="5321372" cy="3010687"/>
          </a:xfrm>
          <a:prstGeom prst="rect">
            <a:avLst/>
          </a:prstGeom>
        </p:spPr>
      </p:pic>
    </p:spTree>
    <p:extLst>
      <p:ext uri="{BB962C8B-B14F-4D97-AF65-F5344CB8AC3E}">
        <p14:creationId xmlns:p14="http://schemas.microsoft.com/office/powerpoint/2010/main" val="323986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EAC0A7-2220-40C9-A6B6-870822758D13}"/>
              </a:ext>
            </a:extLst>
          </p:cNvPr>
          <p:cNvSpPr>
            <a:spLocks noGrp="1"/>
          </p:cNvSpPr>
          <p:nvPr>
            <p:ph sz="half" idx="15"/>
          </p:nvPr>
        </p:nvSpPr>
        <p:spPr>
          <a:xfrm>
            <a:off x="4343400" y="1700808"/>
            <a:ext cx="7543800" cy="4176117"/>
          </a:xfrm>
        </p:spPr>
        <p:txBody>
          <a:bodyPr/>
          <a:lstStyle/>
          <a:p>
            <a:pPr algn="ctr"/>
            <a:r>
              <a:rPr lang="en-US" altLang="en-US" sz="1800" dirty="0"/>
              <a:t>With </a:t>
            </a:r>
            <a:r>
              <a:rPr lang="en-US" altLang="en-US" sz="1800" b="1" dirty="0">
                <a:solidFill>
                  <a:schemeClr val="accent2"/>
                </a:solidFill>
              </a:rPr>
              <a:t>AVERAGE</a:t>
            </a:r>
            <a:r>
              <a:rPr lang="en-US" altLang="en-US" sz="1800" dirty="0"/>
              <a:t> </a:t>
            </a:r>
            <a:r>
              <a:rPr lang="en-US" altLang="en-US" sz="1800" dirty="0">
                <a:solidFill>
                  <a:schemeClr val="accent2"/>
                </a:solidFill>
              </a:rPr>
              <a:t>(blue line)</a:t>
            </a:r>
            <a:r>
              <a:rPr lang="en-US" altLang="en-US" sz="1800" dirty="0"/>
              <a:t>, operations troubleshooting teams used to restart the JVMs.  The conventional wisdom was that the JVMs are misbehaving in some way that no one could figure out, but once it was found that resetting the JVMs resolved the issues investigation stopped.</a:t>
            </a:r>
          </a:p>
          <a:p>
            <a:pPr algn="ctr"/>
            <a:endParaRPr lang="en-US" altLang="en-US" sz="1800" dirty="0"/>
          </a:p>
          <a:p>
            <a:pPr algn="ctr"/>
            <a:r>
              <a:rPr lang="en-US" altLang="en-US" sz="1800" dirty="0"/>
              <a:t>With </a:t>
            </a:r>
            <a:r>
              <a:rPr lang="en-US" altLang="en-US" sz="1800" b="1" dirty="0">
                <a:solidFill>
                  <a:schemeClr val="accent4"/>
                </a:solidFill>
              </a:rPr>
              <a:t>MINIMUM</a:t>
            </a:r>
            <a:r>
              <a:rPr lang="en-US" altLang="en-US" sz="1800" dirty="0"/>
              <a:t> </a:t>
            </a:r>
            <a:r>
              <a:rPr lang="en-US" altLang="en-US" sz="1800" dirty="0">
                <a:solidFill>
                  <a:schemeClr val="accent4"/>
                </a:solidFill>
              </a:rPr>
              <a:t>(red line)</a:t>
            </a:r>
            <a:r>
              <a:rPr lang="en-US" altLang="en-US" sz="1800" dirty="0"/>
              <a:t>, operations and developer teams monitored and mitigated the issue. As result, problematic applications went from three incidents per week due to poor performance, to zero incidents calls for a year. </a:t>
            </a:r>
          </a:p>
          <a:p>
            <a:pPr algn="ctr"/>
            <a:endParaRPr lang="en-US" altLang="en-US" sz="1800" dirty="0"/>
          </a:p>
          <a:p>
            <a:pPr algn="ctr"/>
            <a:r>
              <a:rPr lang="en-US" altLang="en-US" sz="1800" dirty="0"/>
              <a:t>In addition, </a:t>
            </a:r>
            <a:r>
              <a:rPr lang="en-US" altLang="en-US" sz="1800" b="1" dirty="0">
                <a:solidFill>
                  <a:schemeClr val="accent2"/>
                </a:solidFill>
              </a:rPr>
              <a:t>dedicated reporting and alerting </a:t>
            </a:r>
            <a:r>
              <a:rPr lang="en-US" altLang="en-US" sz="1800" dirty="0"/>
              <a:t>has been created to look at Minimum Idle Worker as a key indicator for Apache Server applications. In this case average is a useless metric even in small time slices.</a:t>
            </a:r>
          </a:p>
        </p:txBody>
      </p:sp>
      <p:sp>
        <p:nvSpPr>
          <p:cNvPr id="3" name="Title 2">
            <a:extLst>
              <a:ext uri="{FF2B5EF4-FFF2-40B4-BE49-F238E27FC236}">
                <a16:creationId xmlns:a16="http://schemas.microsoft.com/office/drawing/2014/main" id="{AE0B1CF5-89DD-4EE1-B04D-6459FC6BD1D7}"/>
              </a:ext>
            </a:extLst>
          </p:cNvPr>
          <p:cNvSpPr>
            <a:spLocks noGrp="1"/>
          </p:cNvSpPr>
          <p:nvPr>
            <p:ph type="title"/>
          </p:nvPr>
        </p:nvSpPr>
        <p:spPr/>
        <p:txBody>
          <a:bodyPr/>
          <a:lstStyle/>
          <a:p>
            <a:r>
              <a:rPr lang="en-US" dirty="0"/>
              <a:t>Driving a Cultural Change Away from Average</a:t>
            </a:r>
          </a:p>
        </p:txBody>
      </p:sp>
      <p:sp>
        <p:nvSpPr>
          <p:cNvPr id="4" name="Footer Placeholder 3">
            <a:extLst>
              <a:ext uri="{FF2B5EF4-FFF2-40B4-BE49-F238E27FC236}">
                <a16:creationId xmlns:a16="http://schemas.microsoft.com/office/drawing/2014/main" id="{A63DDFDF-E166-4A91-A8F0-F8BBD09D1DB9}"/>
              </a:ext>
            </a:extLst>
          </p:cNvPr>
          <p:cNvSpPr>
            <a:spLocks noGrp="1"/>
          </p:cNvSpPr>
          <p:nvPr>
            <p:ph type="ftr" sz="quarter" idx="16"/>
          </p:nvPr>
        </p:nvSpPr>
        <p:spPr/>
        <p:txBody>
          <a:bodyPr/>
          <a:lstStyle/>
          <a:p>
            <a:r>
              <a:rPr lang="en-US" noProof="0" dirty="0"/>
              <a:t>© 2018 Moviri – CONFIDENTIAL – All Rights Reserved</a:t>
            </a:r>
          </a:p>
        </p:txBody>
      </p:sp>
      <p:pic>
        <p:nvPicPr>
          <p:cNvPr id="6" name="Picture 5">
            <a:extLst>
              <a:ext uri="{FF2B5EF4-FFF2-40B4-BE49-F238E27FC236}">
                <a16:creationId xmlns:a16="http://schemas.microsoft.com/office/drawing/2014/main" id="{8A6C23FD-31E6-4E8E-937C-6EC15E76688F}"/>
              </a:ext>
            </a:extLst>
          </p:cNvPr>
          <p:cNvPicPr>
            <a:picLocks noChangeAspect="1"/>
          </p:cNvPicPr>
          <p:nvPr/>
        </p:nvPicPr>
        <p:blipFill rotWithShape="1">
          <a:blip r:embed="rId3"/>
          <a:srcRect l="58284" t="73467" r="29492" b="14812"/>
          <a:stretch/>
        </p:blipFill>
        <p:spPr>
          <a:xfrm>
            <a:off x="451124" y="1143000"/>
            <a:ext cx="3526564" cy="1904729"/>
          </a:xfrm>
          <a:prstGeom prst="rect">
            <a:avLst/>
          </a:prstGeom>
        </p:spPr>
      </p:pic>
      <p:pic>
        <p:nvPicPr>
          <p:cNvPr id="12" name="Picture 11">
            <a:extLst>
              <a:ext uri="{FF2B5EF4-FFF2-40B4-BE49-F238E27FC236}">
                <a16:creationId xmlns:a16="http://schemas.microsoft.com/office/drawing/2014/main" id="{A962DB4A-126B-4495-BE91-7CADA9A217C6}"/>
              </a:ext>
            </a:extLst>
          </p:cNvPr>
          <p:cNvPicPr>
            <a:picLocks noChangeAspect="1"/>
          </p:cNvPicPr>
          <p:nvPr/>
        </p:nvPicPr>
        <p:blipFill rotWithShape="1">
          <a:blip r:embed="rId3"/>
          <a:srcRect l="58241" t="48386" r="29565" b="39470"/>
          <a:stretch/>
        </p:blipFill>
        <p:spPr>
          <a:xfrm>
            <a:off x="451123" y="2822284"/>
            <a:ext cx="3526564" cy="1978316"/>
          </a:xfrm>
          <a:prstGeom prst="rect">
            <a:avLst/>
          </a:prstGeom>
        </p:spPr>
      </p:pic>
      <p:pic>
        <p:nvPicPr>
          <p:cNvPr id="13" name="Picture 12">
            <a:extLst>
              <a:ext uri="{FF2B5EF4-FFF2-40B4-BE49-F238E27FC236}">
                <a16:creationId xmlns:a16="http://schemas.microsoft.com/office/drawing/2014/main" id="{0C69E587-283F-4F85-8A2E-852F32737CEB}"/>
              </a:ext>
            </a:extLst>
          </p:cNvPr>
          <p:cNvPicPr>
            <a:picLocks noChangeAspect="1"/>
          </p:cNvPicPr>
          <p:nvPr/>
        </p:nvPicPr>
        <p:blipFill rotWithShape="1">
          <a:blip r:embed="rId3"/>
          <a:srcRect l="44254" t="73507" r="43390" b="14626"/>
          <a:stretch/>
        </p:blipFill>
        <p:spPr>
          <a:xfrm>
            <a:off x="389583" y="4495800"/>
            <a:ext cx="3656566" cy="1978316"/>
          </a:xfrm>
          <a:prstGeom prst="rect">
            <a:avLst/>
          </a:prstGeom>
        </p:spPr>
      </p:pic>
    </p:spTree>
    <p:extLst>
      <p:ext uri="{BB962C8B-B14F-4D97-AF65-F5344CB8AC3E}">
        <p14:creationId xmlns:p14="http://schemas.microsoft.com/office/powerpoint/2010/main" val="2154756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urned on monitoring screen">
            <a:extLst>
              <a:ext uri="{FF2B5EF4-FFF2-40B4-BE49-F238E27FC236}">
                <a16:creationId xmlns:a16="http://schemas.microsoft.com/office/drawing/2014/main" id="{D6D8F17A-39A3-4B3C-9429-CCCF06B347A2}"/>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2187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F8F0029B-3B9D-4555-AC31-F9CBA0B32434}"/>
              </a:ext>
            </a:extLst>
          </p:cNvPr>
          <p:cNvSpPr>
            <a:spLocks noGrp="1"/>
          </p:cNvSpPr>
          <p:nvPr>
            <p:ph type="body" sz="quarter" idx="10"/>
          </p:nvPr>
        </p:nvSpPr>
        <p:spPr>
          <a:xfrm>
            <a:off x="1333500" y="2667000"/>
            <a:ext cx="9525000" cy="2285999"/>
          </a:xfrm>
        </p:spPr>
        <p:txBody>
          <a:bodyPr>
            <a:normAutofit fontScale="92500" lnSpcReduction="20000"/>
          </a:bodyPr>
          <a:lstStyle/>
          <a:p>
            <a:pPr algn="ctr"/>
            <a:r>
              <a:rPr lang="en-US" sz="3200" dirty="0">
                <a:solidFill>
                  <a:schemeClr val="bg1"/>
                </a:solidFill>
              </a:rPr>
              <a:t>“The analyst’s rule of thumb should be to use the best metric, at the best resolution, of the best statistic”</a:t>
            </a:r>
          </a:p>
          <a:p>
            <a:pPr algn="ctr"/>
            <a:endParaRPr lang="en-US" sz="3200" dirty="0">
              <a:solidFill>
                <a:schemeClr val="bg1"/>
              </a:solidFill>
            </a:endParaRPr>
          </a:p>
          <a:p>
            <a:pPr algn="ctr"/>
            <a:r>
              <a:rPr lang="en-US" sz="3200" dirty="0">
                <a:solidFill>
                  <a:schemeClr val="bg1"/>
                </a:solidFill>
              </a:rPr>
              <a:t>you will not be able to determine what this is without looking at the options</a:t>
            </a:r>
          </a:p>
          <a:p>
            <a:pPr algn="ctr"/>
            <a:endParaRPr lang="en-US" sz="3200" dirty="0">
              <a:solidFill>
                <a:schemeClr val="bg1"/>
              </a:solidFill>
            </a:endParaRPr>
          </a:p>
        </p:txBody>
      </p:sp>
      <p:sp>
        <p:nvSpPr>
          <p:cNvPr id="3" name="Title 2">
            <a:extLst>
              <a:ext uri="{FF2B5EF4-FFF2-40B4-BE49-F238E27FC236}">
                <a16:creationId xmlns:a16="http://schemas.microsoft.com/office/drawing/2014/main" id="{0D907D21-C967-43B9-A9CD-BEF2DBCE32DD}"/>
              </a:ext>
            </a:extLst>
          </p:cNvPr>
          <p:cNvSpPr>
            <a:spLocks noGrp="1"/>
          </p:cNvSpPr>
          <p:nvPr>
            <p:ph type="title"/>
          </p:nvPr>
        </p:nvSpPr>
        <p:spPr/>
        <p:txBody>
          <a:bodyPr/>
          <a:lstStyle/>
          <a:p>
            <a:r>
              <a:rPr lang="en-US" dirty="0">
                <a:solidFill>
                  <a:schemeClr val="bg1"/>
                </a:solidFill>
              </a:rPr>
              <a:t>The Secret Sauce</a:t>
            </a:r>
          </a:p>
        </p:txBody>
      </p:sp>
      <p:sp>
        <p:nvSpPr>
          <p:cNvPr id="4" name="Footer Placeholder 3">
            <a:extLst>
              <a:ext uri="{FF2B5EF4-FFF2-40B4-BE49-F238E27FC236}">
                <a16:creationId xmlns:a16="http://schemas.microsoft.com/office/drawing/2014/main" id="{3510CC2A-004B-4417-ADA8-B2282CF36930}"/>
              </a:ext>
            </a:extLst>
          </p:cNvPr>
          <p:cNvSpPr>
            <a:spLocks noGrp="1"/>
          </p:cNvSpPr>
          <p:nvPr>
            <p:ph type="ftr" sz="quarter" idx="11"/>
          </p:nvPr>
        </p:nvSpPr>
        <p:spPr/>
        <p:txBody>
          <a:bodyPr/>
          <a:lstStyle/>
          <a:p>
            <a:r>
              <a:rPr lang="en-US" noProof="0" dirty="0">
                <a:solidFill>
                  <a:schemeClr val="bg1"/>
                </a:solidFill>
              </a:rPr>
              <a:t>© 2018 Moviri – CONFIDENTIAL – All Rights Reserved</a:t>
            </a:r>
          </a:p>
        </p:txBody>
      </p:sp>
    </p:spTree>
    <p:extLst>
      <p:ext uri="{BB962C8B-B14F-4D97-AF65-F5344CB8AC3E}">
        <p14:creationId xmlns:p14="http://schemas.microsoft.com/office/powerpoint/2010/main" val="47480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ite and black One Way-printed road signages">
            <a:extLst>
              <a:ext uri="{FF2B5EF4-FFF2-40B4-BE49-F238E27FC236}">
                <a16:creationId xmlns:a16="http://schemas.microsoft.com/office/drawing/2014/main" id="{0883EABA-06D1-498C-B794-4425156463CC}"/>
              </a:ext>
            </a:extLst>
          </p:cNvPr>
          <p:cNvPicPr>
            <a:picLocks noChangeAspect="1" noChangeArrowheads="1"/>
          </p:cNvPicPr>
          <p:nvPr/>
        </p:nvPicPr>
        <p:blipFill rotWithShape="1">
          <a:blip r:embed="rId3">
            <a:alphaModFix/>
            <a:extLst>
              <a:ext uri="{BEBA8EAE-BF5A-486C-A8C5-ECC9F3942E4B}">
                <a14:imgProps xmlns:a14="http://schemas.microsoft.com/office/drawing/2010/main">
                  <a14:imgLayer r:embed="rId4">
                    <a14:imgEffect>
                      <a14:artisticBlur/>
                    </a14:imgEffect>
                    <a14:imgEffect>
                      <a14:brightnessContrast bright="-40000" contrast="40000"/>
                    </a14:imgEffect>
                  </a14:imgLayer>
                </a14:imgProps>
              </a:ext>
              <a:ext uri="{28A0092B-C50C-407E-A947-70E740481C1C}">
                <a14:useLocalDpi xmlns:a14="http://schemas.microsoft.com/office/drawing/2010/main" val="0"/>
              </a:ext>
            </a:extLst>
          </a:blip>
          <a:srcRect b="1566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F8F0029B-3B9D-4555-AC31-F9CBA0B32434}"/>
              </a:ext>
            </a:extLst>
          </p:cNvPr>
          <p:cNvSpPr>
            <a:spLocks noGrp="1"/>
          </p:cNvSpPr>
          <p:nvPr>
            <p:ph type="body" sz="quarter" idx="10"/>
          </p:nvPr>
        </p:nvSpPr>
        <p:spPr>
          <a:xfrm>
            <a:off x="1333500" y="2667000"/>
            <a:ext cx="9525000" cy="2285999"/>
          </a:xfrm>
        </p:spPr>
        <p:txBody>
          <a:bodyPr>
            <a:normAutofit/>
          </a:bodyPr>
          <a:lstStyle/>
          <a:p>
            <a:pPr algn="ctr"/>
            <a:r>
              <a:rPr lang="en-US" sz="3200" dirty="0">
                <a:solidFill>
                  <a:schemeClr val="bg1"/>
                </a:solidFill>
              </a:rPr>
              <a:t>“Is 86400 events averaged to a single point really the metric you wish to base your career on?”</a:t>
            </a:r>
          </a:p>
          <a:p>
            <a:pPr algn="ctr"/>
            <a:endParaRPr lang="en-US" sz="3200" dirty="0">
              <a:solidFill>
                <a:schemeClr val="bg1"/>
              </a:solidFill>
            </a:endParaRPr>
          </a:p>
          <a:p>
            <a:pPr algn="ctr"/>
            <a:r>
              <a:rPr lang="en-US" sz="2000" i="1" dirty="0">
                <a:solidFill>
                  <a:schemeClr val="bg1"/>
                </a:solidFill>
              </a:rPr>
              <a:t>(*1 second resolution timeseries aggregated to hourly resolution)</a:t>
            </a:r>
            <a:endParaRPr lang="en-US" sz="2800" i="1" dirty="0">
              <a:solidFill>
                <a:schemeClr val="bg1"/>
              </a:solidFill>
            </a:endParaRPr>
          </a:p>
          <a:p>
            <a:pPr algn="ctr"/>
            <a:endParaRPr lang="en-US" sz="3200" dirty="0">
              <a:solidFill>
                <a:schemeClr val="bg1"/>
              </a:solidFill>
            </a:endParaRPr>
          </a:p>
          <a:p>
            <a:pPr algn="ctr"/>
            <a:endParaRPr lang="en-US" sz="3200" dirty="0">
              <a:solidFill>
                <a:schemeClr val="bg1"/>
              </a:solidFill>
            </a:endParaRPr>
          </a:p>
        </p:txBody>
      </p:sp>
      <p:sp>
        <p:nvSpPr>
          <p:cNvPr id="3" name="Title 2">
            <a:extLst>
              <a:ext uri="{FF2B5EF4-FFF2-40B4-BE49-F238E27FC236}">
                <a16:creationId xmlns:a16="http://schemas.microsoft.com/office/drawing/2014/main" id="{0D907D21-C967-43B9-A9CD-BEF2DBCE32DD}"/>
              </a:ext>
            </a:extLst>
          </p:cNvPr>
          <p:cNvSpPr>
            <a:spLocks noGrp="1"/>
          </p:cNvSpPr>
          <p:nvPr>
            <p:ph type="title"/>
          </p:nvPr>
        </p:nvSpPr>
        <p:spPr/>
        <p:txBody>
          <a:bodyPr/>
          <a:lstStyle/>
          <a:p>
            <a:r>
              <a:rPr lang="en-US" dirty="0">
                <a:solidFill>
                  <a:schemeClr val="bg1"/>
                </a:solidFill>
              </a:rPr>
              <a:t>Food for Thought</a:t>
            </a:r>
          </a:p>
        </p:txBody>
      </p:sp>
      <p:sp>
        <p:nvSpPr>
          <p:cNvPr id="4" name="Footer Placeholder 3">
            <a:extLst>
              <a:ext uri="{FF2B5EF4-FFF2-40B4-BE49-F238E27FC236}">
                <a16:creationId xmlns:a16="http://schemas.microsoft.com/office/drawing/2014/main" id="{3510CC2A-004B-4417-ADA8-B2282CF36930}"/>
              </a:ext>
            </a:extLst>
          </p:cNvPr>
          <p:cNvSpPr>
            <a:spLocks noGrp="1"/>
          </p:cNvSpPr>
          <p:nvPr>
            <p:ph type="ftr" sz="quarter" idx="11"/>
          </p:nvPr>
        </p:nvSpPr>
        <p:spPr/>
        <p:txBody>
          <a:bodyPr/>
          <a:lstStyle/>
          <a:p>
            <a:r>
              <a:rPr lang="en-US" noProof="0" dirty="0">
                <a:solidFill>
                  <a:schemeClr val="bg1"/>
                </a:solidFill>
              </a:rPr>
              <a:t>© 2018 Moviri – CONFIDENTIAL – All Rights Reserved</a:t>
            </a:r>
          </a:p>
        </p:txBody>
      </p:sp>
    </p:spTree>
    <p:extLst>
      <p:ext uri="{BB962C8B-B14F-4D97-AF65-F5344CB8AC3E}">
        <p14:creationId xmlns:p14="http://schemas.microsoft.com/office/powerpoint/2010/main" val="2278546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AB9B0F-C585-4FEF-BAD0-CFC3AF560F11}"/>
              </a:ext>
            </a:extLst>
          </p:cNvPr>
          <p:cNvSpPr>
            <a:spLocks noGrp="1"/>
          </p:cNvSpPr>
          <p:nvPr>
            <p:ph type="body" sz="quarter" idx="11"/>
          </p:nvPr>
        </p:nvSpPr>
        <p:spPr/>
        <p:txBody>
          <a:bodyPr/>
          <a:lstStyle/>
          <a:p>
            <a:r>
              <a:rPr lang="en-US" dirty="0"/>
              <a:t>Conclusions</a:t>
            </a:r>
          </a:p>
        </p:txBody>
      </p:sp>
    </p:spTree>
    <p:extLst>
      <p:ext uri="{BB962C8B-B14F-4D97-AF65-F5344CB8AC3E}">
        <p14:creationId xmlns:p14="http://schemas.microsoft.com/office/powerpoint/2010/main" val="354749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CA2D4E-603C-4936-8478-0B9539501488}"/>
              </a:ext>
            </a:extLst>
          </p:cNvPr>
          <p:cNvSpPr>
            <a:spLocks noGrp="1"/>
          </p:cNvSpPr>
          <p:nvPr>
            <p:ph type="body" sz="quarter" idx="10"/>
          </p:nvPr>
        </p:nvSpPr>
        <p:spPr/>
        <p:txBody>
          <a:bodyPr>
            <a:normAutofit/>
          </a:bodyPr>
          <a:lstStyle/>
          <a:p>
            <a:pPr marL="342900" indent="-342900">
              <a:buFont typeface="Wingdings" panose="05000000000000000000" pitchFamily="2" charset="2"/>
              <a:buChar char="ü"/>
            </a:pPr>
            <a:r>
              <a:rPr lang="en-US" sz="2800" b="1" dirty="0">
                <a:solidFill>
                  <a:schemeClr val="accent2"/>
                </a:solidFill>
              </a:rPr>
              <a:t>Average, on average, is a below average metric</a:t>
            </a:r>
          </a:p>
          <a:p>
            <a:pPr marL="342900" indent="-342900">
              <a:buFont typeface="Wingdings" panose="05000000000000000000" pitchFamily="2" charset="2"/>
              <a:buChar char="ü"/>
            </a:pPr>
            <a:r>
              <a:rPr lang="en-US" altLang="en-US" sz="2800" dirty="0"/>
              <a:t>If you </a:t>
            </a:r>
            <a:r>
              <a:rPr lang="en-US" altLang="en-US" sz="2800" b="1" dirty="0">
                <a:solidFill>
                  <a:schemeClr val="accent2"/>
                </a:solidFill>
              </a:rPr>
              <a:t>ONLY use the average </a:t>
            </a:r>
            <a:r>
              <a:rPr lang="en-US" altLang="en-US" sz="2800" dirty="0"/>
              <a:t>to find actionable intelligence, you are firmly on the </a:t>
            </a:r>
            <a:r>
              <a:rPr lang="en-US" sz="2800" b="1" dirty="0">
                <a:solidFill>
                  <a:schemeClr val="accent2"/>
                </a:solidFill>
              </a:rPr>
              <a:t>road to (actionable intelligence) hell </a:t>
            </a:r>
          </a:p>
          <a:p>
            <a:pPr marL="342900" indent="-342900">
              <a:buFont typeface="Wingdings" panose="05000000000000000000" pitchFamily="2" charset="2"/>
              <a:buChar char="ü"/>
            </a:pPr>
            <a:r>
              <a:rPr lang="en-US" altLang="en-US" sz="2800" dirty="0"/>
              <a:t>The analyst’s rule of thumb should be to use </a:t>
            </a:r>
            <a:r>
              <a:rPr lang="en-US" sz="2800" b="1" dirty="0">
                <a:solidFill>
                  <a:schemeClr val="accent2"/>
                </a:solidFill>
              </a:rPr>
              <a:t>the best metric, at the best resolution, of the best statistic</a:t>
            </a:r>
          </a:p>
        </p:txBody>
      </p:sp>
      <p:sp>
        <p:nvSpPr>
          <p:cNvPr id="3" name="Title 2">
            <a:extLst>
              <a:ext uri="{FF2B5EF4-FFF2-40B4-BE49-F238E27FC236}">
                <a16:creationId xmlns:a16="http://schemas.microsoft.com/office/drawing/2014/main" id="{EE09B6E7-6F87-455F-AA26-51959245283E}"/>
              </a:ext>
            </a:extLst>
          </p:cNvPr>
          <p:cNvSpPr>
            <a:spLocks noGrp="1"/>
          </p:cNvSpPr>
          <p:nvPr>
            <p:ph type="title"/>
          </p:nvPr>
        </p:nvSpPr>
        <p:spPr/>
        <p:txBody>
          <a:bodyPr/>
          <a:lstStyle/>
          <a:p>
            <a:r>
              <a:rPr lang="en-US" dirty="0"/>
              <a:t>3 Key Takeaways</a:t>
            </a:r>
          </a:p>
        </p:txBody>
      </p:sp>
      <p:sp>
        <p:nvSpPr>
          <p:cNvPr id="4" name="Footer Placeholder 3">
            <a:extLst>
              <a:ext uri="{FF2B5EF4-FFF2-40B4-BE49-F238E27FC236}">
                <a16:creationId xmlns:a16="http://schemas.microsoft.com/office/drawing/2014/main" id="{EDA7D581-1522-43EA-914C-99E47386A0FC}"/>
              </a:ext>
            </a:extLst>
          </p:cNvPr>
          <p:cNvSpPr>
            <a:spLocks noGrp="1"/>
          </p:cNvSpPr>
          <p:nvPr>
            <p:ph type="ftr" sz="quarter" idx="11"/>
          </p:nvPr>
        </p:nvSpPr>
        <p:spPr/>
        <p:txBody>
          <a:bodyPr/>
          <a:lstStyle/>
          <a:p>
            <a:r>
              <a:rPr lang="en-US" noProof="0" dirty="0"/>
              <a:t>© 2018 Moviri – CONFIDENTIAL – All Rights Reserved</a:t>
            </a:r>
          </a:p>
        </p:txBody>
      </p:sp>
    </p:spTree>
    <p:extLst>
      <p:ext uri="{BB962C8B-B14F-4D97-AF65-F5344CB8AC3E}">
        <p14:creationId xmlns:p14="http://schemas.microsoft.com/office/powerpoint/2010/main" val="409868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AB9B0F-C585-4FEF-BAD0-CFC3AF560F11}"/>
              </a:ext>
            </a:extLst>
          </p:cNvPr>
          <p:cNvSpPr>
            <a:spLocks noGrp="1"/>
          </p:cNvSpPr>
          <p:nvPr>
            <p:ph type="body" sz="quarter" idx="11"/>
          </p:nvPr>
        </p:nvSpPr>
        <p:spPr/>
        <p:txBody>
          <a:bodyPr/>
          <a:lstStyle/>
          <a:p>
            <a:r>
              <a:rPr lang="en-US" dirty="0"/>
              <a:t>Q&amp;A</a:t>
            </a:r>
          </a:p>
        </p:txBody>
      </p:sp>
    </p:spTree>
    <p:extLst>
      <p:ext uri="{BB962C8B-B14F-4D97-AF65-F5344CB8AC3E}">
        <p14:creationId xmlns:p14="http://schemas.microsoft.com/office/powerpoint/2010/main" val="641404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8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89899"/>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solidFill>
                <a:schemeClr val="bg1"/>
              </a:solidFill>
            </a:endParaRPr>
          </a:p>
        </p:txBody>
      </p:sp>
      <p:sp>
        <p:nvSpPr>
          <p:cNvPr id="4" name="Title 3"/>
          <p:cNvSpPr>
            <a:spLocks noGrp="1"/>
          </p:cNvSpPr>
          <p:nvPr>
            <p:ph type="title"/>
          </p:nvPr>
        </p:nvSpPr>
        <p:spPr>
          <a:xfrm>
            <a:off x="1066800" y="1861474"/>
            <a:ext cx="11125200" cy="729327"/>
          </a:xfrm>
          <a:solidFill>
            <a:schemeClr val="bg1"/>
          </a:solidFill>
        </p:spPr>
        <p:txBody>
          <a:bodyPr anchor="ctr"/>
          <a:lstStyle/>
          <a:p>
            <a:r>
              <a:rPr lang="en-US" b="1" dirty="0">
                <a:solidFill>
                  <a:schemeClr val="accent2"/>
                </a:solidFill>
              </a:rPr>
              <a:t>AGENDA</a:t>
            </a:r>
          </a:p>
        </p:txBody>
      </p:sp>
      <p:sp>
        <p:nvSpPr>
          <p:cNvPr id="2" name="Text Placeholder 1"/>
          <p:cNvSpPr>
            <a:spLocks noGrp="1"/>
          </p:cNvSpPr>
          <p:nvPr>
            <p:ph type="body" sz="quarter" idx="10"/>
          </p:nvPr>
        </p:nvSpPr>
        <p:spPr>
          <a:xfrm>
            <a:off x="1066800" y="2667001"/>
            <a:ext cx="8292008" cy="2362201"/>
          </a:xfrm>
        </p:spPr>
        <p:txBody>
          <a:bodyPr anchor="ctr">
            <a:normAutofit/>
          </a:bodyPr>
          <a:lstStyle/>
          <a:p>
            <a:pPr marL="257168" indent="-257168">
              <a:buFont typeface="Arial" panose="020B0604020202020204" pitchFamily="34" charset="0"/>
              <a:buChar char="•"/>
            </a:pPr>
            <a:r>
              <a:rPr lang="en-US" dirty="0">
                <a:solidFill>
                  <a:schemeClr val="bg1"/>
                </a:solidFill>
              </a:rPr>
              <a:t>Movìri at a Glance</a:t>
            </a:r>
          </a:p>
          <a:p>
            <a:pPr marL="257168" indent="-257168">
              <a:buFont typeface="Arial" panose="020B0604020202020204" pitchFamily="34" charset="0"/>
              <a:buChar char="•"/>
            </a:pPr>
            <a:r>
              <a:rPr lang="en-US" dirty="0">
                <a:solidFill>
                  <a:schemeClr val="bg1"/>
                </a:solidFill>
              </a:rPr>
              <a:t>Average, on average, is a below average statistic</a:t>
            </a:r>
          </a:p>
          <a:p>
            <a:pPr marL="257168" indent="-257168">
              <a:buFont typeface="Arial" panose="020B0604020202020204" pitchFamily="34" charset="0"/>
              <a:buChar char="•"/>
            </a:pPr>
            <a:r>
              <a:rPr lang="en-US" dirty="0">
                <a:solidFill>
                  <a:schemeClr val="bg1"/>
                </a:solidFill>
              </a:rPr>
              <a:t>Tales from the World: Minimum Idle Workers</a:t>
            </a:r>
          </a:p>
          <a:p>
            <a:pPr marL="257168" indent="-257168">
              <a:buFont typeface="Arial" panose="020B0604020202020204" pitchFamily="34" charset="0"/>
              <a:buChar char="•"/>
            </a:pPr>
            <a:r>
              <a:rPr lang="en-US" dirty="0">
                <a:solidFill>
                  <a:schemeClr val="bg1"/>
                </a:solidFill>
              </a:rPr>
              <a:t>Conclusions</a:t>
            </a:r>
          </a:p>
        </p:txBody>
      </p:sp>
    </p:spTree>
    <p:extLst>
      <p:ext uri="{BB962C8B-B14F-4D97-AF65-F5344CB8AC3E}">
        <p14:creationId xmlns:p14="http://schemas.microsoft.com/office/powerpoint/2010/main" val="287130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pPr>
              <a:lnSpc>
                <a:spcPct val="120000"/>
              </a:lnSpc>
            </a:pPr>
            <a:r>
              <a:rPr lang="en-US" dirty="0">
                <a:solidFill>
                  <a:schemeClr val="bg1"/>
                </a:solidFill>
              </a:rPr>
              <a:t>Movìri at a Glance</a:t>
            </a:r>
          </a:p>
        </p:txBody>
      </p:sp>
    </p:spTree>
    <p:extLst>
      <p:ext uri="{BB962C8B-B14F-4D97-AF65-F5344CB8AC3E}">
        <p14:creationId xmlns:p14="http://schemas.microsoft.com/office/powerpoint/2010/main" val="88416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Movìri at a glance</a:t>
            </a:r>
            <a:endParaRPr lang="it-IT" dirty="0"/>
          </a:p>
        </p:txBody>
      </p:sp>
      <p:sp>
        <p:nvSpPr>
          <p:cNvPr id="4" name="Segnaposto contenuto 1"/>
          <p:cNvSpPr txBox="1">
            <a:spLocks/>
          </p:cNvSpPr>
          <p:nvPr/>
        </p:nvSpPr>
        <p:spPr>
          <a:xfrm>
            <a:off x="1611204" y="1752600"/>
            <a:ext cx="10199796" cy="4241800"/>
          </a:xfrm>
          <a:prstGeom prst="rect">
            <a:avLst/>
          </a:prstGeom>
        </p:spPr>
        <p:txBody>
          <a:bodyPr/>
          <a:lstStyle>
            <a:lvl1pPr marL="342900" indent="-342900" algn="l" rtl="0" eaLnBrk="1" fontAlgn="base" hangingPunct="1">
              <a:spcBef>
                <a:spcPct val="20000"/>
              </a:spcBef>
              <a:spcAft>
                <a:spcPct val="0"/>
              </a:spcAft>
              <a:buClr>
                <a:schemeClr val="accent3"/>
              </a:buClr>
              <a:buChar char="•"/>
              <a:defRPr sz="1400">
                <a:solidFill>
                  <a:schemeClr val="accent3"/>
                </a:solidFill>
                <a:latin typeface="+mn-lt"/>
                <a:ea typeface="+mn-ea"/>
                <a:cs typeface="+mn-cs"/>
              </a:defRPr>
            </a:lvl1pPr>
            <a:lvl2pPr marL="742950" indent="-285750" algn="l" rtl="0" eaLnBrk="1" fontAlgn="base" hangingPunct="1">
              <a:spcBef>
                <a:spcPct val="20000"/>
              </a:spcBef>
              <a:spcAft>
                <a:spcPct val="0"/>
              </a:spcAft>
              <a:buClr>
                <a:schemeClr val="accent3"/>
              </a:buClr>
              <a:buFont typeface="Wingdings" panose="05000000000000000000" pitchFamily="2" charset="2"/>
              <a:buChar char="§"/>
              <a:defRPr sz="1200">
                <a:solidFill>
                  <a:schemeClr val="accent3"/>
                </a:solidFill>
                <a:latin typeface="+mn-lt"/>
              </a:defRPr>
            </a:lvl2pPr>
            <a:lvl3pPr marL="1085850" indent="-171450" algn="l" rtl="0" eaLnBrk="1" fontAlgn="base" hangingPunct="1">
              <a:spcBef>
                <a:spcPct val="20000"/>
              </a:spcBef>
              <a:spcAft>
                <a:spcPct val="0"/>
              </a:spcAft>
              <a:buClr>
                <a:schemeClr val="accent3"/>
              </a:buClr>
              <a:buFont typeface="Calibri" panose="020F0502020204030204" pitchFamily="34" charset="0"/>
              <a:buChar char="‒"/>
              <a:defRPr sz="1000">
                <a:solidFill>
                  <a:schemeClr val="accent3"/>
                </a:solidFill>
                <a:latin typeface="+mn-lt"/>
              </a:defRPr>
            </a:lvl3pPr>
            <a:lvl4pPr marL="1600200" indent="-228600" algn="l" rtl="0" eaLnBrk="1" fontAlgn="base" hangingPunct="1">
              <a:spcBef>
                <a:spcPct val="20000"/>
              </a:spcBef>
              <a:spcAft>
                <a:spcPct val="0"/>
              </a:spcAft>
              <a:buChar char="–"/>
              <a:defRPr sz="1600">
                <a:solidFill>
                  <a:srgbClr val="61656A"/>
                </a:solidFill>
                <a:latin typeface="Arial" charset="0"/>
              </a:defRPr>
            </a:lvl4pPr>
            <a:lvl5pPr marL="2057400" indent="-228600" algn="l" rtl="0" eaLnBrk="1" fontAlgn="base" hangingPunct="1">
              <a:spcBef>
                <a:spcPct val="20000"/>
              </a:spcBef>
              <a:spcAft>
                <a:spcPct val="0"/>
              </a:spcAft>
              <a:buChar char="»"/>
              <a:defRPr sz="1600">
                <a:solidFill>
                  <a:srgbClr val="61656A"/>
                </a:solidFill>
                <a:latin typeface="Arial" charset="0"/>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pPr marL="0" indent="0">
              <a:buFontTx/>
              <a:buNone/>
            </a:pPr>
            <a:r>
              <a:rPr lang="en-US" sz="1600" kern="0" dirty="0">
                <a:solidFill>
                  <a:schemeClr val="tx1"/>
                </a:solidFill>
                <a:latin typeface="Segoe UI Light" panose="020B0502040204020203" pitchFamily="34" charset="0"/>
                <a:ea typeface="Open Sans Light" pitchFamily="34" charset="0"/>
                <a:cs typeface="Segoe UI Light" panose="020B0502040204020203" pitchFamily="34" charset="0"/>
              </a:rPr>
              <a:t>	                      </a:t>
            </a:r>
            <a:r>
              <a:rPr lang="en-US" sz="2000" b="1" kern="0" dirty="0">
                <a:solidFill>
                  <a:schemeClr val="accent3">
                    <a:lumMod val="75000"/>
                  </a:schemeClr>
                </a:solidFill>
                <a:latin typeface="Segoe UI Light" panose="020B0502040204020203" pitchFamily="34" charset="0"/>
                <a:ea typeface="Open Sans Light" pitchFamily="34" charset="0"/>
                <a:cs typeface="Segoe UI Light" panose="020B0502040204020203" pitchFamily="34" charset="0"/>
              </a:rPr>
              <a:t>Data Mining and Performance Optimization Services and Software Company</a:t>
            </a:r>
          </a:p>
          <a:p>
            <a:pPr marL="0" indent="0">
              <a:buFontTx/>
              <a:buNone/>
            </a:pPr>
            <a:endParaRPr lang="en-US" sz="1600" kern="0" dirty="0">
              <a:latin typeface="Segoe UI Light" panose="020B0502040204020203" pitchFamily="34" charset="0"/>
              <a:ea typeface="Open Sans Light" pitchFamily="34" charset="0"/>
              <a:cs typeface="Segoe UI Light" panose="020B0502040204020203" pitchFamily="34" charset="0"/>
            </a:endParaRPr>
          </a:p>
          <a:p>
            <a:pPr marL="2114550" lvl="5" indent="-342900">
              <a:buClr>
                <a:schemeClr val="accent3"/>
              </a:buClr>
              <a:buSzPct val="100000"/>
              <a:buFont typeface="Calibri" panose="020F0502020204030204" pitchFamily="34" charset="0"/>
              <a:buChar char="•"/>
              <a:defRPr/>
            </a:pPr>
            <a:r>
              <a:rPr lang="en-US" sz="1600" kern="0" dirty="0">
                <a:solidFill>
                  <a:schemeClr val="accent3">
                    <a:lumMod val="75000"/>
                  </a:schemeClr>
                </a:solidFill>
                <a:latin typeface="Segoe UI Light" panose="020B0502040204020203" pitchFamily="34" charset="0"/>
                <a:cs typeface="Segoe UI Light" panose="020B0502040204020203" pitchFamily="34" charset="0"/>
              </a:rPr>
              <a:t>Founded in 2000 as “Neptuny”, a Politecnico di Milano spin-off</a:t>
            </a:r>
          </a:p>
          <a:p>
            <a:pPr marL="2114550" lvl="5" indent="-342900">
              <a:buClr>
                <a:schemeClr val="accent3"/>
              </a:buClr>
              <a:buSzPct val="100000"/>
              <a:buFont typeface="Calibri" panose="020F0502020204030204" pitchFamily="34" charset="0"/>
              <a:buChar char="•"/>
              <a:defRPr/>
            </a:pPr>
            <a:r>
              <a:rPr lang="en-US" sz="1600" kern="0" dirty="0">
                <a:solidFill>
                  <a:schemeClr val="accent3">
                    <a:lumMod val="75000"/>
                  </a:schemeClr>
                </a:solidFill>
                <a:latin typeface="Segoe UI Light" panose="020B0502040204020203" pitchFamily="34" charset="0"/>
                <a:cs typeface="Segoe UI Light" panose="020B0502040204020203" pitchFamily="34" charset="0"/>
              </a:rPr>
              <a:t>Caplan line of business (now TrueSight Capacity Optimization) sold to BMC Software in 2010 and simultaneously rebranded Moviri</a:t>
            </a:r>
          </a:p>
          <a:p>
            <a:pPr marL="2114550" lvl="5" indent="-342900">
              <a:buClr>
                <a:schemeClr val="accent3"/>
              </a:buClr>
              <a:buSzPct val="100000"/>
              <a:buFont typeface="Calibri" panose="020F0502020204030204" pitchFamily="34" charset="0"/>
              <a:buChar char="•"/>
              <a:defRPr/>
            </a:pPr>
            <a:r>
              <a:rPr lang="en-US" sz="1600" kern="0" dirty="0">
                <a:solidFill>
                  <a:schemeClr val="accent3">
                    <a:lumMod val="75000"/>
                  </a:schemeClr>
                </a:solidFill>
                <a:latin typeface="Segoe UI Light" panose="020B0502040204020203" pitchFamily="34" charset="0"/>
                <a:cs typeface="Segoe UI Light" panose="020B0502040204020203" pitchFamily="34" charset="0"/>
              </a:rPr>
              <a:t>Incorporated privately held company with Headquarters in Italy </a:t>
            </a:r>
          </a:p>
          <a:p>
            <a:pPr marL="2114550" lvl="5" indent="-342900">
              <a:buClr>
                <a:schemeClr val="accent3"/>
              </a:buClr>
              <a:buSzPct val="100000"/>
              <a:buFont typeface="Calibri" panose="020F0502020204030204" pitchFamily="34" charset="0"/>
              <a:buChar char="•"/>
              <a:defRPr/>
            </a:pPr>
            <a:r>
              <a:rPr lang="en-US" sz="1600" kern="0" dirty="0">
                <a:solidFill>
                  <a:schemeClr val="accent3">
                    <a:lumMod val="75000"/>
                  </a:schemeClr>
                </a:solidFill>
                <a:latin typeface="Segoe UI Light" panose="020B0502040204020203" pitchFamily="34" charset="0"/>
                <a:cs typeface="Segoe UI Light" panose="020B0502040204020203" pitchFamily="34" charset="0"/>
              </a:rPr>
              <a:t>Full ownership of Moviri Inc. in the US and Moviri Limited in the UK</a:t>
            </a:r>
          </a:p>
          <a:p>
            <a:pPr marL="2114550" lvl="5" indent="-342900">
              <a:buClr>
                <a:schemeClr val="accent3"/>
              </a:buClr>
              <a:buSzPct val="100000"/>
              <a:buFont typeface="Calibri" panose="020F0502020204030204" pitchFamily="34" charset="0"/>
              <a:buChar char="•"/>
              <a:defRPr/>
            </a:pPr>
            <a:r>
              <a:rPr lang="en-US" sz="1600" kern="0" dirty="0">
                <a:solidFill>
                  <a:schemeClr val="accent3">
                    <a:lumMod val="75000"/>
                  </a:schemeClr>
                </a:solidFill>
                <a:latin typeface="Segoe UI Light" panose="020B0502040204020203" pitchFamily="34" charset="0"/>
                <a:cs typeface="Segoe UI Light" panose="020B0502040204020203" pitchFamily="34" charset="0"/>
              </a:rPr>
              <a:t>Two additional lines of business: ContentWise (fully owned) and participation in Cleafy</a:t>
            </a:r>
            <a:endParaRPr lang="it-IT" sz="1600" kern="0" dirty="0">
              <a:solidFill>
                <a:schemeClr val="accent3">
                  <a:lumMod val="75000"/>
                </a:schemeClr>
              </a:solidFill>
              <a:latin typeface="Segoe UI Light" panose="020B0502040204020203" pitchFamily="34" charset="0"/>
              <a:cs typeface="Segoe UI Light" panose="020B0502040204020203" pitchFamily="34" charset="0"/>
            </a:endParaRPr>
          </a:p>
          <a:p>
            <a:pPr marL="2057400" lvl="5" indent="-285750">
              <a:buClr>
                <a:schemeClr val="accent3"/>
              </a:buClr>
              <a:buSzPct val="100000"/>
              <a:buFont typeface="Calibri" panose="020F0502020204030204" pitchFamily="34" charset="0"/>
              <a:buChar char="•"/>
              <a:defRPr/>
            </a:pPr>
            <a:endParaRPr lang="it-IT" sz="1600" kern="0" dirty="0">
              <a:solidFill>
                <a:schemeClr val="accent3"/>
              </a:solidFill>
              <a:latin typeface="Segoe UI Light" panose="020B0502040204020203" pitchFamily="34" charset="0"/>
              <a:cs typeface="Segoe UI Light" panose="020B0502040204020203" pitchFamily="34" charset="0"/>
            </a:endParaRPr>
          </a:p>
          <a:p>
            <a:pPr marL="0" lvl="1" indent="0">
              <a:buSzPct val="100000"/>
              <a:buFont typeface="Wingdings" panose="05000000000000000000" pitchFamily="2" charset="2"/>
              <a:buNone/>
              <a:defRPr/>
            </a:pPr>
            <a:endParaRPr lang="it-IT" sz="1600" kern="0" dirty="0">
              <a:latin typeface="Segoe UI Light" panose="020B0502040204020203" pitchFamily="34" charset="0"/>
              <a:cs typeface="Segoe UI Light" panose="020B0502040204020203" pitchFamily="34" charset="0"/>
            </a:endParaRPr>
          </a:p>
          <a:p>
            <a:pPr marL="0" lvl="1" indent="0">
              <a:buSzPct val="100000"/>
              <a:buFont typeface="Wingdings" panose="05000000000000000000" pitchFamily="2" charset="2"/>
              <a:buNone/>
              <a:defRPr/>
            </a:pPr>
            <a:endParaRPr lang="it-IT" sz="1600" kern="0" dirty="0">
              <a:latin typeface="Segoe UI Light" panose="020B0502040204020203" pitchFamily="34" charset="0"/>
              <a:cs typeface="Segoe UI Light" panose="020B0502040204020203" pitchFamily="34" charset="0"/>
            </a:endParaRPr>
          </a:p>
        </p:txBody>
      </p:sp>
      <p:pic>
        <p:nvPicPr>
          <p:cNvPr id="6" name="Picture 3" descr="Screen shot 2011-01-24 at 5.42.02 PM.png"/>
          <p:cNvPicPr>
            <a:picLocks noChangeAspect="1"/>
          </p:cNvPicPr>
          <p:nvPr/>
        </p:nvPicPr>
        <p:blipFill>
          <a:blip r:embed="rId3" cstate="print"/>
          <a:srcRect/>
          <a:stretch>
            <a:fillRect/>
          </a:stretch>
        </p:blipFill>
        <p:spPr bwMode="auto">
          <a:xfrm>
            <a:off x="1600200" y="1752600"/>
            <a:ext cx="1690029" cy="2011680"/>
          </a:xfrm>
          <a:prstGeom prst="rect">
            <a:avLst/>
          </a:prstGeom>
          <a:noFill/>
          <a:ln w="9525">
            <a:noFill/>
            <a:miter lim="800000"/>
            <a:headEnd/>
            <a:tailEnd/>
          </a:ln>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632" r="28669"/>
          <a:stretch/>
        </p:blipFill>
        <p:spPr bwMode="auto">
          <a:xfrm>
            <a:off x="1611204" y="4076649"/>
            <a:ext cx="1676400" cy="2011680"/>
          </a:xfrm>
          <a:prstGeom prst="rect">
            <a:avLst/>
          </a:prstGeom>
          <a:noFill/>
          <a:ln w="9525">
            <a:noFill/>
            <a:miter lim="800000"/>
            <a:headEnd/>
            <a:tailEnd/>
          </a:ln>
        </p:spPr>
      </p:pic>
      <p:graphicFrame>
        <p:nvGraphicFramePr>
          <p:cNvPr id="8" name="Tabella 7"/>
          <p:cNvGraphicFramePr>
            <a:graphicFrameLocks noGrp="1"/>
          </p:cNvGraphicFramePr>
          <p:nvPr>
            <p:extLst/>
          </p:nvPr>
        </p:nvGraphicFramePr>
        <p:xfrm>
          <a:off x="3771444" y="4767262"/>
          <a:ext cx="6552728" cy="1280160"/>
        </p:xfrm>
        <a:graphic>
          <a:graphicData uri="http://schemas.openxmlformats.org/drawingml/2006/table">
            <a:tbl>
              <a:tblPr firstRow="1" bandRow="1">
                <a:tableStyleId>{2D5ABB26-0587-4C30-8999-92F81FD0307C}</a:tableStyleId>
              </a:tblPr>
              <a:tblGrid>
                <a:gridCol w="3276364">
                  <a:extLst>
                    <a:ext uri="{9D8B030D-6E8A-4147-A177-3AD203B41FA5}">
                      <a16:colId xmlns:a16="http://schemas.microsoft.com/office/drawing/2014/main" val="20000"/>
                    </a:ext>
                  </a:extLst>
                </a:gridCol>
                <a:gridCol w="3276364">
                  <a:extLst>
                    <a:ext uri="{9D8B030D-6E8A-4147-A177-3AD203B41FA5}">
                      <a16:colId xmlns:a16="http://schemas.microsoft.com/office/drawing/2014/main" val="20001"/>
                    </a:ext>
                  </a:extLst>
                </a:gridCol>
              </a:tblGrid>
              <a:tr h="370840">
                <a:tc>
                  <a:txBody>
                    <a:bodyPr/>
                    <a:lstStyle/>
                    <a:p>
                      <a:r>
                        <a:rPr lang="en-US" sz="2200" cap="small" baseline="0" noProof="0" dirty="0">
                          <a:solidFill>
                            <a:schemeClr val="accent3">
                              <a:lumMod val="75000"/>
                            </a:schemeClr>
                          </a:solidFill>
                        </a:rPr>
                        <a:t>$ 15 m </a:t>
                      </a:r>
                    </a:p>
                    <a:p>
                      <a:r>
                        <a:rPr lang="en-US" sz="1400" cap="small" baseline="0" noProof="0" dirty="0">
                          <a:solidFill>
                            <a:schemeClr val="accent3">
                              <a:lumMod val="75000"/>
                            </a:schemeClr>
                          </a:solidFill>
                        </a:rPr>
                        <a:t>revenues</a:t>
                      </a:r>
                      <a:r>
                        <a:rPr lang="en-US" sz="1400" cap="none" baseline="0" noProof="0" dirty="0">
                          <a:solidFill>
                            <a:schemeClr val="accent3">
                              <a:lumMod val="75000"/>
                            </a:schemeClr>
                          </a:solidFill>
                        </a:rPr>
                        <a:t> </a:t>
                      </a:r>
                      <a:r>
                        <a:rPr lang="en-US" sz="1000" cap="none" baseline="0" noProof="0" dirty="0">
                          <a:solidFill>
                            <a:schemeClr val="accent3">
                              <a:lumMod val="75000"/>
                            </a:schemeClr>
                          </a:solidFill>
                        </a:rPr>
                        <a:t>in 2014</a:t>
                      </a:r>
                    </a:p>
                  </a:txBody>
                  <a:tcPr/>
                </a:tc>
                <a:tc>
                  <a:txBody>
                    <a:bodyPr/>
                    <a:lstStyle/>
                    <a:p>
                      <a:r>
                        <a:rPr lang="en-US" sz="2200" cap="small" baseline="0" noProof="0" dirty="0">
                          <a:solidFill>
                            <a:schemeClr val="accent3">
                              <a:lumMod val="75000"/>
                            </a:schemeClr>
                          </a:solidFill>
                        </a:rPr>
                        <a:t>150+</a:t>
                      </a:r>
                    </a:p>
                    <a:p>
                      <a:r>
                        <a:rPr lang="en-US" sz="1400" cap="small" baseline="0" noProof="0" dirty="0">
                          <a:solidFill>
                            <a:schemeClr val="accent3">
                              <a:lumMod val="75000"/>
                            </a:schemeClr>
                          </a:solidFill>
                        </a:rPr>
                        <a:t>engineers </a:t>
                      </a:r>
                      <a:r>
                        <a:rPr lang="en-US" sz="1000" cap="none" baseline="0" noProof="0" dirty="0">
                          <a:solidFill>
                            <a:schemeClr val="accent3">
                              <a:lumMod val="75000"/>
                            </a:schemeClr>
                          </a:solidFill>
                        </a:rPr>
                        <a:t>in 2015 H1</a:t>
                      </a:r>
                    </a:p>
                  </a:txBody>
                  <a:tcPr/>
                </a:tc>
                <a:extLst>
                  <a:ext uri="{0D108BD9-81ED-4DB2-BD59-A6C34878D82A}">
                    <a16:rowId xmlns:a16="http://schemas.microsoft.com/office/drawing/2014/main" val="10000"/>
                  </a:ext>
                </a:extLst>
              </a:tr>
              <a:tr h="370840">
                <a:tc>
                  <a:txBody>
                    <a:bodyPr/>
                    <a:lstStyle/>
                    <a:p>
                      <a:r>
                        <a:rPr lang="en-US" sz="2200" cap="small" baseline="0" noProof="0" dirty="0">
                          <a:solidFill>
                            <a:schemeClr val="accent3">
                              <a:lumMod val="75000"/>
                            </a:schemeClr>
                          </a:solidFill>
                        </a:rPr>
                        <a:t>60+</a:t>
                      </a:r>
                    </a:p>
                    <a:p>
                      <a:r>
                        <a:rPr lang="en-US" sz="1400" cap="small" baseline="0" noProof="0" dirty="0">
                          <a:solidFill>
                            <a:schemeClr val="accent3">
                              <a:lumMod val="75000"/>
                            </a:schemeClr>
                          </a:solidFill>
                        </a:rPr>
                        <a:t>customers </a:t>
                      </a:r>
                      <a:r>
                        <a:rPr lang="en-US" sz="1000" cap="none" baseline="0" noProof="0" dirty="0">
                          <a:solidFill>
                            <a:schemeClr val="accent3">
                              <a:lumMod val="75000"/>
                            </a:schemeClr>
                          </a:solidFill>
                        </a:rPr>
                        <a:t>in Fortune 500</a:t>
                      </a:r>
                    </a:p>
                  </a:txBody>
                  <a:tcPr/>
                </a:tc>
                <a:tc>
                  <a:txBody>
                    <a:bodyPr/>
                    <a:lstStyle/>
                    <a:p>
                      <a:r>
                        <a:rPr lang="en-US" sz="2200" cap="small" baseline="0" noProof="0" dirty="0">
                          <a:solidFill>
                            <a:schemeClr val="accent3">
                              <a:lumMod val="75000"/>
                            </a:schemeClr>
                          </a:solidFill>
                        </a:rPr>
                        <a:t>20+</a:t>
                      </a:r>
                    </a:p>
                    <a:p>
                      <a:r>
                        <a:rPr lang="en-US" sz="1400" cap="small" baseline="0" noProof="0" dirty="0">
                          <a:solidFill>
                            <a:schemeClr val="accent3">
                              <a:lumMod val="75000"/>
                            </a:schemeClr>
                          </a:solidFill>
                        </a:rPr>
                        <a:t>countries </a:t>
                      </a:r>
                      <a:r>
                        <a:rPr lang="en-US" sz="1000" cap="none" baseline="0" noProof="0" dirty="0">
                          <a:solidFill>
                            <a:schemeClr val="accent3">
                              <a:lumMod val="75000"/>
                            </a:schemeClr>
                          </a:solidFill>
                        </a:rPr>
                        <a:t>covered</a:t>
                      </a:r>
                    </a:p>
                  </a:txBody>
                  <a:tcPr/>
                </a:tc>
                <a:extLst>
                  <a:ext uri="{0D108BD9-81ED-4DB2-BD59-A6C34878D82A}">
                    <a16:rowId xmlns:a16="http://schemas.microsoft.com/office/drawing/2014/main" val="10001"/>
                  </a:ext>
                </a:extLst>
              </a:tr>
            </a:tbl>
          </a:graphicData>
        </a:graphic>
      </p:graphicFrame>
      <p:sp>
        <p:nvSpPr>
          <p:cNvPr id="9" name="Segnaposto contenuto 2"/>
          <p:cNvSpPr txBox="1">
            <a:spLocks/>
          </p:cNvSpPr>
          <p:nvPr/>
        </p:nvSpPr>
        <p:spPr>
          <a:xfrm>
            <a:off x="1539196" y="3408238"/>
            <a:ext cx="2057400" cy="304800"/>
          </a:xfrm>
          <a:prstGeom prst="rect">
            <a:avLst/>
          </a:prstGeom>
        </p:spPr>
        <p:txBody>
          <a:bodyPr>
            <a:noAutofit/>
          </a:bodyPr>
          <a:lstStyle/>
          <a:p>
            <a:pPr marL="342900" indent="-342900" fontAlgn="auto">
              <a:spcBef>
                <a:spcPct val="20000"/>
              </a:spcBef>
              <a:spcAft>
                <a:spcPts val="0"/>
              </a:spcAft>
              <a:buClr>
                <a:srgbClr val="F05A28"/>
              </a:buClr>
              <a:buFont typeface="Arial" pitchFamily="34" charset="0"/>
              <a:buNone/>
              <a:defRPr/>
            </a:pPr>
            <a:r>
              <a:rPr lang="en-US" sz="1400" b="1" dirty="0">
                <a:solidFill>
                  <a:schemeClr val="bg1"/>
                </a:solidFill>
                <a:latin typeface="Segoe UI Light" panose="020B0502040204020203" pitchFamily="34" charset="0"/>
                <a:ea typeface="Open Sans Light" pitchFamily="34" charset="0"/>
                <a:cs typeface="Segoe UI Light" panose="020B0502040204020203" pitchFamily="34" charset="0"/>
              </a:rPr>
              <a:t>Milan Headquarters</a:t>
            </a:r>
          </a:p>
        </p:txBody>
      </p:sp>
      <p:sp>
        <p:nvSpPr>
          <p:cNvPr id="10" name="Segnaposto contenuto 2"/>
          <p:cNvSpPr txBox="1">
            <a:spLocks/>
          </p:cNvSpPr>
          <p:nvPr/>
        </p:nvSpPr>
        <p:spPr>
          <a:xfrm>
            <a:off x="1600200" y="5741094"/>
            <a:ext cx="2057400" cy="321568"/>
          </a:xfrm>
          <a:prstGeom prst="rect">
            <a:avLst/>
          </a:prstGeom>
        </p:spPr>
        <p:txBody>
          <a:bodyPr>
            <a:noAutofit/>
          </a:bodyPr>
          <a:lstStyle/>
          <a:p>
            <a:pPr marL="342900" indent="-342900" fontAlgn="auto">
              <a:spcBef>
                <a:spcPct val="20000"/>
              </a:spcBef>
              <a:spcAft>
                <a:spcPts val="0"/>
              </a:spcAft>
              <a:buClr>
                <a:srgbClr val="F05A28"/>
              </a:buClr>
              <a:buFont typeface="Arial" pitchFamily="34" charset="0"/>
              <a:buNone/>
              <a:defRPr/>
            </a:pPr>
            <a:r>
              <a:rPr lang="en-US" sz="1400" b="1" dirty="0">
                <a:solidFill>
                  <a:schemeClr val="bg1"/>
                </a:solidFill>
                <a:latin typeface="Segoe UI Light" panose="020B0502040204020203" pitchFamily="34" charset="0"/>
                <a:ea typeface="Open Sans Light" pitchFamily="34" charset="0"/>
                <a:cs typeface="Segoe UI Light" panose="020B0502040204020203" pitchFamily="34" charset="0"/>
              </a:rPr>
              <a:t>Boston</a:t>
            </a:r>
          </a:p>
        </p:txBody>
      </p:sp>
      <p:sp>
        <p:nvSpPr>
          <p:cNvPr id="11" name="Footer Placeholder 2">
            <a:extLst>
              <a:ext uri="{FF2B5EF4-FFF2-40B4-BE49-F238E27FC236}">
                <a16:creationId xmlns:a16="http://schemas.microsoft.com/office/drawing/2014/main" id="{B5D77D53-C099-4EB5-A7F1-8BE6E46BE037}"/>
              </a:ext>
            </a:extLst>
          </p:cNvPr>
          <p:cNvSpPr>
            <a:spLocks noGrp="1"/>
          </p:cNvSpPr>
          <p:nvPr>
            <p:ph type="ftr" sz="quarter" idx="10"/>
          </p:nvPr>
        </p:nvSpPr>
        <p:spPr>
          <a:xfrm>
            <a:off x="2819400" y="6486146"/>
            <a:ext cx="6629400" cy="219454"/>
          </a:xfrm>
          <a:prstGeom prst="rect">
            <a:avLst/>
          </a:prstGeom>
        </p:spPr>
        <p:txBody>
          <a:bodyPr vert="horz" lIns="91440" tIns="45720" rIns="91440" bIns="45720" rtlCol="0" anchor="ctr"/>
          <a:lstStyle>
            <a:defPPr>
              <a:defRPr lang="it-IT"/>
            </a:defPPr>
            <a:lvl1pPr algn="ctr" rtl="0" fontAlgn="base">
              <a:spcBef>
                <a:spcPct val="0"/>
              </a:spcBef>
              <a:spcAft>
                <a:spcPct val="0"/>
              </a:spcAft>
              <a:defRPr sz="1200" kern="1200">
                <a:solidFill>
                  <a:schemeClr val="tx1">
                    <a:tint val="75000"/>
                  </a:schemeClr>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 2018 Moviri – CONFIDENTIAL – All Rights Reserved</a:t>
            </a:r>
            <a:endParaRPr lang="en-US" noProof="0" dirty="0"/>
          </a:p>
        </p:txBody>
      </p:sp>
    </p:spTree>
    <p:extLst>
      <p:ext uri="{BB962C8B-B14F-4D97-AF65-F5344CB8AC3E}">
        <p14:creationId xmlns:p14="http://schemas.microsoft.com/office/powerpoint/2010/main" val="173072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bwMode="auto">
          <a:xfrm>
            <a:off x="1524000" y="2924945"/>
            <a:ext cx="9144000" cy="3058301"/>
          </a:xfrm>
          <a:prstGeom prst="rect">
            <a:avLst/>
          </a:prstGeom>
          <a:solidFill>
            <a:schemeClr val="accent4"/>
          </a:solidFill>
          <a:ln>
            <a:solidFill>
              <a:schemeClr val="accent4"/>
            </a:solidFill>
          </a:ln>
          <a:effectLst/>
        </p:spPr>
        <p:txBody>
          <a:bodyPr lIns="72000" tIns="36000" rIns="72000" bIns="36000" rtlCol="0" anchor="ctr" anchorCtr="1"/>
          <a:lstStyle/>
          <a:p>
            <a:pPr algn="ctr" eaLnBrk="0" hangingPunct="0">
              <a:buClr>
                <a:schemeClr val="tx1"/>
              </a:buClr>
              <a:buFont typeface="Wingdings" pitchFamily="2" charset="2"/>
              <a:buNone/>
            </a:pPr>
            <a:endParaRPr lang="it-IT" sz="1200" dirty="0" err="1">
              <a:latin typeface="Segoe UI Light" panose="020B0502040204020203" pitchFamily="34" charset="0"/>
              <a:cs typeface="Segoe UI Light" panose="020B0502040204020203" pitchFamily="34" charset="0"/>
            </a:endParaRPr>
          </a:p>
        </p:txBody>
      </p:sp>
      <p:sp>
        <p:nvSpPr>
          <p:cNvPr id="2" name="Titolo 1"/>
          <p:cNvSpPr>
            <a:spLocks noGrp="1"/>
          </p:cNvSpPr>
          <p:nvPr>
            <p:ph type="title"/>
          </p:nvPr>
        </p:nvSpPr>
        <p:spPr/>
        <p:txBody>
          <a:bodyPr/>
          <a:lstStyle/>
          <a:p>
            <a:r>
              <a:rPr lang="en-US" dirty="0"/>
              <a:t>Customers</a:t>
            </a:r>
            <a:endParaRPr lang="it-IT" dirty="0"/>
          </a:p>
        </p:txBody>
      </p:sp>
      <p:sp>
        <p:nvSpPr>
          <p:cNvPr id="11" name="CasellaDiTesto 10"/>
          <p:cNvSpPr txBox="1"/>
          <p:nvPr/>
        </p:nvSpPr>
        <p:spPr>
          <a:xfrm>
            <a:off x="1875767" y="1775460"/>
            <a:ext cx="8468705" cy="3939540"/>
          </a:xfrm>
          <a:prstGeom prst="rect">
            <a:avLst/>
          </a:prstGeom>
          <a:noFill/>
        </p:spPr>
        <p:txBody>
          <a:bodyPr wrap="square" rtlCol="0">
            <a:spAutoFit/>
          </a:bodyPr>
          <a:lstStyle/>
          <a:p>
            <a:pPr>
              <a:spcBef>
                <a:spcPts val="1800"/>
              </a:spcBef>
            </a:pPr>
            <a:r>
              <a:rPr lang="en-US" sz="2800" dirty="0">
                <a:latin typeface="Segoe UI Light" panose="020B0502040204020203" pitchFamily="34" charset="0"/>
                <a:cs typeface="Segoe UI Light" panose="020B0502040204020203" pitchFamily="34" charset="0"/>
              </a:rPr>
              <a:t>200+ enterprises have chosen Movìri </a:t>
            </a:r>
          </a:p>
          <a:p>
            <a:pPr>
              <a:spcBef>
                <a:spcPts val="600"/>
              </a:spcBef>
            </a:pPr>
            <a:r>
              <a:rPr lang="en-US" sz="1600" dirty="0">
                <a:solidFill>
                  <a:schemeClr val="accent3">
                    <a:lumMod val="75000"/>
                  </a:schemeClr>
                </a:solidFill>
                <a:latin typeface="Segoe UI Light" panose="020B0502040204020203" pitchFamily="34" charset="0"/>
                <a:cs typeface="Segoe UI Light" panose="020B0502040204020203" pitchFamily="34" charset="0"/>
              </a:rPr>
              <a:t>They are worldwide leading companies in Finance, Media, Telecom, Retail, Manufacturing and Government.</a:t>
            </a:r>
          </a:p>
          <a:p>
            <a:pPr>
              <a:spcBef>
                <a:spcPts val="600"/>
              </a:spcBef>
            </a:pPr>
            <a:endParaRPr lang="en-US" sz="1600" dirty="0">
              <a:solidFill>
                <a:schemeClr val="bg1"/>
              </a:solidFill>
              <a:latin typeface="Segoe UI Light" panose="020B0502040204020203" pitchFamily="34" charset="0"/>
              <a:cs typeface="Segoe UI Light" panose="020B0502040204020203" pitchFamily="34" charset="0"/>
            </a:endParaRPr>
          </a:p>
          <a:p>
            <a:pPr>
              <a:spcBef>
                <a:spcPts val="0"/>
              </a:spcBef>
            </a:pPr>
            <a:r>
              <a:rPr lang="en-US" sz="2800" dirty="0">
                <a:solidFill>
                  <a:schemeClr val="bg1"/>
                </a:solidFill>
                <a:latin typeface="Segoe UI Light" panose="020B0502040204020203" pitchFamily="34" charset="0"/>
                <a:cs typeface="Segoe UI Light" panose="020B0502040204020203" pitchFamily="34" charset="0"/>
              </a:rPr>
              <a:t>More Performance, </a:t>
            </a:r>
          </a:p>
          <a:p>
            <a:pPr>
              <a:spcBef>
                <a:spcPts val="0"/>
              </a:spcBef>
            </a:pPr>
            <a:r>
              <a:rPr lang="en-US" sz="2800" dirty="0">
                <a:solidFill>
                  <a:schemeClr val="bg1"/>
                </a:solidFill>
                <a:latin typeface="Segoe UI Light" panose="020B0502040204020203" pitchFamily="34" charset="0"/>
                <a:cs typeface="Segoe UI Light" panose="020B0502040204020203" pitchFamily="34" charset="0"/>
              </a:rPr>
              <a:t>in more places.</a:t>
            </a:r>
          </a:p>
          <a:p>
            <a:pPr>
              <a:spcBef>
                <a:spcPts val="1200"/>
              </a:spcBef>
            </a:pPr>
            <a:r>
              <a:rPr lang="en-US" dirty="0">
                <a:solidFill>
                  <a:schemeClr val="accent6"/>
                </a:solidFill>
                <a:latin typeface="Segoe UI Light" panose="020B0502040204020203" pitchFamily="34" charset="0"/>
                <a:cs typeface="Segoe UI Light" panose="020B0502040204020203" pitchFamily="34" charset="0"/>
              </a:rPr>
              <a:t>Our consultants and engineers are global </a:t>
            </a:r>
          </a:p>
          <a:p>
            <a:pPr>
              <a:spcBef>
                <a:spcPts val="0"/>
              </a:spcBef>
            </a:pPr>
            <a:r>
              <a:rPr lang="en-US" dirty="0">
                <a:solidFill>
                  <a:schemeClr val="accent6"/>
                </a:solidFill>
                <a:latin typeface="Segoe UI Light" panose="020B0502040204020203" pitchFamily="34" charset="0"/>
                <a:cs typeface="Segoe UI Light" panose="020B0502040204020203" pitchFamily="34" charset="0"/>
              </a:rPr>
              <a:t>citizens. Just like your business.</a:t>
            </a:r>
          </a:p>
          <a:p>
            <a:pPr>
              <a:spcBef>
                <a:spcPts val="1200"/>
              </a:spcBef>
            </a:pPr>
            <a:r>
              <a:rPr lang="en-US" sz="1300" dirty="0">
                <a:solidFill>
                  <a:schemeClr val="bg1"/>
                </a:solidFill>
                <a:latin typeface="Segoe UI Light" panose="020B0502040204020203" pitchFamily="34" charset="0"/>
                <a:cs typeface="Segoe UI Light" panose="020B0502040204020203" pitchFamily="34" charset="0"/>
              </a:rPr>
              <a:t>Moviri is focused on IT Performance and a growing global customer </a:t>
            </a:r>
          </a:p>
          <a:p>
            <a:pPr>
              <a:spcBef>
                <a:spcPts val="0"/>
              </a:spcBef>
            </a:pPr>
            <a:r>
              <a:rPr lang="en-US" sz="1300" dirty="0">
                <a:solidFill>
                  <a:schemeClr val="bg1"/>
                </a:solidFill>
                <a:latin typeface="Segoe UI Light" panose="020B0502040204020203" pitchFamily="34" charset="0"/>
                <a:cs typeface="Segoe UI Light" panose="020B0502040204020203" pitchFamily="34" charset="0"/>
              </a:rPr>
              <a:t>base is testament to the company’s expertise and capabilities. </a:t>
            </a:r>
          </a:p>
          <a:p>
            <a:pPr>
              <a:spcBef>
                <a:spcPts val="0"/>
              </a:spcBef>
            </a:pPr>
            <a:r>
              <a:rPr lang="en-US" sz="1300" dirty="0">
                <a:solidFill>
                  <a:schemeClr val="bg1"/>
                </a:solidFill>
                <a:latin typeface="Segoe UI Light" panose="020B0502040204020203" pitchFamily="34" charset="0"/>
                <a:cs typeface="Segoe UI Light" panose="020B0502040204020203" pitchFamily="34" charset="0"/>
              </a:rPr>
              <a:t>Enterprise customers choose Moviri because its consultants are </a:t>
            </a:r>
          </a:p>
          <a:p>
            <a:pPr>
              <a:spcBef>
                <a:spcPts val="0"/>
              </a:spcBef>
            </a:pPr>
            <a:r>
              <a:rPr lang="en-US" sz="1300" dirty="0">
                <a:solidFill>
                  <a:schemeClr val="bg1"/>
                </a:solidFill>
                <a:latin typeface="Segoe UI Light" panose="020B0502040204020203" pitchFamily="34" charset="0"/>
                <a:cs typeface="Segoe UI Light" panose="020B0502040204020203" pitchFamily="34" charset="0"/>
              </a:rPr>
              <a:t>world-class experts in making IT faster, more reliable and safer.</a:t>
            </a:r>
          </a:p>
        </p:txBody>
      </p:sp>
      <p:grpSp>
        <p:nvGrpSpPr>
          <p:cNvPr id="7" name="Gruppo 6"/>
          <p:cNvGrpSpPr/>
          <p:nvPr/>
        </p:nvGrpSpPr>
        <p:grpSpPr>
          <a:xfrm>
            <a:off x="6027076" y="3107061"/>
            <a:ext cx="4139473" cy="2650853"/>
            <a:chOff x="629218" y="1017713"/>
            <a:chExt cx="8037223" cy="4927685"/>
          </a:xfrm>
        </p:grpSpPr>
        <p:sp>
          <p:nvSpPr>
            <p:cNvPr id="8" name="Rectangle 5"/>
            <p:cNvSpPr>
              <a:spLocks noChangeArrowheads="1"/>
            </p:cNvSpPr>
            <p:nvPr/>
          </p:nvSpPr>
          <p:spPr bwMode="gray">
            <a:xfrm>
              <a:off x="6505212" y="3257743"/>
              <a:ext cx="1858" cy="3892"/>
            </a:xfrm>
            <a:prstGeom prst="rect">
              <a:avLst/>
            </a:prstGeom>
            <a:solidFill>
              <a:srgbClr val="FFFFFF"/>
            </a:solidFill>
            <a:ln w="9525">
              <a:solidFill>
                <a:schemeClr val="bg1"/>
              </a:solidFill>
              <a:miter lim="800000"/>
              <a:headEnd/>
              <a:tailEnd/>
            </a:ln>
          </p:spPr>
          <p:txBody>
            <a:bodyPr/>
            <a:lstStyle/>
            <a:p>
              <a:pPr algn="ctr" eaLnBrk="0" fontAlgn="auto" hangingPunct="0">
                <a:spcBef>
                  <a:spcPct val="50000"/>
                </a:spcBef>
                <a:spcAft>
                  <a:spcPts val="0"/>
                </a:spcAft>
              </a:pPr>
              <a:endParaRPr lang="en-GB" kern="0" dirty="0">
                <a:solidFill>
                  <a:sysClr val="windowText" lastClr="000000"/>
                </a:solidFill>
                <a:latin typeface="Segoe UI Light" panose="020B0502040204020203" pitchFamily="34" charset="0"/>
                <a:cs typeface="Segoe UI Light" panose="020B0502040204020203" pitchFamily="34" charset="0"/>
              </a:endParaRPr>
            </a:p>
          </p:txBody>
        </p:sp>
        <p:sp>
          <p:nvSpPr>
            <p:cNvPr id="9" name="Rectangle 6"/>
            <p:cNvSpPr>
              <a:spLocks noChangeArrowheads="1"/>
            </p:cNvSpPr>
            <p:nvPr/>
          </p:nvSpPr>
          <p:spPr bwMode="gray">
            <a:xfrm>
              <a:off x="6505212" y="3257743"/>
              <a:ext cx="1858" cy="3892"/>
            </a:xfrm>
            <a:prstGeom prst="rect">
              <a:avLst/>
            </a:prstGeom>
            <a:solidFill>
              <a:srgbClr val="FFFFFF"/>
            </a:solidFill>
            <a:ln w="9525">
              <a:solidFill>
                <a:schemeClr val="bg1"/>
              </a:solidFill>
              <a:miter lim="800000"/>
              <a:headEnd/>
              <a:tailEnd/>
            </a:ln>
          </p:spPr>
          <p:txBody>
            <a:bodyPr/>
            <a:lstStyle/>
            <a:p>
              <a:pPr algn="ctr" eaLnBrk="0" fontAlgn="auto" hangingPunct="0">
                <a:spcBef>
                  <a:spcPct val="50000"/>
                </a:spcBef>
                <a:spcAft>
                  <a:spcPts val="0"/>
                </a:spcAft>
              </a:pPr>
              <a:endParaRPr lang="en-GB" kern="0" dirty="0">
                <a:solidFill>
                  <a:sysClr val="windowText" lastClr="000000"/>
                </a:solidFill>
                <a:latin typeface="Segoe UI Light" panose="020B0502040204020203" pitchFamily="34" charset="0"/>
                <a:cs typeface="Segoe UI Light" panose="020B0502040204020203" pitchFamily="34" charset="0"/>
              </a:endParaRPr>
            </a:p>
          </p:txBody>
        </p:sp>
        <p:sp>
          <p:nvSpPr>
            <p:cNvPr id="10" name="Freeform 7"/>
            <p:cNvSpPr>
              <a:spLocks/>
            </p:cNvSpPr>
            <p:nvPr/>
          </p:nvSpPr>
          <p:spPr bwMode="gray">
            <a:xfrm>
              <a:off x="6020191" y="2037501"/>
              <a:ext cx="5576" cy="1947"/>
            </a:xfrm>
            <a:custGeom>
              <a:avLst/>
              <a:gdLst>
                <a:gd name="T0" fmla="*/ 0 w 3"/>
                <a:gd name="T1" fmla="*/ 0 h 2"/>
                <a:gd name="T2" fmla="*/ 2147483647 w 3"/>
                <a:gd name="T3" fmla="*/ 0 h 2"/>
                <a:gd name="T4" fmla="*/ 2147483647 w 3"/>
                <a:gd name="T5" fmla="*/ 2147483647 h 2"/>
                <a:gd name="T6" fmla="*/ 0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0"/>
                  </a:moveTo>
                  <a:lnTo>
                    <a:pt x="3" y="0"/>
                  </a:lnTo>
                  <a:lnTo>
                    <a:pt x="2" y="2"/>
                  </a:lnTo>
                  <a:lnTo>
                    <a:pt x="0" y="0"/>
                  </a:lnTo>
                  <a:close/>
                </a:path>
              </a:pathLst>
            </a:custGeom>
            <a:solidFill>
              <a:srgbClr val="FFFFFF"/>
            </a:solidFill>
            <a:ln w="952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3" name="Freeform 8"/>
            <p:cNvSpPr>
              <a:spLocks/>
            </p:cNvSpPr>
            <p:nvPr/>
          </p:nvSpPr>
          <p:spPr bwMode="gray">
            <a:xfrm>
              <a:off x="5226706" y="3222711"/>
              <a:ext cx="3717" cy="3892"/>
            </a:xfrm>
            <a:custGeom>
              <a:avLst/>
              <a:gdLst>
                <a:gd name="T0" fmla="*/ 0 w 2"/>
                <a:gd name="T1" fmla="*/ 2147483647 h 3"/>
                <a:gd name="T2" fmla="*/ 2147483647 w 2"/>
                <a:gd name="T3" fmla="*/ 0 h 3"/>
                <a:gd name="T4" fmla="*/ 2147483647 w 2"/>
                <a:gd name="T5" fmla="*/ 2147483647 h 3"/>
                <a:gd name="T6" fmla="*/ 0 w 2"/>
                <a:gd name="T7" fmla="*/ 2147483647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3"/>
                  </a:moveTo>
                  <a:lnTo>
                    <a:pt x="2" y="0"/>
                  </a:lnTo>
                  <a:lnTo>
                    <a:pt x="2" y="1"/>
                  </a:lnTo>
                  <a:lnTo>
                    <a:pt x="0" y="3"/>
                  </a:lnTo>
                  <a:close/>
                </a:path>
              </a:pathLst>
            </a:custGeom>
            <a:solidFill>
              <a:srgbClr val="FFFFFF"/>
            </a:solidFill>
            <a:ln w="952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4" name="Freeform 9"/>
            <p:cNvSpPr>
              <a:spLocks/>
            </p:cNvSpPr>
            <p:nvPr/>
          </p:nvSpPr>
          <p:spPr bwMode="gray">
            <a:xfrm>
              <a:off x="5756320" y="3216873"/>
              <a:ext cx="1859" cy="1947"/>
            </a:xfrm>
            <a:custGeom>
              <a:avLst/>
              <a:gdLst>
                <a:gd name="T0" fmla="*/ 2147483647 w 1"/>
                <a:gd name="T1" fmla="*/ 0 h 1"/>
                <a:gd name="T2" fmla="*/ 2147483647 w 1"/>
                <a:gd name="T3" fmla="*/ 2147483647 h 1"/>
                <a:gd name="T4" fmla="*/ 0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1" y="1"/>
                  </a:lnTo>
                  <a:lnTo>
                    <a:pt x="0" y="1"/>
                  </a:lnTo>
                  <a:lnTo>
                    <a:pt x="1" y="0"/>
                  </a:lnTo>
                  <a:close/>
                </a:path>
              </a:pathLst>
            </a:custGeom>
            <a:solidFill>
              <a:srgbClr val="FFFFFF"/>
            </a:solidFill>
            <a:ln w="952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5" name="Freeform 10"/>
            <p:cNvSpPr>
              <a:spLocks/>
            </p:cNvSpPr>
            <p:nvPr/>
          </p:nvSpPr>
          <p:spPr bwMode="gray">
            <a:xfrm>
              <a:off x="5756320" y="3216873"/>
              <a:ext cx="1859" cy="1947"/>
            </a:xfrm>
            <a:custGeom>
              <a:avLst/>
              <a:gdLst>
                <a:gd name="T0" fmla="*/ 0 w 1"/>
                <a:gd name="T1" fmla="*/ 2147483647 h 1"/>
                <a:gd name="T2" fmla="*/ 0 w 1"/>
                <a:gd name="T3" fmla="*/ 0 h 1"/>
                <a:gd name="T4" fmla="*/ 2147483647 w 1"/>
                <a:gd name="T5" fmla="*/ 0 h 1"/>
                <a:gd name="T6" fmla="*/ 0 w 1"/>
                <a:gd name="T7" fmla="*/ 2147483647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lnTo>
                    <a:pt x="0" y="0"/>
                  </a:lnTo>
                  <a:lnTo>
                    <a:pt x="1" y="0"/>
                  </a:lnTo>
                  <a:lnTo>
                    <a:pt x="0" y="1"/>
                  </a:lnTo>
                  <a:close/>
                </a:path>
              </a:pathLst>
            </a:custGeom>
            <a:solidFill>
              <a:srgbClr val="FFFFFF"/>
            </a:solidFill>
            <a:ln w="952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6" name="Freeform 12"/>
            <p:cNvSpPr>
              <a:spLocks/>
            </p:cNvSpPr>
            <p:nvPr/>
          </p:nvSpPr>
          <p:spPr bwMode="gray">
            <a:xfrm>
              <a:off x="1235029" y="1743639"/>
              <a:ext cx="1917782" cy="1368151"/>
            </a:xfrm>
            <a:custGeom>
              <a:avLst/>
              <a:gdLst>
                <a:gd name="T0" fmla="*/ 2147483647 w 791"/>
                <a:gd name="T1" fmla="*/ 2147483647 h 539"/>
                <a:gd name="T2" fmla="*/ 2147483647 w 791"/>
                <a:gd name="T3" fmla="*/ 2147483647 h 539"/>
                <a:gd name="T4" fmla="*/ 2147483647 w 791"/>
                <a:gd name="T5" fmla="*/ 2147483647 h 539"/>
                <a:gd name="T6" fmla="*/ 2147483647 w 791"/>
                <a:gd name="T7" fmla="*/ 2147483647 h 539"/>
                <a:gd name="T8" fmla="*/ 2147483647 w 791"/>
                <a:gd name="T9" fmla="*/ 2147483647 h 539"/>
                <a:gd name="T10" fmla="*/ 2147483647 w 791"/>
                <a:gd name="T11" fmla="*/ 2147483647 h 539"/>
                <a:gd name="T12" fmla="*/ 2147483647 w 791"/>
                <a:gd name="T13" fmla="*/ 2147483647 h 539"/>
                <a:gd name="T14" fmla="*/ 2147483647 w 791"/>
                <a:gd name="T15" fmla="*/ 2147483647 h 539"/>
                <a:gd name="T16" fmla="*/ 2147483647 w 791"/>
                <a:gd name="T17" fmla="*/ 2147483647 h 539"/>
                <a:gd name="T18" fmla="*/ 2147483647 w 791"/>
                <a:gd name="T19" fmla="*/ 2147483647 h 539"/>
                <a:gd name="T20" fmla="*/ 2147483647 w 791"/>
                <a:gd name="T21" fmla="*/ 2147483647 h 539"/>
                <a:gd name="T22" fmla="*/ 2147483647 w 791"/>
                <a:gd name="T23" fmla="*/ 2147483647 h 539"/>
                <a:gd name="T24" fmla="*/ 2147483647 w 791"/>
                <a:gd name="T25" fmla="*/ 2147483647 h 539"/>
                <a:gd name="T26" fmla="*/ 2147483647 w 791"/>
                <a:gd name="T27" fmla="*/ 2147483647 h 539"/>
                <a:gd name="T28" fmla="*/ 2147483647 w 791"/>
                <a:gd name="T29" fmla="*/ 2147483647 h 539"/>
                <a:gd name="T30" fmla="*/ 2147483647 w 791"/>
                <a:gd name="T31" fmla="*/ 2147483647 h 539"/>
                <a:gd name="T32" fmla="*/ 2147483647 w 791"/>
                <a:gd name="T33" fmla="*/ 2147483647 h 539"/>
                <a:gd name="T34" fmla="*/ 2147483647 w 791"/>
                <a:gd name="T35" fmla="*/ 2147483647 h 539"/>
                <a:gd name="T36" fmla="*/ 2147483647 w 791"/>
                <a:gd name="T37" fmla="*/ 2147483647 h 539"/>
                <a:gd name="T38" fmla="*/ 2147483647 w 791"/>
                <a:gd name="T39" fmla="*/ 2147483647 h 539"/>
                <a:gd name="T40" fmla="*/ 2147483647 w 791"/>
                <a:gd name="T41" fmla="*/ 2147483647 h 539"/>
                <a:gd name="T42" fmla="*/ 2147483647 w 791"/>
                <a:gd name="T43" fmla="*/ 2147483647 h 539"/>
                <a:gd name="T44" fmla="*/ 2147483647 w 791"/>
                <a:gd name="T45" fmla="*/ 2147483647 h 539"/>
                <a:gd name="T46" fmla="*/ 2147483647 w 791"/>
                <a:gd name="T47" fmla="*/ 2147483647 h 539"/>
                <a:gd name="T48" fmla="*/ 2147483647 w 791"/>
                <a:gd name="T49" fmla="*/ 2147483647 h 539"/>
                <a:gd name="T50" fmla="*/ 2147483647 w 791"/>
                <a:gd name="T51" fmla="*/ 2147483647 h 539"/>
                <a:gd name="T52" fmla="*/ 2147483647 w 791"/>
                <a:gd name="T53" fmla="*/ 2147483647 h 539"/>
                <a:gd name="T54" fmla="*/ 2147483647 w 791"/>
                <a:gd name="T55" fmla="*/ 2147483647 h 539"/>
                <a:gd name="T56" fmla="*/ 2147483647 w 791"/>
                <a:gd name="T57" fmla="*/ 2147483647 h 539"/>
                <a:gd name="T58" fmla="*/ 2147483647 w 791"/>
                <a:gd name="T59" fmla="*/ 2147483647 h 539"/>
                <a:gd name="T60" fmla="*/ 2147483647 w 791"/>
                <a:gd name="T61" fmla="*/ 2147483647 h 539"/>
                <a:gd name="T62" fmla="*/ 2147483647 w 791"/>
                <a:gd name="T63" fmla="*/ 2147483647 h 539"/>
                <a:gd name="T64" fmla="*/ 2147483647 w 791"/>
                <a:gd name="T65" fmla="*/ 2147483647 h 539"/>
                <a:gd name="T66" fmla="*/ 2147483647 w 791"/>
                <a:gd name="T67" fmla="*/ 2147483647 h 539"/>
                <a:gd name="T68" fmla="*/ 2147483647 w 791"/>
                <a:gd name="T69" fmla="*/ 2147483647 h 539"/>
                <a:gd name="T70" fmla="*/ 2147483647 w 791"/>
                <a:gd name="T71" fmla="*/ 2147483647 h 539"/>
                <a:gd name="T72" fmla="*/ 2147483647 w 791"/>
                <a:gd name="T73" fmla="*/ 2147483647 h 539"/>
                <a:gd name="T74" fmla="*/ 2147483647 w 791"/>
                <a:gd name="T75" fmla="*/ 2147483647 h 539"/>
                <a:gd name="T76" fmla="*/ 2147483647 w 791"/>
                <a:gd name="T77" fmla="*/ 2147483647 h 539"/>
                <a:gd name="T78" fmla="*/ 2147483647 w 791"/>
                <a:gd name="T79" fmla="*/ 2147483647 h 539"/>
                <a:gd name="T80" fmla="*/ 2147483647 w 791"/>
                <a:gd name="T81" fmla="*/ 2147483647 h 539"/>
                <a:gd name="T82" fmla="*/ 2147483647 w 791"/>
                <a:gd name="T83" fmla="*/ 2147483647 h 539"/>
                <a:gd name="T84" fmla="*/ 2147483647 w 791"/>
                <a:gd name="T85" fmla="*/ 2147483647 h 539"/>
                <a:gd name="T86" fmla="*/ 2147483647 w 791"/>
                <a:gd name="T87" fmla="*/ 2147483647 h 539"/>
                <a:gd name="T88" fmla="*/ 2147483647 w 791"/>
                <a:gd name="T89" fmla="*/ 2147483647 h 539"/>
                <a:gd name="T90" fmla="*/ 2147483647 w 791"/>
                <a:gd name="T91" fmla="*/ 2147483647 h 539"/>
                <a:gd name="T92" fmla="*/ 2147483647 w 791"/>
                <a:gd name="T93" fmla="*/ 2147483647 h 539"/>
                <a:gd name="T94" fmla="*/ 2147483647 w 791"/>
                <a:gd name="T95" fmla="*/ 2147483647 h 539"/>
                <a:gd name="T96" fmla="*/ 2147483647 w 791"/>
                <a:gd name="T97" fmla="*/ 2147483647 h 539"/>
                <a:gd name="T98" fmla="*/ 2147483647 w 791"/>
                <a:gd name="T99" fmla="*/ 2147483647 h 539"/>
                <a:gd name="T100" fmla="*/ 2147483647 w 791"/>
                <a:gd name="T101" fmla="*/ 2147483647 h 539"/>
                <a:gd name="T102" fmla="*/ 2147483647 w 791"/>
                <a:gd name="T103" fmla="*/ 2147483647 h 539"/>
                <a:gd name="T104" fmla="*/ 2147483647 w 791"/>
                <a:gd name="T105" fmla="*/ 2147483647 h 539"/>
                <a:gd name="T106" fmla="*/ 2147483647 w 791"/>
                <a:gd name="T107" fmla="*/ 2147483647 h 539"/>
                <a:gd name="T108" fmla="*/ 2147483647 w 791"/>
                <a:gd name="T109" fmla="*/ 2147483647 h 539"/>
                <a:gd name="T110" fmla="*/ 2147483647 w 791"/>
                <a:gd name="T111" fmla="*/ 2147483647 h 539"/>
                <a:gd name="T112" fmla="*/ 2147483647 w 791"/>
                <a:gd name="T113" fmla="*/ 2147483647 h 539"/>
                <a:gd name="T114" fmla="*/ 2147483647 w 791"/>
                <a:gd name="T115" fmla="*/ 2147483647 h 539"/>
                <a:gd name="T116" fmla="*/ 2147483647 w 791"/>
                <a:gd name="T117" fmla="*/ 2147483647 h 539"/>
                <a:gd name="T118" fmla="*/ 2147483647 w 791"/>
                <a:gd name="T119" fmla="*/ 2147483647 h 5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1"/>
                <a:gd name="T181" fmla="*/ 0 h 539"/>
                <a:gd name="T182" fmla="*/ 791 w 791"/>
                <a:gd name="T183" fmla="*/ 539 h 5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1" h="539">
                  <a:moveTo>
                    <a:pt x="174" y="437"/>
                  </a:moveTo>
                  <a:lnTo>
                    <a:pt x="169" y="434"/>
                  </a:lnTo>
                  <a:lnTo>
                    <a:pt x="164" y="426"/>
                  </a:lnTo>
                  <a:lnTo>
                    <a:pt x="161" y="426"/>
                  </a:lnTo>
                  <a:lnTo>
                    <a:pt x="159" y="421"/>
                  </a:lnTo>
                  <a:lnTo>
                    <a:pt x="153" y="419"/>
                  </a:lnTo>
                  <a:lnTo>
                    <a:pt x="150" y="413"/>
                  </a:lnTo>
                  <a:lnTo>
                    <a:pt x="146" y="411"/>
                  </a:lnTo>
                  <a:lnTo>
                    <a:pt x="140" y="411"/>
                  </a:lnTo>
                  <a:lnTo>
                    <a:pt x="136" y="405"/>
                  </a:lnTo>
                  <a:lnTo>
                    <a:pt x="128" y="403"/>
                  </a:lnTo>
                  <a:lnTo>
                    <a:pt x="123" y="399"/>
                  </a:lnTo>
                  <a:lnTo>
                    <a:pt x="122" y="391"/>
                  </a:lnTo>
                  <a:lnTo>
                    <a:pt x="122" y="383"/>
                  </a:lnTo>
                  <a:lnTo>
                    <a:pt x="120" y="379"/>
                  </a:lnTo>
                  <a:lnTo>
                    <a:pt x="119" y="374"/>
                  </a:lnTo>
                  <a:lnTo>
                    <a:pt x="115" y="375"/>
                  </a:lnTo>
                  <a:lnTo>
                    <a:pt x="110" y="374"/>
                  </a:lnTo>
                  <a:lnTo>
                    <a:pt x="110" y="369"/>
                  </a:lnTo>
                  <a:lnTo>
                    <a:pt x="113" y="367"/>
                  </a:lnTo>
                  <a:lnTo>
                    <a:pt x="112" y="360"/>
                  </a:lnTo>
                  <a:lnTo>
                    <a:pt x="109" y="360"/>
                  </a:lnTo>
                  <a:lnTo>
                    <a:pt x="107" y="363"/>
                  </a:lnTo>
                  <a:lnTo>
                    <a:pt x="103" y="360"/>
                  </a:lnTo>
                  <a:lnTo>
                    <a:pt x="101" y="355"/>
                  </a:lnTo>
                  <a:lnTo>
                    <a:pt x="100" y="346"/>
                  </a:lnTo>
                  <a:lnTo>
                    <a:pt x="101" y="340"/>
                  </a:lnTo>
                  <a:lnTo>
                    <a:pt x="103" y="336"/>
                  </a:lnTo>
                  <a:lnTo>
                    <a:pt x="102" y="328"/>
                  </a:lnTo>
                  <a:lnTo>
                    <a:pt x="104" y="319"/>
                  </a:lnTo>
                  <a:lnTo>
                    <a:pt x="92" y="310"/>
                  </a:lnTo>
                  <a:lnTo>
                    <a:pt x="85" y="303"/>
                  </a:lnTo>
                  <a:lnTo>
                    <a:pt x="73" y="273"/>
                  </a:lnTo>
                  <a:lnTo>
                    <a:pt x="67" y="268"/>
                  </a:lnTo>
                  <a:lnTo>
                    <a:pt x="60" y="255"/>
                  </a:lnTo>
                  <a:lnTo>
                    <a:pt x="53" y="249"/>
                  </a:lnTo>
                  <a:lnTo>
                    <a:pt x="46" y="251"/>
                  </a:lnTo>
                  <a:lnTo>
                    <a:pt x="39" y="260"/>
                  </a:lnTo>
                  <a:lnTo>
                    <a:pt x="35" y="260"/>
                  </a:lnTo>
                  <a:lnTo>
                    <a:pt x="21" y="237"/>
                  </a:lnTo>
                  <a:lnTo>
                    <a:pt x="17" y="231"/>
                  </a:lnTo>
                  <a:lnTo>
                    <a:pt x="13" y="234"/>
                  </a:lnTo>
                  <a:lnTo>
                    <a:pt x="11" y="240"/>
                  </a:lnTo>
                  <a:lnTo>
                    <a:pt x="0" y="233"/>
                  </a:lnTo>
                  <a:lnTo>
                    <a:pt x="0" y="45"/>
                  </a:lnTo>
                  <a:lnTo>
                    <a:pt x="3" y="45"/>
                  </a:lnTo>
                  <a:lnTo>
                    <a:pt x="5" y="46"/>
                  </a:lnTo>
                  <a:lnTo>
                    <a:pt x="17" y="46"/>
                  </a:lnTo>
                  <a:lnTo>
                    <a:pt x="24" y="51"/>
                  </a:lnTo>
                  <a:lnTo>
                    <a:pt x="32" y="55"/>
                  </a:lnTo>
                  <a:lnTo>
                    <a:pt x="39" y="55"/>
                  </a:lnTo>
                  <a:lnTo>
                    <a:pt x="45" y="58"/>
                  </a:lnTo>
                  <a:lnTo>
                    <a:pt x="54" y="60"/>
                  </a:lnTo>
                  <a:lnTo>
                    <a:pt x="56" y="59"/>
                  </a:lnTo>
                  <a:lnTo>
                    <a:pt x="56" y="57"/>
                  </a:lnTo>
                  <a:lnTo>
                    <a:pt x="50" y="55"/>
                  </a:lnTo>
                  <a:lnTo>
                    <a:pt x="48" y="52"/>
                  </a:lnTo>
                  <a:lnTo>
                    <a:pt x="53" y="49"/>
                  </a:lnTo>
                  <a:lnTo>
                    <a:pt x="56" y="49"/>
                  </a:lnTo>
                  <a:lnTo>
                    <a:pt x="61" y="44"/>
                  </a:lnTo>
                  <a:lnTo>
                    <a:pt x="68" y="45"/>
                  </a:lnTo>
                  <a:lnTo>
                    <a:pt x="67" y="47"/>
                  </a:lnTo>
                  <a:lnTo>
                    <a:pt x="73" y="47"/>
                  </a:lnTo>
                  <a:lnTo>
                    <a:pt x="74" y="45"/>
                  </a:lnTo>
                  <a:lnTo>
                    <a:pt x="81" y="42"/>
                  </a:lnTo>
                  <a:lnTo>
                    <a:pt x="86" y="42"/>
                  </a:lnTo>
                  <a:lnTo>
                    <a:pt x="91" y="38"/>
                  </a:lnTo>
                  <a:lnTo>
                    <a:pt x="94" y="38"/>
                  </a:lnTo>
                  <a:lnTo>
                    <a:pt x="99" y="35"/>
                  </a:lnTo>
                  <a:lnTo>
                    <a:pt x="101" y="36"/>
                  </a:lnTo>
                  <a:lnTo>
                    <a:pt x="106" y="35"/>
                  </a:lnTo>
                  <a:lnTo>
                    <a:pt x="106" y="37"/>
                  </a:lnTo>
                  <a:lnTo>
                    <a:pt x="94" y="43"/>
                  </a:lnTo>
                  <a:lnTo>
                    <a:pt x="89" y="43"/>
                  </a:lnTo>
                  <a:lnTo>
                    <a:pt x="81" y="47"/>
                  </a:lnTo>
                  <a:lnTo>
                    <a:pt x="80" y="50"/>
                  </a:lnTo>
                  <a:lnTo>
                    <a:pt x="75" y="52"/>
                  </a:lnTo>
                  <a:lnTo>
                    <a:pt x="75" y="53"/>
                  </a:lnTo>
                  <a:lnTo>
                    <a:pt x="72" y="55"/>
                  </a:lnTo>
                  <a:lnTo>
                    <a:pt x="73" y="58"/>
                  </a:lnTo>
                  <a:lnTo>
                    <a:pt x="79" y="57"/>
                  </a:lnTo>
                  <a:lnTo>
                    <a:pt x="81" y="53"/>
                  </a:lnTo>
                  <a:lnTo>
                    <a:pt x="92" y="47"/>
                  </a:lnTo>
                  <a:lnTo>
                    <a:pt x="94" y="48"/>
                  </a:lnTo>
                  <a:lnTo>
                    <a:pt x="99" y="43"/>
                  </a:lnTo>
                  <a:lnTo>
                    <a:pt x="109" y="40"/>
                  </a:lnTo>
                  <a:lnTo>
                    <a:pt x="113" y="38"/>
                  </a:lnTo>
                  <a:lnTo>
                    <a:pt x="113" y="41"/>
                  </a:lnTo>
                  <a:lnTo>
                    <a:pt x="119" y="37"/>
                  </a:lnTo>
                  <a:lnTo>
                    <a:pt x="119" y="33"/>
                  </a:lnTo>
                  <a:lnTo>
                    <a:pt x="122" y="33"/>
                  </a:lnTo>
                  <a:lnTo>
                    <a:pt x="123" y="32"/>
                  </a:lnTo>
                  <a:lnTo>
                    <a:pt x="120" y="30"/>
                  </a:lnTo>
                  <a:lnTo>
                    <a:pt x="120" y="26"/>
                  </a:lnTo>
                  <a:lnTo>
                    <a:pt x="132" y="35"/>
                  </a:lnTo>
                  <a:lnTo>
                    <a:pt x="132" y="41"/>
                  </a:lnTo>
                  <a:lnTo>
                    <a:pt x="140" y="47"/>
                  </a:lnTo>
                  <a:lnTo>
                    <a:pt x="145" y="49"/>
                  </a:lnTo>
                  <a:lnTo>
                    <a:pt x="146" y="43"/>
                  </a:lnTo>
                  <a:lnTo>
                    <a:pt x="148" y="43"/>
                  </a:lnTo>
                  <a:lnTo>
                    <a:pt x="147" y="37"/>
                  </a:lnTo>
                  <a:lnTo>
                    <a:pt x="155" y="34"/>
                  </a:lnTo>
                  <a:lnTo>
                    <a:pt x="156" y="38"/>
                  </a:lnTo>
                  <a:lnTo>
                    <a:pt x="154" y="39"/>
                  </a:lnTo>
                  <a:lnTo>
                    <a:pt x="153" y="41"/>
                  </a:lnTo>
                  <a:lnTo>
                    <a:pt x="158" y="43"/>
                  </a:lnTo>
                  <a:lnTo>
                    <a:pt x="155" y="47"/>
                  </a:lnTo>
                  <a:lnTo>
                    <a:pt x="155" y="48"/>
                  </a:lnTo>
                  <a:lnTo>
                    <a:pt x="162" y="49"/>
                  </a:lnTo>
                  <a:lnTo>
                    <a:pt x="168" y="44"/>
                  </a:lnTo>
                  <a:lnTo>
                    <a:pt x="168" y="40"/>
                  </a:lnTo>
                  <a:lnTo>
                    <a:pt x="178" y="39"/>
                  </a:lnTo>
                  <a:lnTo>
                    <a:pt x="193" y="48"/>
                  </a:lnTo>
                  <a:lnTo>
                    <a:pt x="197" y="48"/>
                  </a:lnTo>
                  <a:lnTo>
                    <a:pt x="206" y="50"/>
                  </a:lnTo>
                  <a:lnTo>
                    <a:pt x="215" y="54"/>
                  </a:lnTo>
                  <a:lnTo>
                    <a:pt x="220" y="54"/>
                  </a:lnTo>
                  <a:lnTo>
                    <a:pt x="226" y="55"/>
                  </a:lnTo>
                  <a:lnTo>
                    <a:pt x="232" y="55"/>
                  </a:lnTo>
                  <a:lnTo>
                    <a:pt x="233" y="54"/>
                  </a:lnTo>
                  <a:lnTo>
                    <a:pt x="239" y="54"/>
                  </a:lnTo>
                  <a:lnTo>
                    <a:pt x="253" y="64"/>
                  </a:lnTo>
                  <a:lnTo>
                    <a:pt x="245" y="66"/>
                  </a:lnTo>
                  <a:lnTo>
                    <a:pt x="244" y="67"/>
                  </a:lnTo>
                  <a:lnTo>
                    <a:pt x="240" y="69"/>
                  </a:lnTo>
                  <a:lnTo>
                    <a:pt x="238" y="71"/>
                  </a:lnTo>
                  <a:lnTo>
                    <a:pt x="240" y="73"/>
                  </a:lnTo>
                  <a:lnTo>
                    <a:pt x="249" y="74"/>
                  </a:lnTo>
                  <a:lnTo>
                    <a:pt x="253" y="75"/>
                  </a:lnTo>
                  <a:lnTo>
                    <a:pt x="268" y="76"/>
                  </a:lnTo>
                  <a:lnTo>
                    <a:pt x="276" y="75"/>
                  </a:lnTo>
                  <a:lnTo>
                    <a:pt x="288" y="71"/>
                  </a:lnTo>
                  <a:lnTo>
                    <a:pt x="291" y="73"/>
                  </a:lnTo>
                  <a:lnTo>
                    <a:pt x="296" y="74"/>
                  </a:lnTo>
                  <a:lnTo>
                    <a:pt x="300" y="78"/>
                  </a:lnTo>
                  <a:lnTo>
                    <a:pt x="302" y="78"/>
                  </a:lnTo>
                  <a:lnTo>
                    <a:pt x="307" y="82"/>
                  </a:lnTo>
                  <a:lnTo>
                    <a:pt x="304" y="86"/>
                  </a:lnTo>
                  <a:lnTo>
                    <a:pt x="306" y="89"/>
                  </a:lnTo>
                  <a:lnTo>
                    <a:pt x="312" y="92"/>
                  </a:lnTo>
                  <a:lnTo>
                    <a:pt x="312" y="87"/>
                  </a:lnTo>
                  <a:lnTo>
                    <a:pt x="316" y="85"/>
                  </a:lnTo>
                  <a:lnTo>
                    <a:pt x="312" y="82"/>
                  </a:lnTo>
                  <a:lnTo>
                    <a:pt x="308" y="75"/>
                  </a:lnTo>
                  <a:lnTo>
                    <a:pt x="310" y="70"/>
                  </a:lnTo>
                  <a:lnTo>
                    <a:pt x="318" y="70"/>
                  </a:lnTo>
                  <a:lnTo>
                    <a:pt x="326" y="64"/>
                  </a:lnTo>
                  <a:lnTo>
                    <a:pt x="326" y="62"/>
                  </a:lnTo>
                  <a:lnTo>
                    <a:pt x="329" y="61"/>
                  </a:lnTo>
                  <a:lnTo>
                    <a:pt x="331" y="62"/>
                  </a:lnTo>
                  <a:lnTo>
                    <a:pt x="332" y="64"/>
                  </a:lnTo>
                  <a:lnTo>
                    <a:pt x="339" y="69"/>
                  </a:lnTo>
                  <a:lnTo>
                    <a:pt x="343" y="69"/>
                  </a:lnTo>
                  <a:lnTo>
                    <a:pt x="352" y="69"/>
                  </a:lnTo>
                  <a:lnTo>
                    <a:pt x="355" y="73"/>
                  </a:lnTo>
                  <a:lnTo>
                    <a:pt x="364" y="75"/>
                  </a:lnTo>
                  <a:lnTo>
                    <a:pt x="367" y="73"/>
                  </a:lnTo>
                  <a:lnTo>
                    <a:pt x="372" y="74"/>
                  </a:lnTo>
                  <a:lnTo>
                    <a:pt x="383" y="72"/>
                  </a:lnTo>
                  <a:lnTo>
                    <a:pt x="388" y="74"/>
                  </a:lnTo>
                  <a:lnTo>
                    <a:pt x="392" y="74"/>
                  </a:lnTo>
                  <a:lnTo>
                    <a:pt x="395" y="64"/>
                  </a:lnTo>
                  <a:lnTo>
                    <a:pt x="401" y="64"/>
                  </a:lnTo>
                  <a:lnTo>
                    <a:pt x="404" y="62"/>
                  </a:lnTo>
                  <a:lnTo>
                    <a:pt x="408" y="64"/>
                  </a:lnTo>
                  <a:lnTo>
                    <a:pt x="415" y="67"/>
                  </a:lnTo>
                  <a:lnTo>
                    <a:pt x="419" y="68"/>
                  </a:lnTo>
                  <a:lnTo>
                    <a:pt x="419" y="72"/>
                  </a:lnTo>
                  <a:lnTo>
                    <a:pt x="416" y="74"/>
                  </a:lnTo>
                  <a:lnTo>
                    <a:pt x="417" y="79"/>
                  </a:lnTo>
                  <a:lnTo>
                    <a:pt x="425" y="81"/>
                  </a:lnTo>
                  <a:lnTo>
                    <a:pt x="427" y="78"/>
                  </a:lnTo>
                  <a:lnTo>
                    <a:pt x="422" y="73"/>
                  </a:lnTo>
                  <a:lnTo>
                    <a:pt x="423" y="70"/>
                  </a:lnTo>
                  <a:lnTo>
                    <a:pt x="428" y="68"/>
                  </a:lnTo>
                  <a:lnTo>
                    <a:pt x="432" y="68"/>
                  </a:lnTo>
                  <a:lnTo>
                    <a:pt x="436" y="65"/>
                  </a:lnTo>
                  <a:lnTo>
                    <a:pt x="440" y="62"/>
                  </a:lnTo>
                  <a:lnTo>
                    <a:pt x="443" y="58"/>
                  </a:lnTo>
                  <a:lnTo>
                    <a:pt x="440" y="55"/>
                  </a:lnTo>
                  <a:lnTo>
                    <a:pt x="438" y="56"/>
                  </a:lnTo>
                  <a:lnTo>
                    <a:pt x="434" y="58"/>
                  </a:lnTo>
                  <a:lnTo>
                    <a:pt x="431" y="56"/>
                  </a:lnTo>
                  <a:lnTo>
                    <a:pt x="434" y="49"/>
                  </a:lnTo>
                  <a:lnTo>
                    <a:pt x="441" y="46"/>
                  </a:lnTo>
                  <a:lnTo>
                    <a:pt x="440" y="44"/>
                  </a:lnTo>
                  <a:lnTo>
                    <a:pt x="436" y="45"/>
                  </a:lnTo>
                  <a:lnTo>
                    <a:pt x="431" y="44"/>
                  </a:lnTo>
                  <a:lnTo>
                    <a:pt x="430" y="41"/>
                  </a:lnTo>
                  <a:lnTo>
                    <a:pt x="427" y="41"/>
                  </a:lnTo>
                  <a:lnTo>
                    <a:pt x="423" y="40"/>
                  </a:lnTo>
                  <a:lnTo>
                    <a:pt x="417" y="37"/>
                  </a:lnTo>
                  <a:lnTo>
                    <a:pt x="413" y="34"/>
                  </a:lnTo>
                  <a:lnTo>
                    <a:pt x="415" y="26"/>
                  </a:lnTo>
                  <a:lnTo>
                    <a:pt x="419" y="26"/>
                  </a:lnTo>
                  <a:lnTo>
                    <a:pt x="419" y="24"/>
                  </a:lnTo>
                  <a:lnTo>
                    <a:pt x="417" y="24"/>
                  </a:lnTo>
                  <a:lnTo>
                    <a:pt x="413" y="21"/>
                  </a:lnTo>
                  <a:lnTo>
                    <a:pt x="417" y="11"/>
                  </a:lnTo>
                  <a:lnTo>
                    <a:pt x="419" y="10"/>
                  </a:lnTo>
                  <a:lnTo>
                    <a:pt x="421" y="11"/>
                  </a:lnTo>
                  <a:lnTo>
                    <a:pt x="425" y="8"/>
                  </a:lnTo>
                  <a:lnTo>
                    <a:pt x="421" y="6"/>
                  </a:lnTo>
                  <a:lnTo>
                    <a:pt x="424" y="3"/>
                  </a:lnTo>
                  <a:lnTo>
                    <a:pt x="427" y="3"/>
                  </a:lnTo>
                  <a:lnTo>
                    <a:pt x="429" y="0"/>
                  </a:lnTo>
                  <a:lnTo>
                    <a:pt x="433" y="1"/>
                  </a:lnTo>
                  <a:lnTo>
                    <a:pt x="436" y="3"/>
                  </a:lnTo>
                  <a:lnTo>
                    <a:pt x="440" y="4"/>
                  </a:lnTo>
                  <a:lnTo>
                    <a:pt x="445" y="5"/>
                  </a:lnTo>
                  <a:lnTo>
                    <a:pt x="447" y="10"/>
                  </a:lnTo>
                  <a:lnTo>
                    <a:pt x="449" y="11"/>
                  </a:lnTo>
                  <a:lnTo>
                    <a:pt x="449" y="20"/>
                  </a:lnTo>
                  <a:lnTo>
                    <a:pt x="460" y="30"/>
                  </a:lnTo>
                  <a:lnTo>
                    <a:pt x="460" y="34"/>
                  </a:lnTo>
                  <a:lnTo>
                    <a:pt x="455" y="34"/>
                  </a:lnTo>
                  <a:lnTo>
                    <a:pt x="453" y="34"/>
                  </a:lnTo>
                  <a:lnTo>
                    <a:pt x="454" y="37"/>
                  </a:lnTo>
                  <a:lnTo>
                    <a:pt x="451" y="40"/>
                  </a:lnTo>
                  <a:lnTo>
                    <a:pt x="458" y="44"/>
                  </a:lnTo>
                  <a:lnTo>
                    <a:pt x="465" y="43"/>
                  </a:lnTo>
                  <a:lnTo>
                    <a:pt x="470" y="46"/>
                  </a:lnTo>
                  <a:lnTo>
                    <a:pt x="471" y="48"/>
                  </a:lnTo>
                  <a:lnTo>
                    <a:pt x="466" y="48"/>
                  </a:lnTo>
                  <a:lnTo>
                    <a:pt x="464" y="50"/>
                  </a:lnTo>
                  <a:lnTo>
                    <a:pt x="471" y="55"/>
                  </a:lnTo>
                  <a:lnTo>
                    <a:pt x="471" y="63"/>
                  </a:lnTo>
                  <a:lnTo>
                    <a:pt x="473" y="65"/>
                  </a:lnTo>
                  <a:lnTo>
                    <a:pt x="477" y="64"/>
                  </a:lnTo>
                  <a:lnTo>
                    <a:pt x="478" y="58"/>
                  </a:lnTo>
                  <a:lnTo>
                    <a:pt x="478" y="54"/>
                  </a:lnTo>
                  <a:lnTo>
                    <a:pt x="483" y="51"/>
                  </a:lnTo>
                  <a:lnTo>
                    <a:pt x="485" y="53"/>
                  </a:lnTo>
                  <a:lnTo>
                    <a:pt x="494" y="58"/>
                  </a:lnTo>
                  <a:lnTo>
                    <a:pt x="496" y="62"/>
                  </a:lnTo>
                  <a:lnTo>
                    <a:pt x="497" y="65"/>
                  </a:lnTo>
                  <a:lnTo>
                    <a:pt x="492" y="66"/>
                  </a:lnTo>
                  <a:lnTo>
                    <a:pt x="491" y="75"/>
                  </a:lnTo>
                  <a:lnTo>
                    <a:pt x="500" y="83"/>
                  </a:lnTo>
                  <a:lnTo>
                    <a:pt x="502" y="83"/>
                  </a:lnTo>
                  <a:lnTo>
                    <a:pt x="502" y="79"/>
                  </a:lnTo>
                  <a:lnTo>
                    <a:pt x="507" y="78"/>
                  </a:lnTo>
                  <a:lnTo>
                    <a:pt x="509" y="75"/>
                  </a:lnTo>
                  <a:lnTo>
                    <a:pt x="513" y="69"/>
                  </a:lnTo>
                  <a:lnTo>
                    <a:pt x="515" y="63"/>
                  </a:lnTo>
                  <a:lnTo>
                    <a:pt x="516" y="58"/>
                  </a:lnTo>
                  <a:lnTo>
                    <a:pt x="521" y="55"/>
                  </a:lnTo>
                  <a:lnTo>
                    <a:pt x="521" y="52"/>
                  </a:lnTo>
                  <a:lnTo>
                    <a:pt x="519" y="51"/>
                  </a:lnTo>
                  <a:lnTo>
                    <a:pt x="519" y="41"/>
                  </a:lnTo>
                  <a:lnTo>
                    <a:pt x="521" y="40"/>
                  </a:lnTo>
                  <a:lnTo>
                    <a:pt x="527" y="39"/>
                  </a:lnTo>
                  <a:lnTo>
                    <a:pt x="531" y="41"/>
                  </a:lnTo>
                  <a:lnTo>
                    <a:pt x="536" y="42"/>
                  </a:lnTo>
                  <a:lnTo>
                    <a:pt x="544" y="42"/>
                  </a:lnTo>
                  <a:lnTo>
                    <a:pt x="547" y="43"/>
                  </a:lnTo>
                  <a:lnTo>
                    <a:pt x="544" y="45"/>
                  </a:lnTo>
                  <a:lnTo>
                    <a:pt x="546" y="47"/>
                  </a:lnTo>
                  <a:lnTo>
                    <a:pt x="549" y="49"/>
                  </a:lnTo>
                  <a:lnTo>
                    <a:pt x="553" y="49"/>
                  </a:lnTo>
                  <a:lnTo>
                    <a:pt x="554" y="52"/>
                  </a:lnTo>
                  <a:lnTo>
                    <a:pt x="551" y="56"/>
                  </a:lnTo>
                  <a:lnTo>
                    <a:pt x="555" y="59"/>
                  </a:lnTo>
                  <a:lnTo>
                    <a:pt x="553" y="64"/>
                  </a:lnTo>
                  <a:lnTo>
                    <a:pt x="548" y="64"/>
                  </a:lnTo>
                  <a:lnTo>
                    <a:pt x="546" y="65"/>
                  </a:lnTo>
                  <a:lnTo>
                    <a:pt x="548" y="70"/>
                  </a:lnTo>
                  <a:lnTo>
                    <a:pt x="552" y="72"/>
                  </a:lnTo>
                  <a:lnTo>
                    <a:pt x="557" y="78"/>
                  </a:lnTo>
                  <a:lnTo>
                    <a:pt x="552" y="85"/>
                  </a:lnTo>
                  <a:lnTo>
                    <a:pt x="552" y="89"/>
                  </a:lnTo>
                  <a:lnTo>
                    <a:pt x="544" y="92"/>
                  </a:lnTo>
                  <a:lnTo>
                    <a:pt x="540" y="95"/>
                  </a:lnTo>
                  <a:lnTo>
                    <a:pt x="535" y="94"/>
                  </a:lnTo>
                  <a:lnTo>
                    <a:pt x="532" y="90"/>
                  </a:lnTo>
                  <a:lnTo>
                    <a:pt x="529" y="88"/>
                  </a:lnTo>
                  <a:lnTo>
                    <a:pt x="525" y="87"/>
                  </a:lnTo>
                  <a:lnTo>
                    <a:pt x="523" y="88"/>
                  </a:lnTo>
                  <a:lnTo>
                    <a:pt x="525" y="90"/>
                  </a:lnTo>
                  <a:lnTo>
                    <a:pt x="531" y="95"/>
                  </a:lnTo>
                  <a:lnTo>
                    <a:pt x="531" y="99"/>
                  </a:lnTo>
                  <a:lnTo>
                    <a:pt x="525" y="101"/>
                  </a:lnTo>
                  <a:lnTo>
                    <a:pt x="521" y="101"/>
                  </a:lnTo>
                  <a:lnTo>
                    <a:pt x="517" y="99"/>
                  </a:lnTo>
                  <a:lnTo>
                    <a:pt x="515" y="94"/>
                  </a:lnTo>
                  <a:lnTo>
                    <a:pt x="508" y="94"/>
                  </a:lnTo>
                  <a:lnTo>
                    <a:pt x="507" y="98"/>
                  </a:lnTo>
                  <a:lnTo>
                    <a:pt x="510" y="101"/>
                  </a:lnTo>
                  <a:lnTo>
                    <a:pt x="514" y="101"/>
                  </a:lnTo>
                  <a:lnTo>
                    <a:pt x="513" y="109"/>
                  </a:lnTo>
                  <a:lnTo>
                    <a:pt x="506" y="115"/>
                  </a:lnTo>
                  <a:lnTo>
                    <a:pt x="500" y="121"/>
                  </a:lnTo>
                  <a:lnTo>
                    <a:pt x="492" y="120"/>
                  </a:lnTo>
                  <a:lnTo>
                    <a:pt x="485" y="113"/>
                  </a:lnTo>
                  <a:lnTo>
                    <a:pt x="477" y="110"/>
                  </a:lnTo>
                  <a:lnTo>
                    <a:pt x="474" y="112"/>
                  </a:lnTo>
                  <a:lnTo>
                    <a:pt x="478" y="115"/>
                  </a:lnTo>
                  <a:lnTo>
                    <a:pt x="487" y="124"/>
                  </a:lnTo>
                  <a:lnTo>
                    <a:pt x="496" y="125"/>
                  </a:lnTo>
                  <a:lnTo>
                    <a:pt x="499" y="127"/>
                  </a:lnTo>
                  <a:lnTo>
                    <a:pt x="501" y="131"/>
                  </a:lnTo>
                  <a:lnTo>
                    <a:pt x="499" y="139"/>
                  </a:lnTo>
                  <a:lnTo>
                    <a:pt x="498" y="144"/>
                  </a:lnTo>
                  <a:lnTo>
                    <a:pt x="493" y="149"/>
                  </a:lnTo>
                  <a:lnTo>
                    <a:pt x="489" y="157"/>
                  </a:lnTo>
                  <a:lnTo>
                    <a:pt x="482" y="158"/>
                  </a:lnTo>
                  <a:lnTo>
                    <a:pt x="479" y="155"/>
                  </a:lnTo>
                  <a:lnTo>
                    <a:pt x="474" y="162"/>
                  </a:lnTo>
                  <a:lnTo>
                    <a:pt x="468" y="162"/>
                  </a:lnTo>
                  <a:lnTo>
                    <a:pt x="465" y="161"/>
                  </a:lnTo>
                  <a:lnTo>
                    <a:pt x="461" y="162"/>
                  </a:lnTo>
                  <a:lnTo>
                    <a:pt x="466" y="167"/>
                  </a:lnTo>
                  <a:lnTo>
                    <a:pt x="470" y="172"/>
                  </a:lnTo>
                  <a:lnTo>
                    <a:pt x="470" y="176"/>
                  </a:lnTo>
                  <a:lnTo>
                    <a:pt x="462" y="179"/>
                  </a:lnTo>
                  <a:lnTo>
                    <a:pt x="458" y="179"/>
                  </a:lnTo>
                  <a:lnTo>
                    <a:pt x="456" y="177"/>
                  </a:lnTo>
                  <a:lnTo>
                    <a:pt x="454" y="180"/>
                  </a:lnTo>
                  <a:lnTo>
                    <a:pt x="456" y="188"/>
                  </a:lnTo>
                  <a:lnTo>
                    <a:pt x="450" y="190"/>
                  </a:lnTo>
                  <a:lnTo>
                    <a:pt x="448" y="197"/>
                  </a:lnTo>
                  <a:lnTo>
                    <a:pt x="444" y="198"/>
                  </a:lnTo>
                  <a:lnTo>
                    <a:pt x="443" y="203"/>
                  </a:lnTo>
                  <a:lnTo>
                    <a:pt x="438" y="208"/>
                  </a:lnTo>
                  <a:lnTo>
                    <a:pt x="436" y="219"/>
                  </a:lnTo>
                  <a:lnTo>
                    <a:pt x="431" y="227"/>
                  </a:lnTo>
                  <a:lnTo>
                    <a:pt x="430" y="243"/>
                  </a:lnTo>
                  <a:lnTo>
                    <a:pt x="430" y="245"/>
                  </a:lnTo>
                  <a:lnTo>
                    <a:pt x="430" y="256"/>
                  </a:lnTo>
                  <a:lnTo>
                    <a:pt x="436" y="263"/>
                  </a:lnTo>
                  <a:lnTo>
                    <a:pt x="443" y="264"/>
                  </a:lnTo>
                  <a:lnTo>
                    <a:pt x="447" y="266"/>
                  </a:lnTo>
                  <a:lnTo>
                    <a:pt x="450" y="281"/>
                  </a:lnTo>
                  <a:lnTo>
                    <a:pt x="454" y="288"/>
                  </a:lnTo>
                  <a:lnTo>
                    <a:pt x="452" y="296"/>
                  </a:lnTo>
                  <a:lnTo>
                    <a:pt x="452" y="298"/>
                  </a:lnTo>
                  <a:lnTo>
                    <a:pt x="461" y="294"/>
                  </a:lnTo>
                  <a:lnTo>
                    <a:pt x="468" y="294"/>
                  </a:lnTo>
                  <a:lnTo>
                    <a:pt x="471" y="296"/>
                  </a:lnTo>
                  <a:lnTo>
                    <a:pt x="475" y="296"/>
                  </a:lnTo>
                  <a:lnTo>
                    <a:pt x="485" y="303"/>
                  </a:lnTo>
                  <a:lnTo>
                    <a:pt x="490" y="307"/>
                  </a:lnTo>
                  <a:lnTo>
                    <a:pt x="493" y="307"/>
                  </a:lnTo>
                  <a:lnTo>
                    <a:pt x="495" y="308"/>
                  </a:lnTo>
                  <a:lnTo>
                    <a:pt x="496" y="315"/>
                  </a:lnTo>
                  <a:lnTo>
                    <a:pt x="502" y="319"/>
                  </a:lnTo>
                  <a:lnTo>
                    <a:pt x="511" y="320"/>
                  </a:lnTo>
                  <a:lnTo>
                    <a:pt x="516" y="327"/>
                  </a:lnTo>
                  <a:lnTo>
                    <a:pt x="523" y="327"/>
                  </a:lnTo>
                  <a:lnTo>
                    <a:pt x="527" y="330"/>
                  </a:lnTo>
                  <a:lnTo>
                    <a:pt x="535" y="331"/>
                  </a:lnTo>
                  <a:lnTo>
                    <a:pt x="543" y="329"/>
                  </a:lnTo>
                  <a:lnTo>
                    <a:pt x="548" y="333"/>
                  </a:lnTo>
                  <a:lnTo>
                    <a:pt x="547" y="347"/>
                  </a:lnTo>
                  <a:lnTo>
                    <a:pt x="549" y="354"/>
                  </a:lnTo>
                  <a:lnTo>
                    <a:pt x="548" y="367"/>
                  </a:lnTo>
                  <a:lnTo>
                    <a:pt x="546" y="370"/>
                  </a:lnTo>
                  <a:lnTo>
                    <a:pt x="546" y="374"/>
                  </a:lnTo>
                  <a:lnTo>
                    <a:pt x="552" y="380"/>
                  </a:lnTo>
                  <a:lnTo>
                    <a:pt x="552" y="383"/>
                  </a:lnTo>
                  <a:lnTo>
                    <a:pt x="557" y="385"/>
                  </a:lnTo>
                  <a:lnTo>
                    <a:pt x="562" y="393"/>
                  </a:lnTo>
                  <a:lnTo>
                    <a:pt x="561" y="397"/>
                  </a:lnTo>
                  <a:lnTo>
                    <a:pt x="566" y="397"/>
                  </a:lnTo>
                  <a:lnTo>
                    <a:pt x="569" y="398"/>
                  </a:lnTo>
                  <a:lnTo>
                    <a:pt x="571" y="392"/>
                  </a:lnTo>
                  <a:lnTo>
                    <a:pt x="575" y="396"/>
                  </a:lnTo>
                  <a:lnTo>
                    <a:pt x="576" y="390"/>
                  </a:lnTo>
                  <a:lnTo>
                    <a:pt x="580" y="384"/>
                  </a:lnTo>
                  <a:lnTo>
                    <a:pt x="581" y="379"/>
                  </a:lnTo>
                  <a:lnTo>
                    <a:pt x="578" y="375"/>
                  </a:lnTo>
                  <a:lnTo>
                    <a:pt x="576" y="369"/>
                  </a:lnTo>
                  <a:lnTo>
                    <a:pt x="576" y="358"/>
                  </a:lnTo>
                  <a:lnTo>
                    <a:pt x="574" y="349"/>
                  </a:lnTo>
                  <a:lnTo>
                    <a:pt x="570" y="343"/>
                  </a:lnTo>
                  <a:lnTo>
                    <a:pt x="572" y="339"/>
                  </a:lnTo>
                  <a:lnTo>
                    <a:pt x="578" y="339"/>
                  </a:lnTo>
                  <a:lnTo>
                    <a:pt x="578" y="335"/>
                  </a:lnTo>
                  <a:lnTo>
                    <a:pt x="583" y="333"/>
                  </a:lnTo>
                  <a:lnTo>
                    <a:pt x="588" y="327"/>
                  </a:lnTo>
                  <a:lnTo>
                    <a:pt x="590" y="324"/>
                  </a:lnTo>
                  <a:lnTo>
                    <a:pt x="595" y="319"/>
                  </a:lnTo>
                  <a:lnTo>
                    <a:pt x="598" y="302"/>
                  </a:lnTo>
                  <a:lnTo>
                    <a:pt x="594" y="284"/>
                  </a:lnTo>
                  <a:lnTo>
                    <a:pt x="587" y="276"/>
                  </a:lnTo>
                  <a:lnTo>
                    <a:pt x="580" y="268"/>
                  </a:lnTo>
                  <a:lnTo>
                    <a:pt x="579" y="262"/>
                  </a:lnTo>
                  <a:lnTo>
                    <a:pt x="583" y="257"/>
                  </a:lnTo>
                  <a:lnTo>
                    <a:pt x="583" y="253"/>
                  </a:lnTo>
                  <a:lnTo>
                    <a:pt x="588" y="247"/>
                  </a:lnTo>
                  <a:lnTo>
                    <a:pt x="590" y="240"/>
                  </a:lnTo>
                  <a:lnTo>
                    <a:pt x="588" y="235"/>
                  </a:lnTo>
                  <a:lnTo>
                    <a:pt x="586" y="228"/>
                  </a:lnTo>
                  <a:lnTo>
                    <a:pt x="583" y="223"/>
                  </a:lnTo>
                  <a:lnTo>
                    <a:pt x="581" y="219"/>
                  </a:lnTo>
                  <a:lnTo>
                    <a:pt x="584" y="219"/>
                  </a:lnTo>
                  <a:lnTo>
                    <a:pt x="588" y="216"/>
                  </a:lnTo>
                  <a:lnTo>
                    <a:pt x="588" y="209"/>
                  </a:lnTo>
                  <a:lnTo>
                    <a:pt x="583" y="202"/>
                  </a:lnTo>
                  <a:lnTo>
                    <a:pt x="583" y="189"/>
                  </a:lnTo>
                  <a:lnTo>
                    <a:pt x="586" y="187"/>
                  </a:lnTo>
                  <a:lnTo>
                    <a:pt x="592" y="187"/>
                  </a:lnTo>
                  <a:lnTo>
                    <a:pt x="594" y="189"/>
                  </a:lnTo>
                  <a:lnTo>
                    <a:pt x="601" y="194"/>
                  </a:lnTo>
                  <a:lnTo>
                    <a:pt x="609" y="195"/>
                  </a:lnTo>
                  <a:lnTo>
                    <a:pt x="613" y="195"/>
                  </a:lnTo>
                  <a:lnTo>
                    <a:pt x="615" y="191"/>
                  </a:lnTo>
                  <a:lnTo>
                    <a:pt x="623" y="190"/>
                  </a:lnTo>
                  <a:lnTo>
                    <a:pt x="628" y="193"/>
                  </a:lnTo>
                  <a:lnTo>
                    <a:pt x="630" y="197"/>
                  </a:lnTo>
                  <a:lnTo>
                    <a:pt x="635" y="199"/>
                  </a:lnTo>
                  <a:lnTo>
                    <a:pt x="638" y="206"/>
                  </a:lnTo>
                  <a:lnTo>
                    <a:pt x="642" y="207"/>
                  </a:lnTo>
                  <a:lnTo>
                    <a:pt x="641" y="212"/>
                  </a:lnTo>
                  <a:lnTo>
                    <a:pt x="644" y="217"/>
                  </a:lnTo>
                  <a:lnTo>
                    <a:pt x="654" y="218"/>
                  </a:lnTo>
                  <a:lnTo>
                    <a:pt x="657" y="220"/>
                  </a:lnTo>
                  <a:lnTo>
                    <a:pt x="660" y="219"/>
                  </a:lnTo>
                  <a:lnTo>
                    <a:pt x="664" y="220"/>
                  </a:lnTo>
                  <a:lnTo>
                    <a:pt x="664" y="225"/>
                  </a:lnTo>
                  <a:lnTo>
                    <a:pt x="661" y="228"/>
                  </a:lnTo>
                  <a:lnTo>
                    <a:pt x="661" y="237"/>
                  </a:lnTo>
                  <a:lnTo>
                    <a:pt x="657" y="241"/>
                  </a:lnTo>
                  <a:lnTo>
                    <a:pt x="661" y="245"/>
                  </a:lnTo>
                  <a:lnTo>
                    <a:pt x="662" y="250"/>
                  </a:lnTo>
                  <a:lnTo>
                    <a:pt x="660" y="251"/>
                  </a:lnTo>
                  <a:lnTo>
                    <a:pt x="658" y="252"/>
                  </a:lnTo>
                  <a:lnTo>
                    <a:pt x="657" y="252"/>
                  </a:lnTo>
                  <a:lnTo>
                    <a:pt x="656" y="252"/>
                  </a:lnTo>
                  <a:lnTo>
                    <a:pt x="657" y="253"/>
                  </a:lnTo>
                  <a:lnTo>
                    <a:pt x="658" y="255"/>
                  </a:lnTo>
                  <a:lnTo>
                    <a:pt x="662" y="255"/>
                  </a:lnTo>
                  <a:lnTo>
                    <a:pt x="664" y="257"/>
                  </a:lnTo>
                  <a:lnTo>
                    <a:pt x="662" y="260"/>
                  </a:lnTo>
                  <a:lnTo>
                    <a:pt x="655" y="264"/>
                  </a:lnTo>
                  <a:lnTo>
                    <a:pt x="656" y="266"/>
                  </a:lnTo>
                  <a:lnTo>
                    <a:pt x="662" y="265"/>
                  </a:lnTo>
                  <a:lnTo>
                    <a:pt x="667" y="260"/>
                  </a:lnTo>
                  <a:lnTo>
                    <a:pt x="675" y="269"/>
                  </a:lnTo>
                  <a:lnTo>
                    <a:pt x="675" y="274"/>
                  </a:lnTo>
                  <a:lnTo>
                    <a:pt x="680" y="278"/>
                  </a:lnTo>
                  <a:lnTo>
                    <a:pt x="683" y="273"/>
                  </a:lnTo>
                  <a:lnTo>
                    <a:pt x="687" y="271"/>
                  </a:lnTo>
                  <a:lnTo>
                    <a:pt x="687" y="265"/>
                  </a:lnTo>
                  <a:lnTo>
                    <a:pt x="690" y="264"/>
                  </a:lnTo>
                  <a:lnTo>
                    <a:pt x="693" y="265"/>
                  </a:lnTo>
                  <a:lnTo>
                    <a:pt x="694" y="268"/>
                  </a:lnTo>
                  <a:lnTo>
                    <a:pt x="696" y="265"/>
                  </a:lnTo>
                  <a:lnTo>
                    <a:pt x="701" y="253"/>
                  </a:lnTo>
                  <a:lnTo>
                    <a:pt x="700" y="245"/>
                  </a:lnTo>
                  <a:lnTo>
                    <a:pt x="703" y="242"/>
                  </a:lnTo>
                  <a:lnTo>
                    <a:pt x="703" y="238"/>
                  </a:lnTo>
                  <a:lnTo>
                    <a:pt x="706" y="232"/>
                  </a:lnTo>
                  <a:lnTo>
                    <a:pt x="709" y="234"/>
                  </a:lnTo>
                  <a:lnTo>
                    <a:pt x="711" y="243"/>
                  </a:lnTo>
                  <a:lnTo>
                    <a:pt x="715" y="247"/>
                  </a:lnTo>
                  <a:lnTo>
                    <a:pt x="718" y="259"/>
                  </a:lnTo>
                  <a:lnTo>
                    <a:pt x="721" y="259"/>
                  </a:lnTo>
                  <a:lnTo>
                    <a:pt x="721" y="268"/>
                  </a:lnTo>
                  <a:lnTo>
                    <a:pt x="726" y="271"/>
                  </a:lnTo>
                  <a:lnTo>
                    <a:pt x="725" y="278"/>
                  </a:lnTo>
                  <a:lnTo>
                    <a:pt x="731" y="284"/>
                  </a:lnTo>
                  <a:lnTo>
                    <a:pt x="733" y="295"/>
                  </a:lnTo>
                  <a:lnTo>
                    <a:pt x="737" y="296"/>
                  </a:lnTo>
                  <a:lnTo>
                    <a:pt x="738" y="301"/>
                  </a:lnTo>
                  <a:lnTo>
                    <a:pt x="733" y="304"/>
                  </a:lnTo>
                  <a:lnTo>
                    <a:pt x="734" y="312"/>
                  </a:lnTo>
                  <a:lnTo>
                    <a:pt x="739" y="314"/>
                  </a:lnTo>
                  <a:lnTo>
                    <a:pt x="739" y="316"/>
                  </a:lnTo>
                  <a:lnTo>
                    <a:pt x="743" y="318"/>
                  </a:lnTo>
                  <a:lnTo>
                    <a:pt x="748" y="326"/>
                  </a:lnTo>
                  <a:lnTo>
                    <a:pt x="748" y="331"/>
                  </a:lnTo>
                  <a:lnTo>
                    <a:pt x="753" y="335"/>
                  </a:lnTo>
                  <a:lnTo>
                    <a:pt x="757" y="333"/>
                  </a:lnTo>
                  <a:lnTo>
                    <a:pt x="764" y="336"/>
                  </a:lnTo>
                  <a:lnTo>
                    <a:pt x="768" y="339"/>
                  </a:lnTo>
                  <a:lnTo>
                    <a:pt x="776" y="341"/>
                  </a:lnTo>
                  <a:lnTo>
                    <a:pt x="775" y="345"/>
                  </a:lnTo>
                  <a:lnTo>
                    <a:pt x="766" y="348"/>
                  </a:lnTo>
                  <a:lnTo>
                    <a:pt x="755" y="355"/>
                  </a:lnTo>
                  <a:lnTo>
                    <a:pt x="749" y="359"/>
                  </a:lnTo>
                  <a:lnTo>
                    <a:pt x="745" y="358"/>
                  </a:lnTo>
                  <a:lnTo>
                    <a:pt x="746" y="364"/>
                  </a:lnTo>
                  <a:lnTo>
                    <a:pt x="751" y="365"/>
                  </a:lnTo>
                  <a:lnTo>
                    <a:pt x="758" y="358"/>
                  </a:lnTo>
                  <a:lnTo>
                    <a:pt x="761" y="358"/>
                  </a:lnTo>
                  <a:lnTo>
                    <a:pt x="762" y="356"/>
                  </a:lnTo>
                  <a:lnTo>
                    <a:pt x="770" y="350"/>
                  </a:lnTo>
                  <a:lnTo>
                    <a:pt x="775" y="351"/>
                  </a:lnTo>
                  <a:lnTo>
                    <a:pt x="774" y="358"/>
                  </a:lnTo>
                  <a:lnTo>
                    <a:pt x="774" y="361"/>
                  </a:lnTo>
                  <a:lnTo>
                    <a:pt x="780" y="356"/>
                  </a:lnTo>
                  <a:lnTo>
                    <a:pt x="788" y="360"/>
                  </a:lnTo>
                  <a:lnTo>
                    <a:pt x="790" y="369"/>
                  </a:lnTo>
                  <a:lnTo>
                    <a:pt x="787" y="375"/>
                  </a:lnTo>
                  <a:lnTo>
                    <a:pt x="791" y="382"/>
                  </a:lnTo>
                  <a:lnTo>
                    <a:pt x="789" y="387"/>
                  </a:lnTo>
                  <a:lnTo>
                    <a:pt x="787" y="387"/>
                  </a:lnTo>
                  <a:lnTo>
                    <a:pt x="780" y="394"/>
                  </a:lnTo>
                  <a:lnTo>
                    <a:pt x="769" y="396"/>
                  </a:lnTo>
                  <a:lnTo>
                    <a:pt x="762" y="400"/>
                  </a:lnTo>
                  <a:lnTo>
                    <a:pt x="756" y="413"/>
                  </a:lnTo>
                  <a:lnTo>
                    <a:pt x="750" y="417"/>
                  </a:lnTo>
                  <a:lnTo>
                    <a:pt x="740" y="417"/>
                  </a:lnTo>
                  <a:lnTo>
                    <a:pt x="734" y="416"/>
                  </a:lnTo>
                  <a:lnTo>
                    <a:pt x="726" y="417"/>
                  </a:lnTo>
                  <a:lnTo>
                    <a:pt x="721" y="414"/>
                  </a:lnTo>
                  <a:lnTo>
                    <a:pt x="714" y="416"/>
                  </a:lnTo>
                  <a:lnTo>
                    <a:pt x="700" y="418"/>
                  </a:lnTo>
                  <a:lnTo>
                    <a:pt x="698" y="416"/>
                  </a:lnTo>
                  <a:lnTo>
                    <a:pt x="692" y="416"/>
                  </a:lnTo>
                  <a:lnTo>
                    <a:pt x="687" y="423"/>
                  </a:lnTo>
                  <a:lnTo>
                    <a:pt x="683" y="426"/>
                  </a:lnTo>
                  <a:lnTo>
                    <a:pt x="682" y="430"/>
                  </a:lnTo>
                  <a:lnTo>
                    <a:pt x="670" y="433"/>
                  </a:lnTo>
                  <a:lnTo>
                    <a:pt x="665" y="443"/>
                  </a:lnTo>
                  <a:lnTo>
                    <a:pt x="658" y="449"/>
                  </a:lnTo>
                  <a:lnTo>
                    <a:pt x="656" y="452"/>
                  </a:lnTo>
                  <a:lnTo>
                    <a:pt x="648" y="459"/>
                  </a:lnTo>
                  <a:lnTo>
                    <a:pt x="647" y="468"/>
                  </a:lnTo>
                  <a:lnTo>
                    <a:pt x="649" y="469"/>
                  </a:lnTo>
                  <a:lnTo>
                    <a:pt x="654" y="463"/>
                  </a:lnTo>
                  <a:lnTo>
                    <a:pt x="658" y="461"/>
                  </a:lnTo>
                  <a:lnTo>
                    <a:pt x="658" y="457"/>
                  </a:lnTo>
                  <a:lnTo>
                    <a:pt x="669" y="446"/>
                  </a:lnTo>
                  <a:lnTo>
                    <a:pt x="671" y="446"/>
                  </a:lnTo>
                  <a:lnTo>
                    <a:pt x="677" y="439"/>
                  </a:lnTo>
                  <a:lnTo>
                    <a:pt x="686" y="436"/>
                  </a:lnTo>
                  <a:lnTo>
                    <a:pt x="690" y="430"/>
                  </a:lnTo>
                  <a:lnTo>
                    <a:pt x="701" y="429"/>
                  </a:lnTo>
                  <a:lnTo>
                    <a:pt x="708" y="436"/>
                  </a:lnTo>
                  <a:lnTo>
                    <a:pt x="710" y="437"/>
                  </a:lnTo>
                  <a:lnTo>
                    <a:pt x="711" y="441"/>
                  </a:lnTo>
                  <a:lnTo>
                    <a:pt x="703" y="449"/>
                  </a:lnTo>
                  <a:lnTo>
                    <a:pt x="699" y="446"/>
                  </a:lnTo>
                  <a:lnTo>
                    <a:pt x="693" y="445"/>
                  </a:lnTo>
                  <a:lnTo>
                    <a:pt x="689" y="448"/>
                  </a:lnTo>
                  <a:lnTo>
                    <a:pt x="689" y="450"/>
                  </a:lnTo>
                  <a:lnTo>
                    <a:pt x="695" y="452"/>
                  </a:lnTo>
                  <a:lnTo>
                    <a:pt x="699" y="455"/>
                  </a:lnTo>
                  <a:lnTo>
                    <a:pt x="705" y="453"/>
                  </a:lnTo>
                  <a:lnTo>
                    <a:pt x="705" y="458"/>
                  </a:lnTo>
                  <a:lnTo>
                    <a:pt x="703" y="461"/>
                  </a:lnTo>
                  <a:lnTo>
                    <a:pt x="704" y="471"/>
                  </a:lnTo>
                  <a:lnTo>
                    <a:pt x="714" y="478"/>
                  </a:lnTo>
                  <a:lnTo>
                    <a:pt x="716" y="481"/>
                  </a:lnTo>
                  <a:lnTo>
                    <a:pt x="721" y="485"/>
                  </a:lnTo>
                  <a:lnTo>
                    <a:pt x="727" y="485"/>
                  </a:lnTo>
                  <a:lnTo>
                    <a:pt x="732" y="483"/>
                  </a:lnTo>
                  <a:lnTo>
                    <a:pt x="733" y="487"/>
                  </a:lnTo>
                  <a:lnTo>
                    <a:pt x="737" y="486"/>
                  </a:lnTo>
                  <a:lnTo>
                    <a:pt x="737" y="492"/>
                  </a:lnTo>
                  <a:lnTo>
                    <a:pt x="732" y="497"/>
                  </a:lnTo>
                  <a:lnTo>
                    <a:pt x="727" y="497"/>
                  </a:lnTo>
                  <a:lnTo>
                    <a:pt x="722" y="498"/>
                  </a:lnTo>
                  <a:lnTo>
                    <a:pt x="720" y="501"/>
                  </a:lnTo>
                  <a:lnTo>
                    <a:pt x="718" y="500"/>
                  </a:lnTo>
                  <a:lnTo>
                    <a:pt x="715" y="497"/>
                  </a:lnTo>
                  <a:lnTo>
                    <a:pt x="707" y="507"/>
                  </a:lnTo>
                  <a:lnTo>
                    <a:pt x="706" y="510"/>
                  </a:lnTo>
                  <a:lnTo>
                    <a:pt x="702" y="513"/>
                  </a:lnTo>
                  <a:lnTo>
                    <a:pt x="697" y="514"/>
                  </a:lnTo>
                  <a:lnTo>
                    <a:pt x="693" y="510"/>
                  </a:lnTo>
                  <a:lnTo>
                    <a:pt x="695" y="502"/>
                  </a:lnTo>
                  <a:lnTo>
                    <a:pt x="698" y="501"/>
                  </a:lnTo>
                  <a:lnTo>
                    <a:pt x="704" y="493"/>
                  </a:lnTo>
                  <a:lnTo>
                    <a:pt x="708" y="493"/>
                  </a:lnTo>
                  <a:lnTo>
                    <a:pt x="711" y="489"/>
                  </a:lnTo>
                  <a:lnTo>
                    <a:pt x="711" y="487"/>
                  </a:lnTo>
                  <a:lnTo>
                    <a:pt x="709" y="488"/>
                  </a:lnTo>
                  <a:lnTo>
                    <a:pt x="707" y="487"/>
                  </a:lnTo>
                  <a:lnTo>
                    <a:pt x="708" y="484"/>
                  </a:lnTo>
                  <a:lnTo>
                    <a:pt x="706" y="482"/>
                  </a:lnTo>
                  <a:lnTo>
                    <a:pt x="701" y="486"/>
                  </a:lnTo>
                  <a:lnTo>
                    <a:pt x="696" y="490"/>
                  </a:lnTo>
                  <a:lnTo>
                    <a:pt x="690" y="491"/>
                  </a:lnTo>
                  <a:lnTo>
                    <a:pt x="687" y="496"/>
                  </a:lnTo>
                  <a:lnTo>
                    <a:pt x="683" y="498"/>
                  </a:lnTo>
                  <a:lnTo>
                    <a:pt x="682" y="488"/>
                  </a:lnTo>
                  <a:lnTo>
                    <a:pt x="676" y="478"/>
                  </a:lnTo>
                  <a:lnTo>
                    <a:pt x="676" y="465"/>
                  </a:lnTo>
                  <a:lnTo>
                    <a:pt x="665" y="460"/>
                  </a:lnTo>
                  <a:lnTo>
                    <a:pt x="660" y="463"/>
                  </a:lnTo>
                  <a:lnTo>
                    <a:pt x="647" y="489"/>
                  </a:lnTo>
                  <a:lnTo>
                    <a:pt x="630" y="492"/>
                  </a:lnTo>
                  <a:lnTo>
                    <a:pt x="625" y="491"/>
                  </a:lnTo>
                  <a:lnTo>
                    <a:pt x="616" y="491"/>
                  </a:lnTo>
                  <a:lnTo>
                    <a:pt x="611" y="496"/>
                  </a:lnTo>
                  <a:lnTo>
                    <a:pt x="599" y="507"/>
                  </a:lnTo>
                  <a:lnTo>
                    <a:pt x="575" y="516"/>
                  </a:lnTo>
                  <a:lnTo>
                    <a:pt x="572" y="524"/>
                  </a:lnTo>
                  <a:lnTo>
                    <a:pt x="546" y="539"/>
                  </a:lnTo>
                  <a:lnTo>
                    <a:pt x="543" y="530"/>
                  </a:lnTo>
                  <a:lnTo>
                    <a:pt x="548" y="512"/>
                  </a:lnTo>
                  <a:lnTo>
                    <a:pt x="547" y="499"/>
                  </a:lnTo>
                  <a:lnTo>
                    <a:pt x="530" y="480"/>
                  </a:lnTo>
                  <a:lnTo>
                    <a:pt x="523" y="466"/>
                  </a:lnTo>
                  <a:lnTo>
                    <a:pt x="494" y="449"/>
                  </a:lnTo>
                  <a:lnTo>
                    <a:pt x="477" y="451"/>
                  </a:lnTo>
                  <a:lnTo>
                    <a:pt x="470" y="449"/>
                  </a:lnTo>
                  <a:lnTo>
                    <a:pt x="458" y="449"/>
                  </a:lnTo>
                  <a:lnTo>
                    <a:pt x="450" y="445"/>
                  </a:lnTo>
                  <a:lnTo>
                    <a:pt x="438" y="443"/>
                  </a:lnTo>
                  <a:lnTo>
                    <a:pt x="430" y="437"/>
                  </a:lnTo>
                  <a:lnTo>
                    <a:pt x="174" y="437"/>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7" name="Freeform 13"/>
            <p:cNvSpPr>
              <a:spLocks noEditPoints="1"/>
            </p:cNvSpPr>
            <p:nvPr/>
          </p:nvSpPr>
          <p:spPr bwMode="gray">
            <a:xfrm>
              <a:off x="2000655" y="1624916"/>
              <a:ext cx="375380" cy="112877"/>
            </a:xfrm>
            <a:custGeom>
              <a:avLst/>
              <a:gdLst>
                <a:gd name="T0" fmla="*/ 2147483647 w 155"/>
                <a:gd name="T1" fmla="*/ 2147483647 h 45"/>
                <a:gd name="T2" fmla="*/ 2147483647 w 155"/>
                <a:gd name="T3" fmla="*/ 2147483647 h 45"/>
                <a:gd name="T4" fmla="*/ 2147483647 w 155"/>
                <a:gd name="T5" fmla="*/ 2147483647 h 45"/>
                <a:gd name="T6" fmla="*/ 2147483647 w 155"/>
                <a:gd name="T7" fmla="*/ 2147483647 h 45"/>
                <a:gd name="T8" fmla="*/ 2147483647 w 155"/>
                <a:gd name="T9" fmla="*/ 2147483647 h 45"/>
                <a:gd name="T10" fmla="*/ 2147483647 w 155"/>
                <a:gd name="T11" fmla="*/ 2147483647 h 45"/>
                <a:gd name="T12" fmla="*/ 2147483647 w 155"/>
                <a:gd name="T13" fmla="*/ 2147483647 h 45"/>
                <a:gd name="T14" fmla="*/ 0 w 155"/>
                <a:gd name="T15" fmla="*/ 2147483647 h 45"/>
                <a:gd name="T16" fmla="*/ 2147483647 w 155"/>
                <a:gd name="T17" fmla="*/ 2147483647 h 45"/>
                <a:gd name="T18" fmla="*/ 2147483647 w 155"/>
                <a:gd name="T19" fmla="*/ 2147483647 h 45"/>
                <a:gd name="T20" fmla="*/ 2147483647 w 155"/>
                <a:gd name="T21" fmla="*/ 2147483647 h 45"/>
                <a:gd name="T22" fmla="*/ 2147483647 w 155"/>
                <a:gd name="T23" fmla="*/ 2147483647 h 45"/>
                <a:gd name="T24" fmla="*/ 2147483647 w 155"/>
                <a:gd name="T25" fmla="*/ 2147483647 h 45"/>
                <a:gd name="T26" fmla="*/ 2147483647 w 155"/>
                <a:gd name="T27" fmla="*/ 2147483647 h 45"/>
                <a:gd name="T28" fmla="*/ 2147483647 w 155"/>
                <a:gd name="T29" fmla="*/ 2147483647 h 45"/>
                <a:gd name="T30" fmla="*/ 2147483647 w 155"/>
                <a:gd name="T31" fmla="*/ 2147483647 h 45"/>
                <a:gd name="T32" fmla="*/ 2147483647 w 155"/>
                <a:gd name="T33" fmla="*/ 2147483647 h 45"/>
                <a:gd name="T34" fmla="*/ 2147483647 w 155"/>
                <a:gd name="T35" fmla="*/ 2147483647 h 45"/>
                <a:gd name="T36" fmla="*/ 2147483647 w 155"/>
                <a:gd name="T37" fmla="*/ 2147483647 h 45"/>
                <a:gd name="T38" fmla="*/ 2147483647 w 155"/>
                <a:gd name="T39" fmla="*/ 2147483647 h 45"/>
                <a:gd name="T40" fmla="*/ 2147483647 w 155"/>
                <a:gd name="T41" fmla="*/ 2147483647 h 45"/>
                <a:gd name="T42" fmla="*/ 2147483647 w 155"/>
                <a:gd name="T43" fmla="*/ 2147483647 h 45"/>
                <a:gd name="T44" fmla="*/ 2147483647 w 155"/>
                <a:gd name="T45" fmla="*/ 2147483647 h 45"/>
                <a:gd name="T46" fmla="*/ 2147483647 w 155"/>
                <a:gd name="T47" fmla="*/ 2147483647 h 45"/>
                <a:gd name="T48" fmla="*/ 2147483647 w 155"/>
                <a:gd name="T49" fmla="*/ 2147483647 h 45"/>
                <a:gd name="T50" fmla="*/ 2147483647 w 155"/>
                <a:gd name="T51" fmla="*/ 2147483647 h 45"/>
                <a:gd name="T52" fmla="*/ 2147483647 w 155"/>
                <a:gd name="T53" fmla="*/ 0 h 45"/>
                <a:gd name="T54" fmla="*/ 2147483647 w 155"/>
                <a:gd name="T55" fmla="*/ 2147483647 h 45"/>
                <a:gd name="T56" fmla="*/ 2147483647 w 155"/>
                <a:gd name="T57" fmla="*/ 2147483647 h 45"/>
                <a:gd name="T58" fmla="*/ 2147483647 w 155"/>
                <a:gd name="T59" fmla="*/ 2147483647 h 45"/>
                <a:gd name="T60" fmla="*/ 2147483647 w 155"/>
                <a:gd name="T61" fmla="*/ 2147483647 h 45"/>
                <a:gd name="T62" fmla="*/ 2147483647 w 155"/>
                <a:gd name="T63" fmla="*/ 2147483647 h 45"/>
                <a:gd name="T64" fmla="*/ 2147483647 w 155"/>
                <a:gd name="T65" fmla="*/ 2147483647 h 45"/>
                <a:gd name="T66" fmla="*/ 2147483647 w 155"/>
                <a:gd name="T67" fmla="*/ 2147483647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5"/>
                <a:gd name="T103" fmla="*/ 0 h 45"/>
                <a:gd name="T104" fmla="*/ 155 w 155"/>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5" h="45">
                  <a:moveTo>
                    <a:pt x="3" y="11"/>
                  </a:moveTo>
                  <a:lnTo>
                    <a:pt x="15" y="10"/>
                  </a:lnTo>
                  <a:lnTo>
                    <a:pt x="21" y="12"/>
                  </a:lnTo>
                  <a:lnTo>
                    <a:pt x="23" y="14"/>
                  </a:lnTo>
                  <a:lnTo>
                    <a:pt x="19" y="24"/>
                  </a:lnTo>
                  <a:lnTo>
                    <a:pt x="16" y="24"/>
                  </a:lnTo>
                  <a:lnTo>
                    <a:pt x="8" y="19"/>
                  </a:lnTo>
                  <a:lnTo>
                    <a:pt x="0" y="16"/>
                  </a:lnTo>
                  <a:lnTo>
                    <a:pt x="3" y="11"/>
                  </a:lnTo>
                  <a:close/>
                  <a:moveTo>
                    <a:pt x="128" y="30"/>
                  </a:moveTo>
                  <a:lnTo>
                    <a:pt x="123" y="29"/>
                  </a:lnTo>
                  <a:lnTo>
                    <a:pt x="119" y="30"/>
                  </a:lnTo>
                  <a:lnTo>
                    <a:pt x="125" y="36"/>
                  </a:lnTo>
                  <a:lnTo>
                    <a:pt x="119" y="45"/>
                  </a:lnTo>
                  <a:lnTo>
                    <a:pt x="114" y="45"/>
                  </a:lnTo>
                  <a:lnTo>
                    <a:pt x="111" y="45"/>
                  </a:lnTo>
                  <a:lnTo>
                    <a:pt x="110" y="35"/>
                  </a:lnTo>
                  <a:lnTo>
                    <a:pt x="106" y="28"/>
                  </a:lnTo>
                  <a:lnTo>
                    <a:pt x="107" y="26"/>
                  </a:lnTo>
                  <a:lnTo>
                    <a:pt x="106" y="10"/>
                  </a:lnTo>
                  <a:lnTo>
                    <a:pt x="109" y="9"/>
                  </a:lnTo>
                  <a:lnTo>
                    <a:pt x="113" y="10"/>
                  </a:lnTo>
                  <a:lnTo>
                    <a:pt x="113" y="8"/>
                  </a:lnTo>
                  <a:lnTo>
                    <a:pt x="108" y="5"/>
                  </a:lnTo>
                  <a:lnTo>
                    <a:pt x="116" y="1"/>
                  </a:lnTo>
                  <a:lnTo>
                    <a:pt x="122" y="2"/>
                  </a:lnTo>
                  <a:lnTo>
                    <a:pt x="131" y="0"/>
                  </a:lnTo>
                  <a:lnTo>
                    <a:pt x="138" y="4"/>
                  </a:lnTo>
                  <a:lnTo>
                    <a:pt x="142" y="3"/>
                  </a:lnTo>
                  <a:lnTo>
                    <a:pt x="155" y="4"/>
                  </a:lnTo>
                  <a:lnTo>
                    <a:pt x="155" y="9"/>
                  </a:lnTo>
                  <a:lnTo>
                    <a:pt x="139" y="31"/>
                  </a:lnTo>
                  <a:lnTo>
                    <a:pt x="134" y="30"/>
                  </a:lnTo>
                  <a:lnTo>
                    <a:pt x="128" y="3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8" name="Freeform 14"/>
            <p:cNvSpPr>
              <a:spLocks/>
            </p:cNvSpPr>
            <p:nvPr/>
          </p:nvSpPr>
          <p:spPr bwMode="gray">
            <a:xfrm>
              <a:off x="2755147" y="1017713"/>
              <a:ext cx="1373295" cy="1342851"/>
            </a:xfrm>
            <a:custGeom>
              <a:avLst/>
              <a:gdLst>
                <a:gd name="T0" fmla="*/ 2147483647 w 567"/>
                <a:gd name="T1" fmla="*/ 2147483647 h 529"/>
                <a:gd name="T2" fmla="*/ 2147483647 w 567"/>
                <a:gd name="T3" fmla="*/ 2147483647 h 529"/>
                <a:gd name="T4" fmla="*/ 2147483647 w 567"/>
                <a:gd name="T5" fmla="*/ 2147483647 h 529"/>
                <a:gd name="T6" fmla="*/ 2147483647 w 567"/>
                <a:gd name="T7" fmla="*/ 2147483647 h 529"/>
                <a:gd name="T8" fmla="*/ 2147483647 w 567"/>
                <a:gd name="T9" fmla="*/ 2147483647 h 529"/>
                <a:gd name="T10" fmla="*/ 2147483647 w 567"/>
                <a:gd name="T11" fmla="*/ 2147483647 h 529"/>
                <a:gd name="T12" fmla="*/ 2147483647 w 567"/>
                <a:gd name="T13" fmla="*/ 2147483647 h 529"/>
                <a:gd name="T14" fmla="*/ 2147483647 w 567"/>
                <a:gd name="T15" fmla="*/ 2147483647 h 529"/>
                <a:gd name="T16" fmla="*/ 2147483647 w 567"/>
                <a:gd name="T17" fmla="*/ 2147483647 h 529"/>
                <a:gd name="T18" fmla="*/ 2147483647 w 567"/>
                <a:gd name="T19" fmla="*/ 2147483647 h 529"/>
                <a:gd name="T20" fmla="*/ 2147483647 w 567"/>
                <a:gd name="T21" fmla="*/ 2147483647 h 529"/>
                <a:gd name="T22" fmla="*/ 2147483647 w 567"/>
                <a:gd name="T23" fmla="*/ 2147483647 h 529"/>
                <a:gd name="T24" fmla="*/ 2147483647 w 567"/>
                <a:gd name="T25" fmla="*/ 2147483647 h 529"/>
                <a:gd name="T26" fmla="*/ 2147483647 w 567"/>
                <a:gd name="T27" fmla="*/ 2147483647 h 529"/>
                <a:gd name="T28" fmla="*/ 2147483647 w 567"/>
                <a:gd name="T29" fmla="*/ 2147483647 h 529"/>
                <a:gd name="T30" fmla="*/ 2147483647 w 567"/>
                <a:gd name="T31" fmla="*/ 2147483647 h 529"/>
                <a:gd name="T32" fmla="*/ 2147483647 w 567"/>
                <a:gd name="T33" fmla="*/ 2147483647 h 529"/>
                <a:gd name="T34" fmla="*/ 2147483647 w 567"/>
                <a:gd name="T35" fmla="*/ 2147483647 h 529"/>
                <a:gd name="T36" fmla="*/ 2147483647 w 567"/>
                <a:gd name="T37" fmla="*/ 2147483647 h 529"/>
                <a:gd name="T38" fmla="*/ 2147483647 w 567"/>
                <a:gd name="T39" fmla="*/ 2147483647 h 529"/>
                <a:gd name="T40" fmla="*/ 2147483647 w 567"/>
                <a:gd name="T41" fmla="*/ 2147483647 h 529"/>
                <a:gd name="T42" fmla="*/ 2147483647 w 567"/>
                <a:gd name="T43" fmla="*/ 2147483647 h 529"/>
                <a:gd name="T44" fmla="*/ 2147483647 w 567"/>
                <a:gd name="T45" fmla="*/ 2147483647 h 529"/>
                <a:gd name="T46" fmla="*/ 2147483647 w 567"/>
                <a:gd name="T47" fmla="*/ 2147483647 h 529"/>
                <a:gd name="T48" fmla="*/ 2147483647 w 567"/>
                <a:gd name="T49" fmla="*/ 2147483647 h 529"/>
                <a:gd name="T50" fmla="*/ 2147483647 w 567"/>
                <a:gd name="T51" fmla="*/ 2147483647 h 529"/>
                <a:gd name="T52" fmla="*/ 2147483647 w 567"/>
                <a:gd name="T53" fmla="*/ 2147483647 h 529"/>
                <a:gd name="T54" fmla="*/ 2147483647 w 567"/>
                <a:gd name="T55" fmla="*/ 2147483647 h 529"/>
                <a:gd name="T56" fmla="*/ 2147483647 w 567"/>
                <a:gd name="T57" fmla="*/ 2147483647 h 529"/>
                <a:gd name="T58" fmla="*/ 2147483647 w 567"/>
                <a:gd name="T59" fmla="*/ 2147483647 h 529"/>
                <a:gd name="T60" fmla="*/ 2147483647 w 567"/>
                <a:gd name="T61" fmla="*/ 2147483647 h 529"/>
                <a:gd name="T62" fmla="*/ 2147483647 w 567"/>
                <a:gd name="T63" fmla="*/ 2147483647 h 529"/>
                <a:gd name="T64" fmla="*/ 2147483647 w 567"/>
                <a:gd name="T65" fmla="*/ 2147483647 h 529"/>
                <a:gd name="T66" fmla="*/ 2147483647 w 567"/>
                <a:gd name="T67" fmla="*/ 2147483647 h 529"/>
                <a:gd name="T68" fmla="*/ 2147483647 w 567"/>
                <a:gd name="T69" fmla="*/ 2147483647 h 529"/>
                <a:gd name="T70" fmla="*/ 2147483647 w 567"/>
                <a:gd name="T71" fmla="*/ 2147483647 h 529"/>
                <a:gd name="T72" fmla="*/ 2147483647 w 567"/>
                <a:gd name="T73" fmla="*/ 2147483647 h 529"/>
                <a:gd name="T74" fmla="*/ 2147483647 w 567"/>
                <a:gd name="T75" fmla="*/ 2147483647 h 529"/>
                <a:gd name="T76" fmla="*/ 2147483647 w 567"/>
                <a:gd name="T77" fmla="*/ 2147483647 h 529"/>
                <a:gd name="T78" fmla="*/ 2147483647 w 567"/>
                <a:gd name="T79" fmla="*/ 2147483647 h 529"/>
                <a:gd name="T80" fmla="*/ 2147483647 w 567"/>
                <a:gd name="T81" fmla="*/ 2147483647 h 529"/>
                <a:gd name="T82" fmla="*/ 2147483647 w 567"/>
                <a:gd name="T83" fmla="*/ 2147483647 h 529"/>
                <a:gd name="T84" fmla="*/ 2147483647 w 567"/>
                <a:gd name="T85" fmla="*/ 2147483647 h 529"/>
                <a:gd name="T86" fmla="*/ 2147483647 w 567"/>
                <a:gd name="T87" fmla="*/ 2147483647 h 529"/>
                <a:gd name="T88" fmla="*/ 2147483647 w 567"/>
                <a:gd name="T89" fmla="*/ 2147483647 h 529"/>
                <a:gd name="T90" fmla="*/ 2147483647 w 567"/>
                <a:gd name="T91" fmla="*/ 2147483647 h 529"/>
                <a:gd name="T92" fmla="*/ 2147483647 w 567"/>
                <a:gd name="T93" fmla="*/ 2147483647 h 529"/>
                <a:gd name="T94" fmla="*/ 2147483647 w 567"/>
                <a:gd name="T95" fmla="*/ 2147483647 h 529"/>
                <a:gd name="T96" fmla="*/ 2147483647 w 567"/>
                <a:gd name="T97" fmla="*/ 2147483647 h 529"/>
                <a:gd name="T98" fmla="*/ 2147483647 w 567"/>
                <a:gd name="T99" fmla="*/ 2147483647 h 529"/>
                <a:gd name="T100" fmla="*/ 2147483647 w 567"/>
                <a:gd name="T101" fmla="*/ 2147483647 h 529"/>
                <a:gd name="T102" fmla="*/ 2147483647 w 567"/>
                <a:gd name="T103" fmla="*/ 2147483647 h 529"/>
                <a:gd name="T104" fmla="*/ 2147483647 w 567"/>
                <a:gd name="T105" fmla="*/ 2147483647 h 529"/>
                <a:gd name="T106" fmla="*/ 2147483647 w 567"/>
                <a:gd name="T107" fmla="*/ 2147483647 h 529"/>
                <a:gd name="T108" fmla="*/ 2147483647 w 567"/>
                <a:gd name="T109" fmla="*/ 2147483647 h 529"/>
                <a:gd name="T110" fmla="*/ 2147483647 w 567"/>
                <a:gd name="T111" fmla="*/ 2147483647 h 529"/>
                <a:gd name="T112" fmla="*/ 2147483647 w 567"/>
                <a:gd name="T113" fmla="*/ 2147483647 h 529"/>
                <a:gd name="T114" fmla="*/ 2147483647 w 567"/>
                <a:gd name="T115" fmla="*/ 2147483647 h 529"/>
                <a:gd name="T116" fmla="*/ 2147483647 w 567"/>
                <a:gd name="T117" fmla="*/ 2147483647 h 529"/>
                <a:gd name="T118" fmla="*/ 2147483647 w 567"/>
                <a:gd name="T119" fmla="*/ 2147483647 h 529"/>
                <a:gd name="T120" fmla="*/ 2147483647 w 567"/>
                <a:gd name="T121" fmla="*/ 2147483647 h 5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7"/>
                <a:gd name="T184" fmla="*/ 0 h 529"/>
                <a:gd name="T185" fmla="*/ 567 w 567"/>
                <a:gd name="T186" fmla="*/ 529 h 5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7" h="529">
                  <a:moveTo>
                    <a:pt x="459" y="328"/>
                  </a:moveTo>
                  <a:lnTo>
                    <a:pt x="455" y="328"/>
                  </a:lnTo>
                  <a:lnTo>
                    <a:pt x="452" y="334"/>
                  </a:lnTo>
                  <a:lnTo>
                    <a:pt x="449" y="333"/>
                  </a:lnTo>
                  <a:lnTo>
                    <a:pt x="445" y="338"/>
                  </a:lnTo>
                  <a:lnTo>
                    <a:pt x="442" y="338"/>
                  </a:lnTo>
                  <a:lnTo>
                    <a:pt x="437" y="343"/>
                  </a:lnTo>
                  <a:lnTo>
                    <a:pt x="430" y="343"/>
                  </a:lnTo>
                  <a:lnTo>
                    <a:pt x="423" y="347"/>
                  </a:lnTo>
                  <a:lnTo>
                    <a:pt x="419" y="345"/>
                  </a:lnTo>
                  <a:lnTo>
                    <a:pt x="410" y="350"/>
                  </a:lnTo>
                  <a:lnTo>
                    <a:pt x="406" y="350"/>
                  </a:lnTo>
                  <a:lnTo>
                    <a:pt x="403" y="349"/>
                  </a:lnTo>
                  <a:lnTo>
                    <a:pt x="399" y="351"/>
                  </a:lnTo>
                  <a:lnTo>
                    <a:pt x="395" y="350"/>
                  </a:lnTo>
                  <a:lnTo>
                    <a:pt x="391" y="352"/>
                  </a:lnTo>
                  <a:lnTo>
                    <a:pt x="388" y="352"/>
                  </a:lnTo>
                  <a:lnTo>
                    <a:pt x="380" y="347"/>
                  </a:lnTo>
                  <a:lnTo>
                    <a:pt x="374" y="346"/>
                  </a:lnTo>
                  <a:lnTo>
                    <a:pt x="377" y="349"/>
                  </a:lnTo>
                  <a:lnTo>
                    <a:pt x="382" y="352"/>
                  </a:lnTo>
                  <a:lnTo>
                    <a:pt x="381" y="358"/>
                  </a:lnTo>
                  <a:lnTo>
                    <a:pt x="372" y="359"/>
                  </a:lnTo>
                  <a:lnTo>
                    <a:pt x="368" y="366"/>
                  </a:lnTo>
                  <a:lnTo>
                    <a:pt x="364" y="373"/>
                  </a:lnTo>
                  <a:lnTo>
                    <a:pt x="357" y="384"/>
                  </a:lnTo>
                  <a:lnTo>
                    <a:pt x="349" y="383"/>
                  </a:lnTo>
                  <a:lnTo>
                    <a:pt x="348" y="390"/>
                  </a:lnTo>
                  <a:lnTo>
                    <a:pt x="341" y="394"/>
                  </a:lnTo>
                  <a:lnTo>
                    <a:pt x="337" y="392"/>
                  </a:lnTo>
                  <a:lnTo>
                    <a:pt x="332" y="394"/>
                  </a:lnTo>
                  <a:lnTo>
                    <a:pt x="330" y="391"/>
                  </a:lnTo>
                  <a:lnTo>
                    <a:pt x="331" y="383"/>
                  </a:lnTo>
                  <a:lnTo>
                    <a:pt x="326" y="382"/>
                  </a:lnTo>
                  <a:lnTo>
                    <a:pt x="325" y="385"/>
                  </a:lnTo>
                  <a:lnTo>
                    <a:pt x="323" y="399"/>
                  </a:lnTo>
                  <a:lnTo>
                    <a:pt x="306" y="403"/>
                  </a:lnTo>
                  <a:lnTo>
                    <a:pt x="305" y="405"/>
                  </a:lnTo>
                  <a:lnTo>
                    <a:pt x="308" y="409"/>
                  </a:lnTo>
                  <a:lnTo>
                    <a:pt x="308" y="413"/>
                  </a:lnTo>
                  <a:lnTo>
                    <a:pt x="299" y="414"/>
                  </a:lnTo>
                  <a:lnTo>
                    <a:pt x="298" y="421"/>
                  </a:lnTo>
                  <a:lnTo>
                    <a:pt x="302" y="425"/>
                  </a:lnTo>
                  <a:lnTo>
                    <a:pt x="300" y="430"/>
                  </a:lnTo>
                  <a:lnTo>
                    <a:pt x="293" y="430"/>
                  </a:lnTo>
                  <a:lnTo>
                    <a:pt x="294" y="436"/>
                  </a:lnTo>
                  <a:lnTo>
                    <a:pt x="302" y="437"/>
                  </a:lnTo>
                  <a:lnTo>
                    <a:pt x="302" y="448"/>
                  </a:lnTo>
                  <a:lnTo>
                    <a:pt x="294" y="446"/>
                  </a:lnTo>
                  <a:lnTo>
                    <a:pt x="298" y="453"/>
                  </a:lnTo>
                  <a:lnTo>
                    <a:pt x="297" y="456"/>
                  </a:lnTo>
                  <a:lnTo>
                    <a:pt x="294" y="457"/>
                  </a:lnTo>
                  <a:lnTo>
                    <a:pt x="292" y="466"/>
                  </a:lnTo>
                  <a:lnTo>
                    <a:pt x="288" y="465"/>
                  </a:lnTo>
                  <a:lnTo>
                    <a:pt x="285" y="469"/>
                  </a:lnTo>
                  <a:lnTo>
                    <a:pt x="287" y="473"/>
                  </a:lnTo>
                  <a:lnTo>
                    <a:pt x="285" y="481"/>
                  </a:lnTo>
                  <a:lnTo>
                    <a:pt x="289" y="491"/>
                  </a:lnTo>
                  <a:lnTo>
                    <a:pt x="287" y="498"/>
                  </a:lnTo>
                  <a:lnTo>
                    <a:pt x="283" y="500"/>
                  </a:lnTo>
                  <a:lnTo>
                    <a:pt x="283" y="504"/>
                  </a:lnTo>
                  <a:lnTo>
                    <a:pt x="280" y="509"/>
                  </a:lnTo>
                  <a:lnTo>
                    <a:pt x="281" y="513"/>
                  </a:lnTo>
                  <a:lnTo>
                    <a:pt x="274" y="514"/>
                  </a:lnTo>
                  <a:lnTo>
                    <a:pt x="279" y="520"/>
                  </a:lnTo>
                  <a:lnTo>
                    <a:pt x="275" y="529"/>
                  </a:lnTo>
                  <a:lnTo>
                    <a:pt x="271" y="525"/>
                  </a:lnTo>
                  <a:lnTo>
                    <a:pt x="266" y="528"/>
                  </a:lnTo>
                  <a:lnTo>
                    <a:pt x="264" y="524"/>
                  </a:lnTo>
                  <a:lnTo>
                    <a:pt x="264" y="518"/>
                  </a:lnTo>
                  <a:lnTo>
                    <a:pt x="255" y="513"/>
                  </a:lnTo>
                  <a:lnTo>
                    <a:pt x="252" y="506"/>
                  </a:lnTo>
                  <a:lnTo>
                    <a:pt x="238" y="507"/>
                  </a:lnTo>
                  <a:lnTo>
                    <a:pt x="235" y="512"/>
                  </a:lnTo>
                  <a:lnTo>
                    <a:pt x="232" y="511"/>
                  </a:lnTo>
                  <a:lnTo>
                    <a:pt x="232" y="503"/>
                  </a:lnTo>
                  <a:lnTo>
                    <a:pt x="226" y="499"/>
                  </a:lnTo>
                  <a:lnTo>
                    <a:pt x="226" y="496"/>
                  </a:lnTo>
                  <a:lnTo>
                    <a:pt x="221" y="491"/>
                  </a:lnTo>
                  <a:lnTo>
                    <a:pt x="219" y="484"/>
                  </a:lnTo>
                  <a:lnTo>
                    <a:pt x="218" y="479"/>
                  </a:lnTo>
                  <a:lnTo>
                    <a:pt x="211" y="475"/>
                  </a:lnTo>
                  <a:lnTo>
                    <a:pt x="209" y="472"/>
                  </a:lnTo>
                  <a:lnTo>
                    <a:pt x="212" y="468"/>
                  </a:lnTo>
                  <a:lnTo>
                    <a:pt x="211" y="466"/>
                  </a:lnTo>
                  <a:lnTo>
                    <a:pt x="211" y="462"/>
                  </a:lnTo>
                  <a:lnTo>
                    <a:pt x="206" y="456"/>
                  </a:lnTo>
                  <a:lnTo>
                    <a:pt x="205" y="454"/>
                  </a:lnTo>
                  <a:lnTo>
                    <a:pt x="201" y="450"/>
                  </a:lnTo>
                  <a:lnTo>
                    <a:pt x="201" y="441"/>
                  </a:lnTo>
                  <a:lnTo>
                    <a:pt x="208" y="440"/>
                  </a:lnTo>
                  <a:lnTo>
                    <a:pt x="208" y="434"/>
                  </a:lnTo>
                  <a:lnTo>
                    <a:pt x="211" y="429"/>
                  </a:lnTo>
                  <a:lnTo>
                    <a:pt x="214" y="431"/>
                  </a:lnTo>
                  <a:lnTo>
                    <a:pt x="215" y="427"/>
                  </a:lnTo>
                  <a:lnTo>
                    <a:pt x="207" y="421"/>
                  </a:lnTo>
                  <a:lnTo>
                    <a:pt x="204" y="424"/>
                  </a:lnTo>
                  <a:lnTo>
                    <a:pt x="199" y="434"/>
                  </a:lnTo>
                  <a:lnTo>
                    <a:pt x="195" y="432"/>
                  </a:lnTo>
                  <a:lnTo>
                    <a:pt x="196" y="423"/>
                  </a:lnTo>
                  <a:lnTo>
                    <a:pt x="194" y="413"/>
                  </a:lnTo>
                  <a:lnTo>
                    <a:pt x="196" y="409"/>
                  </a:lnTo>
                  <a:lnTo>
                    <a:pt x="186" y="402"/>
                  </a:lnTo>
                  <a:lnTo>
                    <a:pt x="188" y="400"/>
                  </a:lnTo>
                  <a:lnTo>
                    <a:pt x="193" y="400"/>
                  </a:lnTo>
                  <a:lnTo>
                    <a:pt x="191" y="395"/>
                  </a:lnTo>
                  <a:lnTo>
                    <a:pt x="186" y="394"/>
                  </a:lnTo>
                  <a:lnTo>
                    <a:pt x="182" y="387"/>
                  </a:lnTo>
                  <a:lnTo>
                    <a:pt x="184" y="380"/>
                  </a:lnTo>
                  <a:lnTo>
                    <a:pt x="188" y="380"/>
                  </a:lnTo>
                  <a:lnTo>
                    <a:pt x="191" y="374"/>
                  </a:lnTo>
                  <a:lnTo>
                    <a:pt x="185" y="373"/>
                  </a:lnTo>
                  <a:lnTo>
                    <a:pt x="181" y="375"/>
                  </a:lnTo>
                  <a:lnTo>
                    <a:pt x="179" y="373"/>
                  </a:lnTo>
                  <a:lnTo>
                    <a:pt x="182" y="365"/>
                  </a:lnTo>
                  <a:lnTo>
                    <a:pt x="194" y="361"/>
                  </a:lnTo>
                  <a:lnTo>
                    <a:pt x="200" y="362"/>
                  </a:lnTo>
                  <a:lnTo>
                    <a:pt x="206" y="365"/>
                  </a:lnTo>
                  <a:lnTo>
                    <a:pt x="209" y="364"/>
                  </a:lnTo>
                  <a:lnTo>
                    <a:pt x="207" y="359"/>
                  </a:lnTo>
                  <a:lnTo>
                    <a:pt x="196" y="359"/>
                  </a:lnTo>
                  <a:lnTo>
                    <a:pt x="192" y="359"/>
                  </a:lnTo>
                  <a:lnTo>
                    <a:pt x="184" y="363"/>
                  </a:lnTo>
                  <a:lnTo>
                    <a:pt x="181" y="362"/>
                  </a:lnTo>
                  <a:lnTo>
                    <a:pt x="181" y="359"/>
                  </a:lnTo>
                  <a:lnTo>
                    <a:pt x="190" y="355"/>
                  </a:lnTo>
                  <a:lnTo>
                    <a:pt x="199" y="355"/>
                  </a:lnTo>
                  <a:lnTo>
                    <a:pt x="208" y="357"/>
                  </a:lnTo>
                  <a:lnTo>
                    <a:pt x="210" y="353"/>
                  </a:lnTo>
                  <a:lnTo>
                    <a:pt x="205" y="353"/>
                  </a:lnTo>
                  <a:lnTo>
                    <a:pt x="203" y="351"/>
                  </a:lnTo>
                  <a:lnTo>
                    <a:pt x="195" y="353"/>
                  </a:lnTo>
                  <a:lnTo>
                    <a:pt x="190" y="352"/>
                  </a:lnTo>
                  <a:lnTo>
                    <a:pt x="191" y="349"/>
                  </a:lnTo>
                  <a:lnTo>
                    <a:pt x="199" y="347"/>
                  </a:lnTo>
                  <a:lnTo>
                    <a:pt x="207" y="346"/>
                  </a:lnTo>
                  <a:lnTo>
                    <a:pt x="207" y="344"/>
                  </a:lnTo>
                  <a:lnTo>
                    <a:pt x="204" y="342"/>
                  </a:lnTo>
                  <a:lnTo>
                    <a:pt x="205" y="335"/>
                  </a:lnTo>
                  <a:lnTo>
                    <a:pt x="212" y="332"/>
                  </a:lnTo>
                  <a:lnTo>
                    <a:pt x="209" y="328"/>
                  </a:lnTo>
                  <a:lnTo>
                    <a:pt x="212" y="326"/>
                  </a:lnTo>
                  <a:lnTo>
                    <a:pt x="211" y="322"/>
                  </a:lnTo>
                  <a:lnTo>
                    <a:pt x="204" y="323"/>
                  </a:lnTo>
                  <a:lnTo>
                    <a:pt x="192" y="322"/>
                  </a:lnTo>
                  <a:lnTo>
                    <a:pt x="185" y="316"/>
                  </a:lnTo>
                  <a:lnTo>
                    <a:pt x="177" y="315"/>
                  </a:lnTo>
                  <a:lnTo>
                    <a:pt x="172" y="308"/>
                  </a:lnTo>
                  <a:lnTo>
                    <a:pt x="175" y="307"/>
                  </a:lnTo>
                  <a:lnTo>
                    <a:pt x="183" y="308"/>
                  </a:lnTo>
                  <a:lnTo>
                    <a:pt x="190" y="310"/>
                  </a:lnTo>
                  <a:lnTo>
                    <a:pt x="195" y="310"/>
                  </a:lnTo>
                  <a:lnTo>
                    <a:pt x="206" y="317"/>
                  </a:lnTo>
                  <a:lnTo>
                    <a:pt x="209" y="315"/>
                  </a:lnTo>
                  <a:lnTo>
                    <a:pt x="203" y="311"/>
                  </a:lnTo>
                  <a:lnTo>
                    <a:pt x="204" y="308"/>
                  </a:lnTo>
                  <a:lnTo>
                    <a:pt x="200" y="304"/>
                  </a:lnTo>
                  <a:lnTo>
                    <a:pt x="204" y="301"/>
                  </a:lnTo>
                  <a:lnTo>
                    <a:pt x="199" y="300"/>
                  </a:lnTo>
                  <a:lnTo>
                    <a:pt x="190" y="295"/>
                  </a:lnTo>
                  <a:lnTo>
                    <a:pt x="194" y="292"/>
                  </a:lnTo>
                  <a:lnTo>
                    <a:pt x="186" y="287"/>
                  </a:lnTo>
                  <a:lnTo>
                    <a:pt x="185" y="284"/>
                  </a:lnTo>
                  <a:lnTo>
                    <a:pt x="180" y="284"/>
                  </a:lnTo>
                  <a:lnTo>
                    <a:pt x="180" y="288"/>
                  </a:lnTo>
                  <a:lnTo>
                    <a:pt x="177" y="289"/>
                  </a:lnTo>
                  <a:lnTo>
                    <a:pt x="176" y="295"/>
                  </a:lnTo>
                  <a:lnTo>
                    <a:pt x="168" y="294"/>
                  </a:lnTo>
                  <a:lnTo>
                    <a:pt x="162" y="290"/>
                  </a:lnTo>
                  <a:lnTo>
                    <a:pt x="169" y="287"/>
                  </a:lnTo>
                  <a:lnTo>
                    <a:pt x="165" y="284"/>
                  </a:lnTo>
                  <a:lnTo>
                    <a:pt x="167" y="280"/>
                  </a:lnTo>
                  <a:lnTo>
                    <a:pt x="165" y="275"/>
                  </a:lnTo>
                  <a:lnTo>
                    <a:pt x="166" y="274"/>
                  </a:lnTo>
                  <a:lnTo>
                    <a:pt x="173" y="275"/>
                  </a:lnTo>
                  <a:lnTo>
                    <a:pt x="171" y="265"/>
                  </a:lnTo>
                  <a:lnTo>
                    <a:pt x="164" y="264"/>
                  </a:lnTo>
                  <a:lnTo>
                    <a:pt x="166" y="257"/>
                  </a:lnTo>
                  <a:lnTo>
                    <a:pt x="159" y="251"/>
                  </a:lnTo>
                  <a:lnTo>
                    <a:pt x="161" y="246"/>
                  </a:lnTo>
                  <a:lnTo>
                    <a:pt x="156" y="243"/>
                  </a:lnTo>
                  <a:lnTo>
                    <a:pt x="154" y="235"/>
                  </a:lnTo>
                  <a:lnTo>
                    <a:pt x="158" y="233"/>
                  </a:lnTo>
                  <a:lnTo>
                    <a:pt x="154" y="230"/>
                  </a:lnTo>
                  <a:lnTo>
                    <a:pt x="149" y="228"/>
                  </a:lnTo>
                  <a:lnTo>
                    <a:pt x="138" y="214"/>
                  </a:lnTo>
                  <a:lnTo>
                    <a:pt x="133" y="213"/>
                  </a:lnTo>
                  <a:lnTo>
                    <a:pt x="135" y="207"/>
                  </a:lnTo>
                  <a:lnTo>
                    <a:pt x="127" y="204"/>
                  </a:lnTo>
                  <a:lnTo>
                    <a:pt x="122" y="205"/>
                  </a:lnTo>
                  <a:lnTo>
                    <a:pt x="120" y="202"/>
                  </a:lnTo>
                  <a:lnTo>
                    <a:pt x="114" y="203"/>
                  </a:lnTo>
                  <a:lnTo>
                    <a:pt x="110" y="200"/>
                  </a:lnTo>
                  <a:lnTo>
                    <a:pt x="111" y="199"/>
                  </a:lnTo>
                  <a:lnTo>
                    <a:pt x="102" y="198"/>
                  </a:lnTo>
                  <a:lnTo>
                    <a:pt x="97" y="200"/>
                  </a:lnTo>
                  <a:lnTo>
                    <a:pt x="95" y="196"/>
                  </a:lnTo>
                  <a:lnTo>
                    <a:pt x="91" y="196"/>
                  </a:lnTo>
                  <a:lnTo>
                    <a:pt x="89" y="199"/>
                  </a:lnTo>
                  <a:lnTo>
                    <a:pt x="84" y="199"/>
                  </a:lnTo>
                  <a:lnTo>
                    <a:pt x="84" y="196"/>
                  </a:lnTo>
                  <a:lnTo>
                    <a:pt x="81" y="196"/>
                  </a:lnTo>
                  <a:lnTo>
                    <a:pt x="80" y="200"/>
                  </a:lnTo>
                  <a:lnTo>
                    <a:pt x="74" y="201"/>
                  </a:lnTo>
                  <a:lnTo>
                    <a:pt x="71" y="200"/>
                  </a:lnTo>
                  <a:lnTo>
                    <a:pt x="70" y="197"/>
                  </a:lnTo>
                  <a:lnTo>
                    <a:pt x="66" y="198"/>
                  </a:lnTo>
                  <a:lnTo>
                    <a:pt x="63" y="200"/>
                  </a:lnTo>
                  <a:lnTo>
                    <a:pt x="60" y="197"/>
                  </a:lnTo>
                  <a:lnTo>
                    <a:pt x="55" y="197"/>
                  </a:lnTo>
                  <a:lnTo>
                    <a:pt x="56" y="200"/>
                  </a:lnTo>
                  <a:lnTo>
                    <a:pt x="61" y="201"/>
                  </a:lnTo>
                  <a:lnTo>
                    <a:pt x="61" y="203"/>
                  </a:lnTo>
                  <a:lnTo>
                    <a:pt x="55" y="203"/>
                  </a:lnTo>
                  <a:lnTo>
                    <a:pt x="51" y="202"/>
                  </a:lnTo>
                  <a:lnTo>
                    <a:pt x="40" y="200"/>
                  </a:lnTo>
                  <a:lnTo>
                    <a:pt x="31" y="195"/>
                  </a:lnTo>
                  <a:lnTo>
                    <a:pt x="42" y="192"/>
                  </a:lnTo>
                  <a:lnTo>
                    <a:pt x="48" y="192"/>
                  </a:lnTo>
                  <a:lnTo>
                    <a:pt x="47" y="189"/>
                  </a:lnTo>
                  <a:lnTo>
                    <a:pt x="31" y="187"/>
                  </a:lnTo>
                  <a:lnTo>
                    <a:pt x="33" y="182"/>
                  </a:lnTo>
                  <a:lnTo>
                    <a:pt x="28" y="182"/>
                  </a:lnTo>
                  <a:lnTo>
                    <a:pt x="26" y="185"/>
                  </a:lnTo>
                  <a:lnTo>
                    <a:pt x="20" y="185"/>
                  </a:lnTo>
                  <a:lnTo>
                    <a:pt x="16" y="181"/>
                  </a:lnTo>
                  <a:lnTo>
                    <a:pt x="25" y="177"/>
                  </a:lnTo>
                  <a:lnTo>
                    <a:pt x="34" y="178"/>
                  </a:lnTo>
                  <a:lnTo>
                    <a:pt x="40" y="180"/>
                  </a:lnTo>
                  <a:lnTo>
                    <a:pt x="48" y="179"/>
                  </a:lnTo>
                  <a:lnTo>
                    <a:pt x="50" y="179"/>
                  </a:lnTo>
                  <a:lnTo>
                    <a:pt x="59" y="181"/>
                  </a:lnTo>
                  <a:lnTo>
                    <a:pt x="62" y="181"/>
                  </a:lnTo>
                  <a:lnTo>
                    <a:pt x="62" y="179"/>
                  </a:lnTo>
                  <a:lnTo>
                    <a:pt x="51" y="176"/>
                  </a:lnTo>
                  <a:lnTo>
                    <a:pt x="41" y="177"/>
                  </a:lnTo>
                  <a:lnTo>
                    <a:pt x="42" y="176"/>
                  </a:lnTo>
                  <a:lnTo>
                    <a:pt x="52" y="174"/>
                  </a:lnTo>
                  <a:lnTo>
                    <a:pt x="56" y="174"/>
                  </a:lnTo>
                  <a:lnTo>
                    <a:pt x="61" y="175"/>
                  </a:lnTo>
                  <a:lnTo>
                    <a:pt x="67" y="172"/>
                  </a:lnTo>
                  <a:lnTo>
                    <a:pt x="64" y="169"/>
                  </a:lnTo>
                  <a:lnTo>
                    <a:pt x="57" y="168"/>
                  </a:lnTo>
                  <a:lnTo>
                    <a:pt x="53" y="170"/>
                  </a:lnTo>
                  <a:lnTo>
                    <a:pt x="47" y="171"/>
                  </a:lnTo>
                  <a:lnTo>
                    <a:pt x="43" y="170"/>
                  </a:lnTo>
                  <a:lnTo>
                    <a:pt x="38" y="173"/>
                  </a:lnTo>
                  <a:lnTo>
                    <a:pt x="27" y="171"/>
                  </a:lnTo>
                  <a:lnTo>
                    <a:pt x="27" y="168"/>
                  </a:lnTo>
                  <a:lnTo>
                    <a:pt x="24" y="168"/>
                  </a:lnTo>
                  <a:lnTo>
                    <a:pt x="23" y="166"/>
                  </a:lnTo>
                  <a:lnTo>
                    <a:pt x="15" y="166"/>
                  </a:lnTo>
                  <a:lnTo>
                    <a:pt x="15" y="165"/>
                  </a:lnTo>
                  <a:lnTo>
                    <a:pt x="8" y="164"/>
                  </a:lnTo>
                  <a:lnTo>
                    <a:pt x="0" y="159"/>
                  </a:lnTo>
                  <a:lnTo>
                    <a:pt x="1" y="158"/>
                  </a:lnTo>
                  <a:lnTo>
                    <a:pt x="3" y="156"/>
                  </a:lnTo>
                  <a:lnTo>
                    <a:pt x="1" y="155"/>
                  </a:lnTo>
                  <a:lnTo>
                    <a:pt x="2" y="153"/>
                  </a:lnTo>
                  <a:lnTo>
                    <a:pt x="7" y="151"/>
                  </a:lnTo>
                  <a:lnTo>
                    <a:pt x="10" y="149"/>
                  </a:lnTo>
                  <a:lnTo>
                    <a:pt x="16" y="148"/>
                  </a:lnTo>
                  <a:lnTo>
                    <a:pt x="20" y="149"/>
                  </a:lnTo>
                  <a:lnTo>
                    <a:pt x="29" y="144"/>
                  </a:lnTo>
                  <a:lnTo>
                    <a:pt x="38" y="144"/>
                  </a:lnTo>
                  <a:lnTo>
                    <a:pt x="40" y="143"/>
                  </a:lnTo>
                  <a:lnTo>
                    <a:pt x="36" y="141"/>
                  </a:lnTo>
                  <a:lnTo>
                    <a:pt x="43" y="140"/>
                  </a:lnTo>
                  <a:lnTo>
                    <a:pt x="47" y="137"/>
                  </a:lnTo>
                  <a:lnTo>
                    <a:pt x="61" y="137"/>
                  </a:lnTo>
                  <a:lnTo>
                    <a:pt x="64" y="138"/>
                  </a:lnTo>
                  <a:lnTo>
                    <a:pt x="79" y="127"/>
                  </a:lnTo>
                  <a:lnTo>
                    <a:pt x="74" y="122"/>
                  </a:lnTo>
                  <a:lnTo>
                    <a:pt x="83" y="120"/>
                  </a:lnTo>
                  <a:lnTo>
                    <a:pt x="79" y="118"/>
                  </a:lnTo>
                  <a:lnTo>
                    <a:pt x="82" y="116"/>
                  </a:lnTo>
                  <a:lnTo>
                    <a:pt x="84" y="114"/>
                  </a:lnTo>
                  <a:lnTo>
                    <a:pt x="81" y="112"/>
                  </a:lnTo>
                  <a:lnTo>
                    <a:pt x="76" y="114"/>
                  </a:lnTo>
                  <a:lnTo>
                    <a:pt x="72" y="114"/>
                  </a:lnTo>
                  <a:lnTo>
                    <a:pt x="68" y="116"/>
                  </a:lnTo>
                  <a:lnTo>
                    <a:pt x="55" y="114"/>
                  </a:lnTo>
                  <a:lnTo>
                    <a:pt x="55" y="112"/>
                  </a:lnTo>
                  <a:lnTo>
                    <a:pt x="53" y="110"/>
                  </a:lnTo>
                  <a:lnTo>
                    <a:pt x="53" y="105"/>
                  </a:lnTo>
                  <a:lnTo>
                    <a:pt x="61" y="103"/>
                  </a:lnTo>
                  <a:lnTo>
                    <a:pt x="66" y="100"/>
                  </a:lnTo>
                  <a:lnTo>
                    <a:pt x="71" y="99"/>
                  </a:lnTo>
                  <a:lnTo>
                    <a:pt x="71" y="96"/>
                  </a:lnTo>
                  <a:lnTo>
                    <a:pt x="85" y="86"/>
                  </a:lnTo>
                  <a:lnTo>
                    <a:pt x="87" y="86"/>
                  </a:lnTo>
                  <a:lnTo>
                    <a:pt x="89" y="92"/>
                  </a:lnTo>
                  <a:lnTo>
                    <a:pt x="93" y="91"/>
                  </a:lnTo>
                  <a:lnTo>
                    <a:pt x="92" y="84"/>
                  </a:lnTo>
                  <a:lnTo>
                    <a:pt x="98" y="85"/>
                  </a:lnTo>
                  <a:lnTo>
                    <a:pt x="101" y="87"/>
                  </a:lnTo>
                  <a:lnTo>
                    <a:pt x="110" y="84"/>
                  </a:lnTo>
                  <a:lnTo>
                    <a:pt x="110" y="80"/>
                  </a:lnTo>
                  <a:lnTo>
                    <a:pt x="107" y="78"/>
                  </a:lnTo>
                  <a:lnTo>
                    <a:pt x="112" y="74"/>
                  </a:lnTo>
                  <a:lnTo>
                    <a:pt x="106" y="72"/>
                  </a:lnTo>
                  <a:lnTo>
                    <a:pt x="106" y="69"/>
                  </a:lnTo>
                  <a:lnTo>
                    <a:pt x="104" y="67"/>
                  </a:lnTo>
                  <a:lnTo>
                    <a:pt x="105" y="65"/>
                  </a:lnTo>
                  <a:lnTo>
                    <a:pt x="111" y="64"/>
                  </a:lnTo>
                  <a:lnTo>
                    <a:pt x="124" y="64"/>
                  </a:lnTo>
                  <a:lnTo>
                    <a:pt x="127" y="66"/>
                  </a:lnTo>
                  <a:lnTo>
                    <a:pt x="127" y="69"/>
                  </a:lnTo>
                  <a:lnTo>
                    <a:pt x="143" y="75"/>
                  </a:lnTo>
                  <a:lnTo>
                    <a:pt x="142" y="71"/>
                  </a:lnTo>
                  <a:lnTo>
                    <a:pt x="133" y="66"/>
                  </a:lnTo>
                  <a:lnTo>
                    <a:pt x="131" y="62"/>
                  </a:lnTo>
                  <a:lnTo>
                    <a:pt x="124" y="58"/>
                  </a:lnTo>
                  <a:lnTo>
                    <a:pt x="125" y="57"/>
                  </a:lnTo>
                  <a:lnTo>
                    <a:pt x="140" y="54"/>
                  </a:lnTo>
                  <a:lnTo>
                    <a:pt x="147" y="54"/>
                  </a:lnTo>
                  <a:lnTo>
                    <a:pt x="154" y="51"/>
                  </a:lnTo>
                  <a:lnTo>
                    <a:pt x="162" y="52"/>
                  </a:lnTo>
                  <a:lnTo>
                    <a:pt x="161" y="49"/>
                  </a:lnTo>
                  <a:lnTo>
                    <a:pt x="170" y="47"/>
                  </a:lnTo>
                  <a:lnTo>
                    <a:pt x="173" y="49"/>
                  </a:lnTo>
                  <a:lnTo>
                    <a:pt x="176" y="55"/>
                  </a:lnTo>
                  <a:lnTo>
                    <a:pt x="175" y="72"/>
                  </a:lnTo>
                  <a:lnTo>
                    <a:pt x="177" y="73"/>
                  </a:lnTo>
                  <a:lnTo>
                    <a:pt x="179" y="72"/>
                  </a:lnTo>
                  <a:lnTo>
                    <a:pt x="185" y="62"/>
                  </a:lnTo>
                  <a:lnTo>
                    <a:pt x="183" y="61"/>
                  </a:lnTo>
                  <a:lnTo>
                    <a:pt x="185" y="59"/>
                  </a:lnTo>
                  <a:lnTo>
                    <a:pt x="192" y="61"/>
                  </a:lnTo>
                  <a:lnTo>
                    <a:pt x="213" y="72"/>
                  </a:lnTo>
                  <a:lnTo>
                    <a:pt x="215" y="70"/>
                  </a:lnTo>
                  <a:lnTo>
                    <a:pt x="201" y="62"/>
                  </a:lnTo>
                  <a:lnTo>
                    <a:pt x="214" y="62"/>
                  </a:lnTo>
                  <a:lnTo>
                    <a:pt x="210" y="59"/>
                  </a:lnTo>
                  <a:lnTo>
                    <a:pt x="202" y="54"/>
                  </a:lnTo>
                  <a:lnTo>
                    <a:pt x="203" y="46"/>
                  </a:lnTo>
                  <a:lnTo>
                    <a:pt x="200" y="44"/>
                  </a:lnTo>
                  <a:lnTo>
                    <a:pt x="202" y="42"/>
                  </a:lnTo>
                  <a:lnTo>
                    <a:pt x="213" y="42"/>
                  </a:lnTo>
                  <a:lnTo>
                    <a:pt x="219" y="45"/>
                  </a:lnTo>
                  <a:lnTo>
                    <a:pt x="220" y="48"/>
                  </a:lnTo>
                  <a:lnTo>
                    <a:pt x="229" y="50"/>
                  </a:lnTo>
                  <a:lnTo>
                    <a:pt x="230" y="53"/>
                  </a:lnTo>
                  <a:lnTo>
                    <a:pt x="237" y="53"/>
                  </a:lnTo>
                  <a:lnTo>
                    <a:pt x="244" y="57"/>
                  </a:lnTo>
                  <a:lnTo>
                    <a:pt x="256" y="67"/>
                  </a:lnTo>
                  <a:lnTo>
                    <a:pt x="263" y="67"/>
                  </a:lnTo>
                  <a:lnTo>
                    <a:pt x="264" y="65"/>
                  </a:lnTo>
                  <a:lnTo>
                    <a:pt x="257" y="61"/>
                  </a:lnTo>
                  <a:lnTo>
                    <a:pt x="259" y="59"/>
                  </a:lnTo>
                  <a:lnTo>
                    <a:pt x="257" y="52"/>
                  </a:lnTo>
                  <a:lnTo>
                    <a:pt x="260" y="50"/>
                  </a:lnTo>
                  <a:lnTo>
                    <a:pt x="268" y="51"/>
                  </a:lnTo>
                  <a:lnTo>
                    <a:pt x="275" y="51"/>
                  </a:lnTo>
                  <a:lnTo>
                    <a:pt x="279" y="50"/>
                  </a:lnTo>
                  <a:lnTo>
                    <a:pt x="264" y="47"/>
                  </a:lnTo>
                  <a:lnTo>
                    <a:pt x="268" y="46"/>
                  </a:lnTo>
                  <a:lnTo>
                    <a:pt x="253" y="36"/>
                  </a:lnTo>
                  <a:lnTo>
                    <a:pt x="246" y="34"/>
                  </a:lnTo>
                  <a:lnTo>
                    <a:pt x="252" y="32"/>
                  </a:lnTo>
                  <a:lnTo>
                    <a:pt x="266" y="33"/>
                  </a:lnTo>
                  <a:lnTo>
                    <a:pt x="279" y="33"/>
                  </a:lnTo>
                  <a:lnTo>
                    <a:pt x="282" y="34"/>
                  </a:lnTo>
                  <a:lnTo>
                    <a:pt x="281" y="40"/>
                  </a:lnTo>
                  <a:lnTo>
                    <a:pt x="283" y="42"/>
                  </a:lnTo>
                  <a:lnTo>
                    <a:pt x="287" y="41"/>
                  </a:lnTo>
                  <a:lnTo>
                    <a:pt x="285" y="36"/>
                  </a:lnTo>
                  <a:lnTo>
                    <a:pt x="288" y="34"/>
                  </a:lnTo>
                  <a:lnTo>
                    <a:pt x="292" y="37"/>
                  </a:lnTo>
                  <a:lnTo>
                    <a:pt x="297" y="41"/>
                  </a:lnTo>
                  <a:lnTo>
                    <a:pt x="297" y="44"/>
                  </a:lnTo>
                  <a:lnTo>
                    <a:pt x="302" y="46"/>
                  </a:lnTo>
                  <a:lnTo>
                    <a:pt x="302" y="43"/>
                  </a:lnTo>
                  <a:lnTo>
                    <a:pt x="298" y="36"/>
                  </a:lnTo>
                  <a:lnTo>
                    <a:pt x="292" y="33"/>
                  </a:lnTo>
                  <a:lnTo>
                    <a:pt x="275" y="29"/>
                  </a:lnTo>
                  <a:lnTo>
                    <a:pt x="259" y="31"/>
                  </a:lnTo>
                  <a:lnTo>
                    <a:pt x="258" y="28"/>
                  </a:lnTo>
                  <a:lnTo>
                    <a:pt x="266" y="28"/>
                  </a:lnTo>
                  <a:lnTo>
                    <a:pt x="264" y="26"/>
                  </a:lnTo>
                  <a:lnTo>
                    <a:pt x="259" y="26"/>
                  </a:lnTo>
                  <a:lnTo>
                    <a:pt x="250" y="22"/>
                  </a:lnTo>
                  <a:lnTo>
                    <a:pt x="253" y="20"/>
                  </a:lnTo>
                  <a:lnTo>
                    <a:pt x="263" y="20"/>
                  </a:lnTo>
                  <a:lnTo>
                    <a:pt x="269" y="22"/>
                  </a:lnTo>
                  <a:lnTo>
                    <a:pt x="274" y="21"/>
                  </a:lnTo>
                  <a:lnTo>
                    <a:pt x="273" y="19"/>
                  </a:lnTo>
                  <a:lnTo>
                    <a:pt x="264" y="18"/>
                  </a:lnTo>
                  <a:lnTo>
                    <a:pt x="266" y="16"/>
                  </a:lnTo>
                  <a:lnTo>
                    <a:pt x="275" y="15"/>
                  </a:lnTo>
                  <a:lnTo>
                    <a:pt x="284" y="18"/>
                  </a:lnTo>
                  <a:lnTo>
                    <a:pt x="285" y="22"/>
                  </a:lnTo>
                  <a:lnTo>
                    <a:pt x="290" y="22"/>
                  </a:lnTo>
                  <a:lnTo>
                    <a:pt x="296" y="27"/>
                  </a:lnTo>
                  <a:lnTo>
                    <a:pt x="304" y="26"/>
                  </a:lnTo>
                  <a:lnTo>
                    <a:pt x="309" y="28"/>
                  </a:lnTo>
                  <a:lnTo>
                    <a:pt x="312" y="33"/>
                  </a:lnTo>
                  <a:lnTo>
                    <a:pt x="316" y="33"/>
                  </a:lnTo>
                  <a:lnTo>
                    <a:pt x="317" y="30"/>
                  </a:lnTo>
                  <a:lnTo>
                    <a:pt x="310" y="27"/>
                  </a:lnTo>
                  <a:lnTo>
                    <a:pt x="313" y="25"/>
                  </a:lnTo>
                  <a:lnTo>
                    <a:pt x="322" y="25"/>
                  </a:lnTo>
                  <a:lnTo>
                    <a:pt x="325" y="23"/>
                  </a:lnTo>
                  <a:lnTo>
                    <a:pt x="315" y="23"/>
                  </a:lnTo>
                  <a:lnTo>
                    <a:pt x="315" y="21"/>
                  </a:lnTo>
                  <a:lnTo>
                    <a:pt x="320" y="20"/>
                  </a:lnTo>
                  <a:lnTo>
                    <a:pt x="328" y="19"/>
                  </a:lnTo>
                  <a:lnTo>
                    <a:pt x="328" y="18"/>
                  </a:lnTo>
                  <a:lnTo>
                    <a:pt x="317" y="18"/>
                  </a:lnTo>
                  <a:lnTo>
                    <a:pt x="311" y="16"/>
                  </a:lnTo>
                  <a:lnTo>
                    <a:pt x="314" y="13"/>
                  </a:lnTo>
                  <a:lnTo>
                    <a:pt x="311" y="9"/>
                  </a:lnTo>
                  <a:lnTo>
                    <a:pt x="313" y="8"/>
                  </a:lnTo>
                  <a:lnTo>
                    <a:pt x="317" y="9"/>
                  </a:lnTo>
                  <a:lnTo>
                    <a:pt x="320" y="8"/>
                  </a:lnTo>
                  <a:lnTo>
                    <a:pt x="318" y="6"/>
                  </a:lnTo>
                  <a:lnTo>
                    <a:pt x="323" y="6"/>
                  </a:lnTo>
                  <a:lnTo>
                    <a:pt x="330" y="10"/>
                  </a:lnTo>
                  <a:lnTo>
                    <a:pt x="334" y="9"/>
                  </a:lnTo>
                  <a:lnTo>
                    <a:pt x="328" y="4"/>
                  </a:lnTo>
                  <a:lnTo>
                    <a:pt x="332" y="2"/>
                  </a:lnTo>
                  <a:lnTo>
                    <a:pt x="336" y="4"/>
                  </a:lnTo>
                  <a:lnTo>
                    <a:pt x="342" y="1"/>
                  </a:lnTo>
                  <a:lnTo>
                    <a:pt x="345" y="2"/>
                  </a:lnTo>
                  <a:lnTo>
                    <a:pt x="350" y="3"/>
                  </a:lnTo>
                  <a:lnTo>
                    <a:pt x="353" y="3"/>
                  </a:lnTo>
                  <a:lnTo>
                    <a:pt x="355" y="1"/>
                  </a:lnTo>
                  <a:lnTo>
                    <a:pt x="366" y="0"/>
                  </a:lnTo>
                  <a:lnTo>
                    <a:pt x="369" y="2"/>
                  </a:lnTo>
                  <a:lnTo>
                    <a:pt x="374" y="1"/>
                  </a:lnTo>
                  <a:lnTo>
                    <a:pt x="380" y="1"/>
                  </a:lnTo>
                  <a:lnTo>
                    <a:pt x="389" y="2"/>
                  </a:lnTo>
                  <a:lnTo>
                    <a:pt x="394" y="2"/>
                  </a:lnTo>
                  <a:lnTo>
                    <a:pt x="398" y="4"/>
                  </a:lnTo>
                  <a:lnTo>
                    <a:pt x="405" y="3"/>
                  </a:lnTo>
                  <a:lnTo>
                    <a:pt x="407" y="5"/>
                  </a:lnTo>
                  <a:lnTo>
                    <a:pt x="402" y="7"/>
                  </a:lnTo>
                  <a:lnTo>
                    <a:pt x="405" y="9"/>
                  </a:lnTo>
                  <a:lnTo>
                    <a:pt x="411" y="8"/>
                  </a:lnTo>
                  <a:lnTo>
                    <a:pt x="414" y="5"/>
                  </a:lnTo>
                  <a:lnTo>
                    <a:pt x="435" y="10"/>
                  </a:lnTo>
                  <a:lnTo>
                    <a:pt x="438" y="14"/>
                  </a:lnTo>
                  <a:lnTo>
                    <a:pt x="427" y="17"/>
                  </a:lnTo>
                  <a:lnTo>
                    <a:pt x="412" y="19"/>
                  </a:lnTo>
                  <a:lnTo>
                    <a:pt x="397" y="18"/>
                  </a:lnTo>
                  <a:lnTo>
                    <a:pt x="383" y="19"/>
                  </a:lnTo>
                  <a:lnTo>
                    <a:pt x="374" y="22"/>
                  </a:lnTo>
                  <a:lnTo>
                    <a:pt x="367" y="21"/>
                  </a:lnTo>
                  <a:lnTo>
                    <a:pt x="361" y="21"/>
                  </a:lnTo>
                  <a:lnTo>
                    <a:pt x="364" y="23"/>
                  </a:lnTo>
                  <a:lnTo>
                    <a:pt x="353" y="26"/>
                  </a:lnTo>
                  <a:lnTo>
                    <a:pt x="341" y="28"/>
                  </a:lnTo>
                  <a:lnTo>
                    <a:pt x="344" y="30"/>
                  </a:lnTo>
                  <a:lnTo>
                    <a:pt x="342" y="32"/>
                  </a:lnTo>
                  <a:lnTo>
                    <a:pt x="346" y="32"/>
                  </a:lnTo>
                  <a:lnTo>
                    <a:pt x="350" y="29"/>
                  </a:lnTo>
                  <a:lnTo>
                    <a:pt x="355" y="29"/>
                  </a:lnTo>
                  <a:lnTo>
                    <a:pt x="355" y="33"/>
                  </a:lnTo>
                  <a:lnTo>
                    <a:pt x="359" y="32"/>
                  </a:lnTo>
                  <a:lnTo>
                    <a:pt x="360" y="27"/>
                  </a:lnTo>
                  <a:lnTo>
                    <a:pt x="376" y="27"/>
                  </a:lnTo>
                  <a:lnTo>
                    <a:pt x="377" y="24"/>
                  </a:lnTo>
                  <a:lnTo>
                    <a:pt x="390" y="20"/>
                  </a:lnTo>
                  <a:lnTo>
                    <a:pt x="399" y="20"/>
                  </a:lnTo>
                  <a:lnTo>
                    <a:pt x="409" y="22"/>
                  </a:lnTo>
                  <a:lnTo>
                    <a:pt x="426" y="22"/>
                  </a:lnTo>
                  <a:lnTo>
                    <a:pt x="429" y="20"/>
                  </a:lnTo>
                  <a:lnTo>
                    <a:pt x="441" y="18"/>
                  </a:lnTo>
                  <a:lnTo>
                    <a:pt x="445" y="22"/>
                  </a:lnTo>
                  <a:lnTo>
                    <a:pt x="443" y="27"/>
                  </a:lnTo>
                  <a:lnTo>
                    <a:pt x="439" y="30"/>
                  </a:lnTo>
                  <a:lnTo>
                    <a:pt x="440" y="33"/>
                  </a:lnTo>
                  <a:lnTo>
                    <a:pt x="451" y="28"/>
                  </a:lnTo>
                  <a:lnTo>
                    <a:pt x="455" y="28"/>
                  </a:lnTo>
                  <a:lnTo>
                    <a:pt x="454" y="32"/>
                  </a:lnTo>
                  <a:lnTo>
                    <a:pt x="462" y="30"/>
                  </a:lnTo>
                  <a:lnTo>
                    <a:pt x="474" y="32"/>
                  </a:lnTo>
                  <a:lnTo>
                    <a:pt x="480" y="38"/>
                  </a:lnTo>
                  <a:lnTo>
                    <a:pt x="480" y="41"/>
                  </a:lnTo>
                  <a:lnTo>
                    <a:pt x="474" y="42"/>
                  </a:lnTo>
                  <a:lnTo>
                    <a:pt x="473" y="46"/>
                  </a:lnTo>
                  <a:lnTo>
                    <a:pt x="462" y="49"/>
                  </a:lnTo>
                  <a:lnTo>
                    <a:pt x="455" y="48"/>
                  </a:lnTo>
                  <a:lnTo>
                    <a:pt x="447" y="53"/>
                  </a:lnTo>
                  <a:lnTo>
                    <a:pt x="426" y="53"/>
                  </a:lnTo>
                  <a:lnTo>
                    <a:pt x="416" y="53"/>
                  </a:lnTo>
                  <a:lnTo>
                    <a:pt x="396" y="54"/>
                  </a:lnTo>
                  <a:lnTo>
                    <a:pt x="391" y="53"/>
                  </a:lnTo>
                  <a:lnTo>
                    <a:pt x="380" y="53"/>
                  </a:lnTo>
                  <a:lnTo>
                    <a:pt x="387" y="55"/>
                  </a:lnTo>
                  <a:lnTo>
                    <a:pt x="386" y="56"/>
                  </a:lnTo>
                  <a:lnTo>
                    <a:pt x="371" y="61"/>
                  </a:lnTo>
                  <a:lnTo>
                    <a:pt x="365" y="66"/>
                  </a:lnTo>
                  <a:lnTo>
                    <a:pt x="368" y="71"/>
                  </a:lnTo>
                  <a:lnTo>
                    <a:pt x="374" y="69"/>
                  </a:lnTo>
                  <a:lnTo>
                    <a:pt x="374" y="67"/>
                  </a:lnTo>
                  <a:lnTo>
                    <a:pt x="393" y="61"/>
                  </a:lnTo>
                  <a:lnTo>
                    <a:pt x="397" y="62"/>
                  </a:lnTo>
                  <a:lnTo>
                    <a:pt x="413" y="57"/>
                  </a:lnTo>
                  <a:lnTo>
                    <a:pt x="417" y="58"/>
                  </a:lnTo>
                  <a:lnTo>
                    <a:pt x="439" y="59"/>
                  </a:lnTo>
                  <a:lnTo>
                    <a:pt x="441" y="60"/>
                  </a:lnTo>
                  <a:lnTo>
                    <a:pt x="441" y="65"/>
                  </a:lnTo>
                  <a:lnTo>
                    <a:pt x="431" y="68"/>
                  </a:lnTo>
                  <a:lnTo>
                    <a:pt x="426" y="71"/>
                  </a:lnTo>
                  <a:lnTo>
                    <a:pt x="419" y="74"/>
                  </a:lnTo>
                  <a:lnTo>
                    <a:pt x="422" y="74"/>
                  </a:lnTo>
                  <a:lnTo>
                    <a:pt x="424" y="76"/>
                  </a:lnTo>
                  <a:lnTo>
                    <a:pt x="431" y="74"/>
                  </a:lnTo>
                  <a:lnTo>
                    <a:pt x="436" y="72"/>
                  </a:lnTo>
                  <a:lnTo>
                    <a:pt x="452" y="67"/>
                  </a:lnTo>
                  <a:lnTo>
                    <a:pt x="453" y="59"/>
                  </a:lnTo>
                  <a:lnTo>
                    <a:pt x="454" y="58"/>
                  </a:lnTo>
                  <a:lnTo>
                    <a:pt x="471" y="57"/>
                  </a:lnTo>
                  <a:lnTo>
                    <a:pt x="473" y="59"/>
                  </a:lnTo>
                  <a:lnTo>
                    <a:pt x="473" y="75"/>
                  </a:lnTo>
                  <a:lnTo>
                    <a:pt x="467" y="79"/>
                  </a:lnTo>
                  <a:lnTo>
                    <a:pt x="462" y="83"/>
                  </a:lnTo>
                  <a:lnTo>
                    <a:pt x="462" y="88"/>
                  </a:lnTo>
                  <a:lnTo>
                    <a:pt x="457" y="92"/>
                  </a:lnTo>
                  <a:lnTo>
                    <a:pt x="458" y="95"/>
                  </a:lnTo>
                  <a:lnTo>
                    <a:pt x="454" y="97"/>
                  </a:lnTo>
                  <a:lnTo>
                    <a:pt x="454" y="100"/>
                  </a:lnTo>
                  <a:lnTo>
                    <a:pt x="456" y="100"/>
                  </a:lnTo>
                  <a:lnTo>
                    <a:pt x="461" y="98"/>
                  </a:lnTo>
                  <a:lnTo>
                    <a:pt x="461" y="93"/>
                  </a:lnTo>
                  <a:lnTo>
                    <a:pt x="473" y="87"/>
                  </a:lnTo>
                  <a:lnTo>
                    <a:pt x="477" y="79"/>
                  </a:lnTo>
                  <a:lnTo>
                    <a:pt x="488" y="73"/>
                  </a:lnTo>
                  <a:lnTo>
                    <a:pt x="488" y="71"/>
                  </a:lnTo>
                  <a:lnTo>
                    <a:pt x="494" y="71"/>
                  </a:lnTo>
                  <a:lnTo>
                    <a:pt x="494" y="73"/>
                  </a:lnTo>
                  <a:lnTo>
                    <a:pt x="499" y="73"/>
                  </a:lnTo>
                  <a:lnTo>
                    <a:pt x="504" y="74"/>
                  </a:lnTo>
                  <a:lnTo>
                    <a:pt x="511" y="73"/>
                  </a:lnTo>
                  <a:lnTo>
                    <a:pt x="513" y="69"/>
                  </a:lnTo>
                  <a:lnTo>
                    <a:pt x="516" y="67"/>
                  </a:lnTo>
                  <a:lnTo>
                    <a:pt x="515" y="62"/>
                  </a:lnTo>
                  <a:lnTo>
                    <a:pt x="518" y="62"/>
                  </a:lnTo>
                  <a:lnTo>
                    <a:pt x="522" y="64"/>
                  </a:lnTo>
                  <a:lnTo>
                    <a:pt x="529" y="59"/>
                  </a:lnTo>
                  <a:lnTo>
                    <a:pt x="547" y="61"/>
                  </a:lnTo>
                  <a:lnTo>
                    <a:pt x="566" y="71"/>
                  </a:lnTo>
                  <a:lnTo>
                    <a:pt x="567" y="73"/>
                  </a:lnTo>
                  <a:lnTo>
                    <a:pt x="551" y="85"/>
                  </a:lnTo>
                  <a:lnTo>
                    <a:pt x="542" y="84"/>
                  </a:lnTo>
                  <a:lnTo>
                    <a:pt x="539" y="86"/>
                  </a:lnTo>
                  <a:lnTo>
                    <a:pt x="544" y="90"/>
                  </a:lnTo>
                  <a:lnTo>
                    <a:pt x="541" y="91"/>
                  </a:lnTo>
                  <a:lnTo>
                    <a:pt x="534" y="92"/>
                  </a:lnTo>
                  <a:lnTo>
                    <a:pt x="532" y="95"/>
                  </a:lnTo>
                  <a:lnTo>
                    <a:pt x="528" y="96"/>
                  </a:lnTo>
                  <a:lnTo>
                    <a:pt x="520" y="96"/>
                  </a:lnTo>
                  <a:lnTo>
                    <a:pt x="511" y="94"/>
                  </a:lnTo>
                  <a:lnTo>
                    <a:pt x="509" y="96"/>
                  </a:lnTo>
                  <a:lnTo>
                    <a:pt x="505" y="95"/>
                  </a:lnTo>
                  <a:lnTo>
                    <a:pt x="494" y="96"/>
                  </a:lnTo>
                  <a:lnTo>
                    <a:pt x="490" y="98"/>
                  </a:lnTo>
                  <a:lnTo>
                    <a:pt x="486" y="98"/>
                  </a:lnTo>
                  <a:lnTo>
                    <a:pt x="486" y="101"/>
                  </a:lnTo>
                  <a:lnTo>
                    <a:pt x="494" y="101"/>
                  </a:lnTo>
                  <a:lnTo>
                    <a:pt x="495" y="98"/>
                  </a:lnTo>
                  <a:lnTo>
                    <a:pt x="501" y="98"/>
                  </a:lnTo>
                  <a:lnTo>
                    <a:pt x="510" y="102"/>
                  </a:lnTo>
                  <a:lnTo>
                    <a:pt x="515" y="101"/>
                  </a:lnTo>
                  <a:lnTo>
                    <a:pt x="520" y="98"/>
                  </a:lnTo>
                  <a:lnTo>
                    <a:pt x="532" y="102"/>
                  </a:lnTo>
                  <a:lnTo>
                    <a:pt x="522" y="108"/>
                  </a:lnTo>
                  <a:lnTo>
                    <a:pt x="517" y="109"/>
                  </a:lnTo>
                  <a:lnTo>
                    <a:pt x="509" y="107"/>
                  </a:lnTo>
                  <a:lnTo>
                    <a:pt x="497" y="107"/>
                  </a:lnTo>
                  <a:lnTo>
                    <a:pt x="492" y="112"/>
                  </a:lnTo>
                  <a:lnTo>
                    <a:pt x="492" y="118"/>
                  </a:lnTo>
                  <a:lnTo>
                    <a:pt x="497" y="119"/>
                  </a:lnTo>
                  <a:lnTo>
                    <a:pt x="499" y="115"/>
                  </a:lnTo>
                  <a:lnTo>
                    <a:pt x="500" y="114"/>
                  </a:lnTo>
                  <a:lnTo>
                    <a:pt x="497" y="112"/>
                  </a:lnTo>
                  <a:lnTo>
                    <a:pt x="501" y="109"/>
                  </a:lnTo>
                  <a:lnTo>
                    <a:pt x="506" y="110"/>
                  </a:lnTo>
                  <a:lnTo>
                    <a:pt x="507" y="113"/>
                  </a:lnTo>
                  <a:lnTo>
                    <a:pt x="513" y="110"/>
                  </a:lnTo>
                  <a:lnTo>
                    <a:pt x="517" y="113"/>
                  </a:lnTo>
                  <a:lnTo>
                    <a:pt x="513" y="120"/>
                  </a:lnTo>
                  <a:lnTo>
                    <a:pt x="500" y="120"/>
                  </a:lnTo>
                  <a:lnTo>
                    <a:pt x="495" y="132"/>
                  </a:lnTo>
                  <a:lnTo>
                    <a:pt x="501" y="132"/>
                  </a:lnTo>
                  <a:lnTo>
                    <a:pt x="501" y="134"/>
                  </a:lnTo>
                  <a:lnTo>
                    <a:pt x="495" y="141"/>
                  </a:lnTo>
                  <a:lnTo>
                    <a:pt x="488" y="141"/>
                  </a:lnTo>
                  <a:lnTo>
                    <a:pt x="482" y="148"/>
                  </a:lnTo>
                  <a:lnTo>
                    <a:pt x="485" y="148"/>
                  </a:lnTo>
                  <a:lnTo>
                    <a:pt x="476" y="163"/>
                  </a:lnTo>
                  <a:lnTo>
                    <a:pt x="478" y="167"/>
                  </a:lnTo>
                  <a:lnTo>
                    <a:pt x="483" y="167"/>
                  </a:lnTo>
                  <a:lnTo>
                    <a:pt x="485" y="162"/>
                  </a:lnTo>
                  <a:lnTo>
                    <a:pt x="489" y="161"/>
                  </a:lnTo>
                  <a:lnTo>
                    <a:pt x="501" y="166"/>
                  </a:lnTo>
                  <a:lnTo>
                    <a:pt x="502" y="169"/>
                  </a:lnTo>
                  <a:lnTo>
                    <a:pt x="495" y="168"/>
                  </a:lnTo>
                  <a:lnTo>
                    <a:pt x="491" y="166"/>
                  </a:lnTo>
                  <a:lnTo>
                    <a:pt x="490" y="168"/>
                  </a:lnTo>
                  <a:lnTo>
                    <a:pt x="493" y="172"/>
                  </a:lnTo>
                  <a:lnTo>
                    <a:pt x="503" y="176"/>
                  </a:lnTo>
                  <a:lnTo>
                    <a:pt x="505" y="174"/>
                  </a:lnTo>
                  <a:lnTo>
                    <a:pt x="512" y="175"/>
                  </a:lnTo>
                  <a:lnTo>
                    <a:pt x="513" y="178"/>
                  </a:lnTo>
                  <a:lnTo>
                    <a:pt x="510" y="184"/>
                  </a:lnTo>
                  <a:lnTo>
                    <a:pt x="502" y="184"/>
                  </a:lnTo>
                  <a:lnTo>
                    <a:pt x="488" y="181"/>
                  </a:lnTo>
                  <a:lnTo>
                    <a:pt x="484" y="182"/>
                  </a:lnTo>
                  <a:lnTo>
                    <a:pt x="487" y="185"/>
                  </a:lnTo>
                  <a:lnTo>
                    <a:pt x="479" y="185"/>
                  </a:lnTo>
                  <a:lnTo>
                    <a:pt x="476" y="185"/>
                  </a:lnTo>
                  <a:lnTo>
                    <a:pt x="475" y="187"/>
                  </a:lnTo>
                  <a:lnTo>
                    <a:pt x="478" y="192"/>
                  </a:lnTo>
                  <a:lnTo>
                    <a:pt x="478" y="195"/>
                  </a:lnTo>
                  <a:lnTo>
                    <a:pt x="482" y="197"/>
                  </a:lnTo>
                  <a:lnTo>
                    <a:pt x="488" y="195"/>
                  </a:lnTo>
                  <a:lnTo>
                    <a:pt x="496" y="196"/>
                  </a:lnTo>
                  <a:lnTo>
                    <a:pt x="496" y="200"/>
                  </a:lnTo>
                  <a:lnTo>
                    <a:pt x="489" y="200"/>
                  </a:lnTo>
                  <a:lnTo>
                    <a:pt x="476" y="200"/>
                  </a:lnTo>
                  <a:lnTo>
                    <a:pt x="481" y="202"/>
                  </a:lnTo>
                  <a:lnTo>
                    <a:pt x="494" y="203"/>
                  </a:lnTo>
                  <a:lnTo>
                    <a:pt x="503" y="207"/>
                  </a:lnTo>
                  <a:lnTo>
                    <a:pt x="504" y="211"/>
                  </a:lnTo>
                  <a:lnTo>
                    <a:pt x="497" y="216"/>
                  </a:lnTo>
                  <a:lnTo>
                    <a:pt x="492" y="212"/>
                  </a:lnTo>
                  <a:lnTo>
                    <a:pt x="486" y="211"/>
                  </a:lnTo>
                  <a:lnTo>
                    <a:pt x="482" y="208"/>
                  </a:lnTo>
                  <a:lnTo>
                    <a:pt x="478" y="209"/>
                  </a:lnTo>
                  <a:lnTo>
                    <a:pt x="489" y="214"/>
                  </a:lnTo>
                  <a:lnTo>
                    <a:pt x="488" y="216"/>
                  </a:lnTo>
                  <a:lnTo>
                    <a:pt x="479" y="217"/>
                  </a:lnTo>
                  <a:lnTo>
                    <a:pt x="475" y="219"/>
                  </a:lnTo>
                  <a:lnTo>
                    <a:pt x="478" y="221"/>
                  </a:lnTo>
                  <a:lnTo>
                    <a:pt x="486" y="220"/>
                  </a:lnTo>
                  <a:lnTo>
                    <a:pt x="489" y="222"/>
                  </a:lnTo>
                  <a:lnTo>
                    <a:pt x="486" y="226"/>
                  </a:lnTo>
                  <a:lnTo>
                    <a:pt x="486" y="229"/>
                  </a:lnTo>
                  <a:lnTo>
                    <a:pt x="496" y="230"/>
                  </a:lnTo>
                  <a:lnTo>
                    <a:pt x="499" y="229"/>
                  </a:lnTo>
                  <a:lnTo>
                    <a:pt x="502" y="231"/>
                  </a:lnTo>
                  <a:lnTo>
                    <a:pt x="499" y="236"/>
                  </a:lnTo>
                  <a:lnTo>
                    <a:pt x="495" y="237"/>
                  </a:lnTo>
                  <a:lnTo>
                    <a:pt x="490" y="231"/>
                  </a:lnTo>
                  <a:lnTo>
                    <a:pt x="479" y="230"/>
                  </a:lnTo>
                  <a:lnTo>
                    <a:pt x="477" y="231"/>
                  </a:lnTo>
                  <a:lnTo>
                    <a:pt x="475" y="235"/>
                  </a:lnTo>
                  <a:lnTo>
                    <a:pt x="478" y="241"/>
                  </a:lnTo>
                  <a:lnTo>
                    <a:pt x="480" y="250"/>
                  </a:lnTo>
                  <a:lnTo>
                    <a:pt x="482" y="249"/>
                  </a:lnTo>
                  <a:lnTo>
                    <a:pt x="481" y="245"/>
                  </a:lnTo>
                  <a:lnTo>
                    <a:pt x="492" y="245"/>
                  </a:lnTo>
                  <a:lnTo>
                    <a:pt x="492" y="253"/>
                  </a:lnTo>
                  <a:lnTo>
                    <a:pt x="483" y="254"/>
                  </a:lnTo>
                  <a:lnTo>
                    <a:pt x="473" y="257"/>
                  </a:lnTo>
                  <a:lnTo>
                    <a:pt x="461" y="252"/>
                  </a:lnTo>
                  <a:lnTo>
                    <a:pt x="458" y="251"/>
                  </a:lnTo>
                  <a:lnTo>
                    <a:pt x="469" y="251"/>
                  </a:lnTo>
                  <a:lnTo>
                    <a:pt x="460" y="247"/>
                  </a:lnTo>
                  <a:lnTo>
                    <a:pt x="452" y="248"/>
                  </a:lnTo>
                  <a:lnTo>
                    <a:pt x="445" y="243"/>
                  </a:lnTo>
                  <a:lnTo>
                    <a:pt x="441" y="244"/>
                  </a:lnTo>
                  <a:lnTo>
                    <a:pt x="450" y="251"/>
                  </a:lnTo>
                  <a:lnTo>
                    <a:pt x="445" y="256"/>
                  </a:lnTo>
                  <a:lnTo>
                    <a:pt x="440" y="257"/>
                  </a:lnTo>
                  <a:lnTo>
                    <a:pt x="430" y="254"/>
                  </a:lnTo>
                  <a:lnTo>
                    <a:pt x="428" y="256"/>
                  </a:lnTo>
                  <a:lnTo>
                    <a:pt x="432" y="259"/>
                  </a:lnTo>
                  <a:lnTo>
                    <a:pt x="424" y="260"/>
                  </a:lnTo>
                  <a:lnTo>
                    <a:pt x="427" y="264"/>
                  </a:lnTo>
                  <a:lnTo>
                    <a:pt x="432" y="262"/>
                  </a:lnTo>
                  <a:lnTo>
                    <a:pt x="435" y="263"/>
                  </a:lnTo>
                  <a:lnTo>
                    <a:pt x="439" y="260"/>
                  </a:lnTo>
                  <a:lnTo>
                    <a:pt x="445" y="263"/>
                  </a:lnTo>
                  <a:lnTo>
                    <a:pt x="443" y="266"/>
                  </a:lnTo>
                  <a:lnTo>
                    <a:pt x="432" y="267"/>
                  </a:lnTo>
                  <a:lnTo>
                    <a:pt x="435" y="271"/>
                  </a:lnTo>
                  <a:lnTo>
                    <a:pt x="445" y="268"/>
                  </a:lnTo>
                  <a:lnTo>
                    <a:pt x="449" y="273"/>
                  </a:lnTo>
                  <a:lnTo>
                    <a:pt x="441" y="275"/>
                  </a:lnTo>
                  <a:lnTo>
                    <a:pt x="445" y="278"/>
                  </a:lnTo>
                  <a:lnTo>
                    <a:pt x="454" y="276"/>
                  </a:lnTo>
                  <a:lnTo>
                    <a:pt x="462" y="281"/>
                  </a:lnTo>
                  <a:lnTo>
                    <a:pt x="469" y="284"/>
                  </a:lnTo>
                  <a:lnTo>
                    <a:pt x="474" y="288"/>
                  </a:lnTo>
                  <a:lnTo>
                    <a:pt x="477" y="294"/>
                  </a:lnTo>
                  <a:lnTo>
                    <a:pt x="479" y="293"/>
                  </a:lnTo>
                  <a:lnTo>
                    <a:pt x="483" y="296"/>
                  </a:lnTo>
                  <a:lnTo>
                    <a:pt x="482" y="311"/>
                  </a:lnTo>
                  <a:lnTo>
                    <a:pt x="478" y="311"/>
                  </a:lnTo>
                  <a:lnTo>
                    <a:pt x="474" y="307"/>
                  </a:lnTo>
                  <a:lnTo>
                    <a:pt x="472" y="309"/>
                  </a:lnTo>
                  <a:lnTo>
                    <a:pt x="471" y="312"/>
                  </a:lnTo>
                  <a:lnTo>
                    <a:pt x="460" y="309"/>
                  </a:lnTo>
                  <a:lnTo>
                    <a:pt x="452" y="299"/>
                  </a:lnTo>
                  <a:lnTo>
                    <a:pt x="452" y="295"/>
                  </a:lnTo>
                  <a:lnTo>
                    <a:pt x="439" y="290"/>
                  </a:lnTo>
                  <a:lnTo>
                    <a:pt x="429" y="290"/>
                  </a:lnTo>
                  <a:lnTo>
                    <a:pt x="424" y="283"/>
                  </a:lnTo>
                  <a:lnTo>
                    <a:pt x="416" y="281"/>
                  </a:lnTo>
                  <a:lnTo>
                    <a:pt x="412" y="283"/>
                  </a:lnTo>
                  <a:lnTo>
                    <a:pt x="420" y="287"/>
                  </a:lnTo>
                  <a:lnTo>
                    <a:pt x="420" y="291"/>
                  </a:lnTo>
                  <a:lnTo>
                    <a:pt x="428" y="293"/>
                  </a:lnTo>
                  <a:lnTo>
                    <a:pt x="441" y="294"/>
                  </a:lnTo>
                  <a:lnTo>
                    <a:pt x="441" y="299"/>
                  </a:lnTo>
                  <a:lnTo>
                    <a:pt x="430" y="302"/>
                  </a:lnTo>
                  <a:lnTo>
                    <a:pt x="416" y="302"/>
                  </a:lnTo>
                  <a:lnTo>
                    <a:pt x="418" y="305"/>
                  </a:lnTo>
                  <a:lnTo>
                    <a:pt x="414" y="310"/>
                  </a:lnTo>
                  <a:lnTo>
                    <a:pt x="409" y="310"/>
                  </a:lnTo>
                  <a:lnTo>
                    <a:pt x="410" y="312"/>
                  </a:lnTo>
                  <a:lnTo>
                    <a:pt x="418" y="315"/>
                  </a:lnTo>
                  <a:lnTo>
                    <a:pt x="425" y="314"/>
                  </a:lnTo>
                  <a:lnTo>
                    <a:pt x="428" y="312"/>
                  </a:lnTo>
                  <a:lnTo>
                    <a:pt x="433" y="312"/>
                  </a:lnTo>
                  <a:lnTo>
                    <a:pt x="433" y="317"/>
                  </a:lnTo>
                  <a:lnTo>
                    <a:pt x="424" y="317"/>
                  </a:lnTo>
                  <a:lnTo>
                    <a:pt x="416" y="318"/>
                  </a:lnTo>
                  <a:lnTo>
                    <a:pt x="418" y="321"/>
                  </a:lnTo>
                  <a:lnTo>
                    <a:pt x="427" y="321"/>
                  </a:lnTo>
                  <a:lnTo>
                    <a:pt x="433" y="319"/>
                  </a:lnTo>
                  <a:lnTo>
                    <a:pt x="438" y="319"/>
                  </a:lnTo>
                  <a:lnTo>
                    <a:pt x="441" y="314"/>
                  </a:lnTo>
                  <a:lnTo>
                    <a:pt x="447" y="314"/>
                  </a:lnTo>
                  <a:lnTo>
                    <a:pt x="449" y="318"/>
                  </a:lnTo>
                  <a:lnTo>
                    <a:pt x="465" y="318"/>
                  </a:lnTo>
                  <a:lnTo>
                    <a:pt x="468" y="319"/>
                  </a:lnTo>
                  <a:lnTo>
                    <a:pt x="472" y="317"/>
                  </a:lnTo>
                  <a:lnTo>
                    <a:pt x="474" y="319"/>
                  </a:lnTo>
                  <a:lnTo>
                    <a:pt x="473" y="321"/>
                  </a:lnTo>
                  <a:lnTo>
                    <a:pt x="459" y="32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9" name="Freeform 15"/>
            <p:cNvSpPr>
              <a:spLocks noEditPoints="1"/>
            </p:cNvSpPr>
            <p:nvPr/>
          </p:nvSpPr>
          <p:spPr bwMode="gray">
            <a:xfrm>
              <a:off x="3775346" y="1696930"/>
              <a:ext cx="139374" cy="108985"/>
            </a:xfrm>
            <a:custGeom>
              <a:avLst/>
              <a:gdLst>
                <a:gd name="T0" fmla="*/ 2147483647 w 58"/>
                <a:gd name="T1" fmla="*/ 2147483647 h 43"/>
                <a:gd name="T2" fmla="*/ 2147483647 w 58"/>
                <a:gd name="T3" fmla="*/ 2147483647 h 43"/>
                <a:gd name="T4" fmla="*/ 2147483647 w 58"/>
                <a:gd name="T5" fmla="*/ 2147483647 h 43"/>
                <a:gd name="T6" fmla="*/ 2147483647 w 58"/>
                <a:gd name="T7" fmla="*/ 2147483647 h 43"/>
                <a:gd name="T8" fmla="*/ 2147483647 w 58"/>
                <a:gd name="T9" fmla="*/ 2147483647 h 43"/>
                <a:gd name="T10" fmla="*/ 2147483647 w 58"/>
                <a:gd name="T11" fmla="*/ 2147483647 h 43"/>
                <a:gd name="T12" fmla="*/ 2147483647 w 58"/>
                <a:gd name="T13" fmla="*/ 2147483647 h 43"/>
                <a:gd name="T14" fmla="*/ 2147483647 w 58"/>
                <a:gd name="T15" fmla="*/ 0 h 43"/>
                <a:gd name="T16" fmla="*/ 2147483647 w 58"/>
                <a:gd name="T17" fmla="*/ 0 h 43"/>
                <a:gd name="T18" fmla="*/ 2147483647 w 58"/>
                <a:gd name="T19" fmla="*/ 2147483647 h 43"/>
                <a:gd name="T20" fmla="*/ 2147483647 w 58"/>
                <a:gd name="T21" fmla="*/ 2147483647 h 43"/>
                <a:gd name="T22" fmla="*/ 0 w 58"/>
                <a:gd name="T23" fmla="*/ 2147483647 h 43"/>
                <a:gd name="T24" fmla="*/ 2147483647 w 58"/>
                <a:gd name="T25" fmla="*/ 2147483647 h 43"/>
                <a:gd name="T26" fmla="*/ 2147483647 w 58"/>
                <a:gd name="T27" fmla="*/ 2147483647 h 43"/>
                <a:gd name="T28" fmla="*/ 2147483647 w 58"/>
                <a:gd name="T29" fmla="*/ 2147483647 h 43"/>
                <a:gd name="T30" fmla="*/ 2147483647 w 58"/>
                <a:gd name="T31" fmla="*/ 2147483647 h 43"/>
                <a:gd name="T32" fmla="*/ 2147483647 w 58"/>
                <a:gd name="T33" fmla="*/ 2147483647 h 43"/>
                <a:gd name="T34" fmla="*/ 2147483647 w 58"/>
                <a:gd name="T35" fmla="*/ 2147483647 h 43"/>
                <a:gd name="T36" fmla="*/ 0 w 58"/>
                <a:gd name="T37" fmla="*/ 2147483647 h 43"/>
                <a:gd name="T38" fmla="*/ 0 w 58"/>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43"/>
                <a:gd name="T62" fmla="*/ 58 w 58"/>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43">
                  <a:moveTo>
                    <a:pt x="58" y="5"/>
                  </a:moveTo>
                  <a:lnTo>
                    <a:pt x="58" y="7"/>
                  </a:lnTo>
                  <a:lnTo>
                    <a:pt x="55" y="9"/>
                  </a:lnTo>
                  <a:lnTo>
                    <a:pt x="55" y="11"/>
                  </a:lnTo>
                  <a:lnTo>
                    <a:pt x="54" y="13"/>
                  </a:lnTo>
                  <a:lnTo>
                    <a:pt x="42" y="9"/>
                  </a:lnTo>
                  <a:lnTo>
                    <a:pt x="34" y="2"/>
                  </a:lnTo>
                  <a:lnTo>
                    <a:pt x="36" y="0"/>
                  </a:lnTo>
                  <a:lnTo>
                    <a:pt x="46" y="0"/>
                  </a:lnTo>
                  <a:lnTo>
                    <a:pt x="52" y="4"/>
                  </a:lnTo>
                  <a:lnTo>
                    <a:pt x="58" y="5"/>
                  </a:lnTo>
                  <a:close/>
                  <a:moveTo>
                    <a:pt x="0" y="41"/>
                  </a:moveTo>
                  <a:lnTo>
                    <a:pt x="7" y="37"/>
                  </a:lnTo>
                  <a:lnTo>
                    <a:pt x="23" y="34"/>
                  </a:lnTo>
                  <a:lnTo>
                    <a:pt x="26" y="37"/>
                  </a:lnTo>
                  <a:lnTo>
                    <a:pt x="25" y="41"/>
                  </a:lnTo>
                  <a:lnTo>
                    <a:pt x="21" y="41"/>
                  </a:lnTo>
                  <a:lnTo>
                    <a:pt x="16" y="41"/>
                  </a:lnTo>
                  <a:lnTo>
                    <a:pt x="0" y="43"/>
                  </a:lnTo>
                  <a:lnTo>
                    <a:pt x="0" y="4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0" name="Freeform 16"/>
            <p:cNvSpPr>
              <a:spLocks/>
            </p:cNvSpPr>
            <p:nvPr/>
          </p:nvSpPr>
          <p:spPr bwMode="gray">
            <a:xfrm>
              <a:off x="640368" y="2344995"/>
              <a:ext cx="37166" cy="33084"/>
            </a:xfrm>
            <a:custGeom>
              <a:avLst/>
              <a:gdLst>
                <a:gd name="T0" fmla="*/ 2147483647 w 16"/>
                <a:gd name="T1" fmla="*/ 0 h 13"/>
                <a:gd name="T2" fmla="*/ 2147483647 w 16"/>
                <a:gd name="T3" fmla="*/ 2147483647 h 13"/>
                <a:gd name="T4" fmla="*/ 2147483647 w 16"/>
                <a:gd name="T5" fmla="*/ 2147483647 h 13"/>
                <a:gd name="T6" fmla="*/ 2147483647 w 16"/>
                <a:gd name="T7" fmla="*/ 2147483647 h 13"/>
                <a:gd name="T8" fmla="*/ 2147483647 w 16"/>
                <a:gd name="T9" fmla="*/ 2147483647 h 13"/>
                <a:gd name="T10" fmla="*/ 2147483647 w 16"/>
                <a:gd name="T11" fmla="*/ 2147483647 h 13"/>
                <a:gd name="T12" fmla="*/ 2147483647 w 16"/>
                <a:gd name="T13" fmla="*/ 2147483647 h 13"/>
                <a:gd name="T14" fmla="*/ 0 w 16"/>
                <a:gd name="T15" fmla="*/ 2147483647 h 13"/>
                <a:gd name="T16" fmla="*/ 2147483647 w 16"/>
                <a:gd name="T17" fmla="*/ 2147483647 h 13"/>
                <a:gd name="T18" fmla="*/ 2147483647 w 16"/>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3"/>
                <a:gd name="T32" fmla="*/ 16 w 1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3">
                  <a:moveTo>
                    <a:pt x="10" y="0"/>
                  </a:moveTo>
                  <a:lnTo>
                    <a:pt x="16" y="3"/>
                  </a:lnTo>
                  <a:lnTo>
                    <a:pt x="16" y="10"/>
                  </a:lnTo>
                  <a:lnTo>
                    <a:pt x="13" y="11"/>
                  </a:lnTo>
                  <a:lnTo>
                    <a:pt x="9" y="13"/>
                  </a:lnTo>
                  <a:lnTo>
                    <a:pt x="4" y="8"/>
                  </a:lnTo>
                  <a:lnTo>
                    <a:pt x="1" y="7"/>
                  </a:lnTo>
                  <a:lnTo>
                    <a:pt x="0" y="3"/>
                  </a:lnTo>
                  <a:lnTo>
                    <a:pt x="6" y="2"/>
                  </a:lnTo>
                  <a:lnTo>
                    <a:pt x="1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4" name="Freeform 20"/>
            <p:cNvSpPr>
              <a:spLocks/>
            </p:cNvSpPr>
            <p:nvPr/>
          </p:nvSpPr>
          <p:spPr bwMode="gray">
            <a:xfrm>
              <a:off x="748166" y="1977178"/>
              <a:ext cx="14867" cy="15569"/>
            </a:xfrm>
            <a:custGeom>
              <a:avLst/>
              <a:gdLst>
                <a:gd name="T0" fmla="*/ 2147483647 w 6"/>
                <a:gd name="T1" fmla="*/ 0 h 6"/>
                <a:gd name="T2" fmla="*/ 2147483647 w 6"/>
                <a:gd name="T3" fmla="*/ 2147483647 h 6"/>
                <a:gd name="T4" fmla="*/ 2147483647 w 6"/>
                <a:gd name="T5" fmla="*/ 2147483647 h 6"/>
                <a:gd name="T6" fmla="*/ 2147483647 w 6"/>
                <a:gd name="T7" fmla="*/ 2147483647 h 6"/>
                <a:gd name="T8" fmla="*/ 0 w 6"/>
                <a:gd name="T9" fmla="*/ 2147483647 h 6"/>
                <a:gd name="T10" fmla="*/ 2147483647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4" y="0"/>
                  </a:moveTo>
                  <a:lnTo>
                    <a:pt x="4" y="2"/>
                  </a:lnTo>
                  <a:lnTo>
                    <a:pt x="6" y="4"/>
                  </a:lnTo>
                  <a:lnTo>
                    <a:pt x="5" y="6"/>
                  </a:lnTo>
                  <a:lnTo>
                    <a:pt x="0" y="1"/>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1" name="Freeform 31"/>
            <p:cNvSpPr>
              <a:spLocks/>
            </p:cNvSpPr>
            <p:nvPr/>
          </p:nvSpPr>
          <p:spPr bwMode="gray">
            <a:xfrm>
              <a:off x="1080788" y="2344993"/>
              <a:ext cx="22300" cy="25299"/>
            </a:xfrm>
            <a:custGeom>
              <a:avLst/>
              <a:gdLst>
                <a:gd name="T0" fmla="*/ 2147483647 w 9"/>
                <a:gd name="T1" fmla="*/ 0 h 10"/>
                <a:gd name="T2" fmla="*/ 2147483647 w 9"/>
                <a:gd name="T3" fmla="*/ 2147483647 h 10"/>
                <a:gd name="T4" fmla="*/ 2147483647 w 9"/>
                <a:gd name="T5" fmla="*/ 2147483647 h 10"/>
                <a:gd name="T6" fmla="*/ 0 w 9"/>
                <a:gd name="T7" fmla="*/ 2147483647 h 10"/>
                <a:gd name="T8" fmla="*/ 0 w 9"/>
                <a:gd name="T9" fmla="*/ 2147483647 h 10"/>
                <a:gd name="T10" fmla="*/ 2147483647 w 9"/>
                <a:gd name="T11" fmla="*/ 0 h 10"/>
                <a:gd name="T12" fmla="*/ 2147483647 w 9"/>
                <a:gd name="T13" fmla="*/ 0 h 10"/>
                <a:gd name="T14" fmla="*/ 0 60000 65536"/>
                <a:gd name="T15" fmla="*/ 0 60000 65536"/>
                <a:gd name="T16" fmla="*/ 0 60000 65536"/>
                <a:gd name="T17" fmla="*/ 0 60000 65536"/>
                <a:gd name="T18" fmla="*/ 0 60000 65536"/>
                <a:gd name="T19" fmla="*/ 0 60000 65536"/>
                <a:gd name="T20" fmla="*/ 0 60000 65536"/>
                <a:gd name="T21" fmla="*/ 0 w 9"/>
                <a:gd name="T22" fmla="*/ 0 h 10"/>
                <a:gd name="T23" fmla="*/ 9 w 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0">
                  <a:moveTo>
                    <a:pt x="9" y="0"/>
                  </a:moveTo>
                  <a:lnTo>
                    <a:pt x="9" y="3"/>
                  </a:lnTo>
                  <a:lnTo>
                    <a:pt x="4" y="10"/>
                  </a:lnTo>
                  <a:lnTo>
                    <a:pt x="0" y="10"/>
                  </a:lnTo>
                  <a:lnTo>
                    <a:pt x="0" y="8"/>
                  </a:lnTo>
                  <a:lnTo>
                    <a:pt x="6" y="0"/>
                  </a:lnTo>
                  <a:lnTo>
                    <a:pt x="9"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2" name="Freeform 32"/>
            <p:cNvSpPr>
              <a:spLocks/>
            </p:cNvSpPr>
            <p:nvPr/>
          </p:nvSpPr>
          <p:spPr bwMode="gray">
            <a:xfrm>
              <a:off x="1106821" y="2331378"/>
              <a:ext cx="13009" cy="15569"/>
            </a:xfrm>
            <a:custGeom>
              <a:avLst/>
              <a:gdLst>
                <a:gd name="T0" fmla="*/ 0 w 5"/>
                <a:gd name="T1" fmla="*/ 2147483647 h 6"/>
                <a:gd name="T2" fmla="*/ 0 w 5"/>
                <a:gd name="T3" fmla="*/ 2147483647 h 6"/>
                <a:gd name="T4" fmla="*/ 2147483647 w 5"/>
                <a:gd name="T5" fmla="*/ 0 h 6"/>
                <a:gd name="T6" fmla="*/ 2147483647 w 5"/>
                <a:gd name="T7" fmla="*/ 2147483647 h 6"/>
                <a:gd name="T8" fmla="*/ 2147483647 w 5"/>
                <a:gd name="T9" fmla="*/ 2147483647 h 6"/>
                <a:gd name="T10" fmla="*/ 0 w 5"/>
                <a:gd name="T11" fmla="*/ 2147483647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3"/>
                  </a:moveTo>
                  <a:lnTo>
                    <a:pt x="0" y="1"/>
                  </a:lnTo>
                  <a:lnTo>
                    <a:pt x="5" y="0"/>
                  </a:lnTo>
                  <a:lnTo>
                    <a:pt x="5" y="4"/>
                  </a:lnTo>
                  <a:lnTo>
                    <a:pt x="2"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3" name="Freeform 33"/>
            <p:cNvSpPr>
              <a:spLocks/>
            </p:cNvSpPr>
            <p:nvPr/>
          </p:nvSpPr>
          <p:spPr bwMode="gray">
            <a:xfrm>
              <a:off x="960010" y="2440355"/>
              <a:ext cx="31591" cy="17516"/>
            </a:xfrm>
            <a:custGeom>
              <a:avLst/>
              <a:gdLst>
                <a:gd name="T0" fmla="*/ 0 w 13"/>
                <a:gd name="T1" fmla="*/ 2147483647 h 7"/>
                <a:gd name="T2" fmla="*/ 0 w 13"/>
                <a:gd name="T3" fmla="*/ 2147483647 h 7"/>
                <a:gd name="T4" fmla="*/ 2147483647 w 13"/>
                <a:gd name="T5" fmla="*/ 0 h 7"/>
                <a:gd name="T6" fmla="*/ 2147483647 w 13"/>
                <a:gd name="T7" fmla="*/ 0 h 7"/>
                <a:gd name="T8" fmla="*/ 2147483647 w 13"/>
                <a:gd name="T9" fmla="*/ 2147483647 h 7"/>
                <a:gd name="T10" fmla="*/ 2147483647 w 13"/>
                <a:gd name="T11" fmla="*/ 2147483647 h 7"/>
                <a:gd name="T12" fmla="*/ 0 w 13"/>
                <a:gd name="T13" fmla="*/ 214748364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3"/>
                  </a:lnTo>
                  <a:lnTo>
                    <a:pt x="1" y="0"/>
                  </a:lnTo>
                  <a:lnTo>
                    <a:pt x="9" y="0"/>
                  </a:lnTo>
                  <a:lnTo>
                    <a:pt x="13" y="4"/>
                  </a:lnTo>
                  <a:lnTo>
                    <a:pt x="12" y="6"/>
                  </a:lnTo>
                  <a:lnTo>
                    <a:pt x="0" y="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4" name="Freeform 34"/>
            <p:cNvSpPr>
              <a:spLocks/>
            </p:cNvSpPr>
            <p:nvPr/>
          </p:nvSpPr>
          <p:spPr bwMode="gray">
            <a:xfrm>
              <a:off x="924706" y="2469547"/>
              <a:ext cx="61325" cy="42816"/>
            </a:xfrm>
            <a:custGeom>
              <a:avLst/>
              <a:gdLst>
                <a:gd name="T0" fmla="*/ 2147483647 w 25"/>
                <a:gd name="T1" fmla="*/ 2147483647 h 17"/>
                <a:gd name="T2" fmla="*/ 2147483647 w 25"/>
                <a:gd name="T3" fmla="*/ 2147483647 h 17"/>
                <a:gd name="T4" fmla="*/ 2147483647 w 25"/>
                <a:gd name="T5" fmla="*/ 2147483647 h 17"/>
                <a:gd name="T6" fmla="*/ 2147483647 w 25"/>
                <a:gd name="T7" fmla="*/ 0 h 17"/>
                <a:gd name="T8" fmla="*/ 2147483647 w 25"/>
                <a:gd name="T9" fmla="*/ 2147483647 h 17"/>
                <a:gd name="T10" fmla="*/ 2147483647 w 25"/>
                <a:gd name="T11" fmla="*/ 2147483647 h 17"/>
                <a:gd name="T12" fmla="*/ 2147483647 w 25"/>
                <a:gd name="T13" fmla="*/ 2147483647 h 17"/>
                <a:gd name="T14" fmla="*/ 2147483647 w 25"/>
                <a:gd name="T15" fmla="*/ 2147483647 h 17"/>
                <a:gd name="T16" fmla="*/ 2147483647 w 25"/>
                <a:gd name="T17" fmla="*/ 2147483647 h 17"/>
                <a:gd name="T18" fmla="*/ 2147483647 w 25"/>
                <a:gd name="T19" fmla="*/ 2147483647 h 17"/>
                <a:gd name="T20" fmla="*/ 2147483647 w 25"/>
                <a:gd name="T21" fmla="*/ 2147483647 h 17"/>
                <a:gd name="T22" fmla="*/ 2147483647 w 25"/>
                <a:gd name="T23" fmla="*/ 2147483647 h 17"/>
                <a:gd name="T24" fmla="*/ 2147483647 w 25"/>
                <a:gd name="T25" fmla="*/ 2147483647 h 17"/>
                <a:gd name="T26" fmla="*/ 0 w 25"/>
                <a:gd name="T27" fmla="*/ 2147483647 h 17"/>
                <a:gd name="T28" fmla="*/ 2147483647 w 25"/>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3" y="4"/>
                  </a:moveTo>
                  <a:lnTo>
                    <a:pt x="8" y="4"/>
                  </a:lnTo>
                  <a:lnTo>
                    <a:pt x="13" y="1"/>
                  </a:lnTo>
                  <a:lnTo>
                    <a:pt x="23" y="0"/>
                  </a:lnTo>
                  <a:lnTo>
                    <a:pt x="25" y="3"/>
                  </a:lnTo>
                  <a:lnTo>
                    <a:pt x="23" y="7"/>
                  </a:lnTo>
                  <a:lnTo>
                    <a:pt x="16" y="11"/>
                  </a:lnTo>
                  <a:lnTo>
                    <a:pt x="16" y="14"/>
                  </a:lnTo>
                  <a:lnTo>
                    <a:pt x="10" y="14"/>
                  </a:lnTo>
                  <a:lnTo>
                    <a:pt x="8" y="17"/>
                  </a:lnTo>
                  <a:lnTo>
                    <a:pt x="4" y="15"/>
                  </a:lnTo>
                  <a:lnTo>
                    <a:pt x="4" y="13"/>
                  </a:lnTo>
                  <a:lnTo>
                    <a:pt x="1" y="10"/>
                  </a:lnTo>
                  <a:lnTo>
                    <a:pt x="0" y="5"/>
                  </a:lnTo>
                  <a:lnTo>
                    <a:pt x="3"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5" name="Freeform 35"/>
            <p:cNvSpPr>
              <a:spLocks/>
            </p:cNvSpPr>
            <p:nvPr/>
          </p:nvSpPr>
          <p:spPr bwMode="gray">
            <a:xfrm>
              <a:off x="1078930" y="2335261"/>
              <a:ext cx="5574" cy="9731"/>
            </a:xfrm>
            <a:custGeom>
              <a:avLst/>
              <a:gdLst>
                <a:gd name="T0" fmla="*/ 2147483647 w 3"/>
                <a:gd name="T1" fmla="*/ 2147483647 h 4"/>
                <a:gd name="T2" fmla="*/ 2147483647 w 3"/>
                <a:gd name="T3" fmla="*/ 2147483647 h 4"/>
                <a:gd name="T4" fmla="*/ 0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3"/>
                  </a:moveTo>
                  <a:lnTo>
                    <a:pt x="2" y="4"/>
                  </a:lnTo>
                  <a:lnTo>
                    <a:pt x="0" y="2"/>
                  </a:lnTo>
                  <a:lnTo>
                    <a:pt x="2" y="0"/>
                  </a:lnTo>
                  <a:lnTo>
                    <a:pt x="3"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6" name="Freeform 36"/>
            <p:cNvSpPr>
              <a:spLocks/>
            </p:cNvSpPr>
            <p:nvPr/>
          </p:nvSpPr>
          <p:spPr bwMode="gray">
            <a:xfrm>
              <a:off x="1073371" y="2348894"/>
              <a:ext cx="7433" cy="7785"/>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lnTo>
                    <a:pt x="2" y="3"/>
                  </a:lnTo>
                  <a:lnTo>
                    <a:pt x="0" y="2"/>
                  </a:lnTo>
                  <a:lnTo>
                    <a:pt x="1" y="0"/>
                  </a:lnTo>
                  <a:lnTo>
                    <a:pt x="3"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7" name="Freeform 37"/>
            <p:cNvSpPr>
              <a:spLocks/>
            </p:cNvSpPr>
            <p:nvPr/>
          </p:nvSpPr>
          <p:spPr bwMode="gray">
            <a:xfrm>
              <a:off x="1417144" y="2633025"/>
              <a:ext cx="26016" cy="38923"/>
            </a:xfrm>
            <a:custGeom>
              <a:avLst/>
              <a:gdLst>
                <a:gd name="T0" fmla="*/ 2147483647 w 11"/>
                <a:gd name="T1" fmla="*/ 2147483647 h 15"/>
                <a:gd name="T2" fmla="*/ 2147483647 w 11"/>
                <a:gd name="T3" fmla="*/ 0 h 15"/>
                <a:gd name="T4" fmla="*/ 2147483647 w 11"/>
                <a:gd name="T5" fmla="*/ 2147483647 h 15"/>
                <a:gd name="T6" fmla="*/ 2147483647 w 11"/>
                <a:gd name="T7" fmla="*/ 2147483647 h 15"/>
                <a:gd name="T8" fmla="*/ 2147483647 w 11"/>
                <a:gd name="T9" fmla="*/ 2147483647 h 15"/>
                <a:gd name="T10" fmla="*/ 2147483647 w 11"/>
                <a:gd name="T11" fmla="*/ 2147483647 h 15"/>
                <a:gd name="T12" fmla="*/ 2147483647 w 11"/>
                <a:gd name="T13" fmla="*/ 2147483647 h 15"/>
                <a:gd name="T14" fmla="*/ 2147483647 w 11"/>
                <a:gd name="T15" fmla="*/ 2147483647 h 15"/>
                <a:gd name="T16" fmla="*/ 0 w 11"/>
                <a:gd name="T17" fmla="*/ 2147483647 h 15"/>
                <a:gd name="T18" fmla="*/ 2147483647 w 11"/>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5"/>
                <a:gd name="T32" fmla="*/ 11 w 11"/>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5">
                  <a:moveTo>
                    <a:pt x="1" y="1"/>
                  </a:moveTo>
                  <a:lnTo>
                    <a:pt x="5" y="0"/>
                  </a:lnTo>
                  <a:lnTo>
                    <a:pt x="7" y="2"/>
                  </a:lnTo>
                  <a:lnTo>
                    <a:pt x="8" y="4"/>
                  </a:lnTo>
                  <a:lnTo>
                    <a:pt x="11" y="2"/>
                  </a:lnTo>
                  <a:lnTo>
                    <a:pt x="10" y="8"/>
                  </a:lnTo>
                  <a:lnTo>
                    <a:pt x="9" y="15"/>
                  </a:lnTo>
                  <a:lnTo>
                    <a:pt x="4" y="15"/>
                  </a:lnTo>
                  <a:lnTo>
                    <a:pt x="0" y="8"/>
                  </a:lnTo>
                  <a:lnTo>
                    <a:pt x="1"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8" name="Freeform 38"/>
            <p:cNvSpPr>
              <a:spLocks/>
            </p:cNvSpPr>
            <p:nvPr/>
          </p:nvSpPr>
          <p:spPr bwMode="gray">
            <a:xfrm>
              <a:off x="1409716" y="2545457"/>
              <a:ext cx="29733" cy="58385"/>
            </a:xfrm>
            <a:custGeom>
              <a:avLst/>
              <a:gdLst>
                <a:gd name="T0" fmla="*/ 0 w 12"/>
                <a:gd name="T1" fmla="*/ 0 h 23"/>
                <a:gd name="T2" fmla="*/ 2147483647 w 12"/>
                <a:gd name="T3" fmla="*/ 0 h 23"/>
                <a:gd name="T4" fmla="*/ 2147483647 w 12"/>
                <a:gd name="T5" fmla="*/ 2147483647 h 23"/>
                <a:gd name="T6" fmla="*/ 2147483647 w 12"/>
                <a:gd name="T7" fmla="*/ 2147483647 h 23"/>
                <a:gd name="T8" fmla="*/ 2147483647 w 12"/>
                <a:gd name="T9" fmla="*/ 2147483647 h 23"/>
                <a:gd name="T10" fmla="*/ 2147483647 w 12"/>
                <a:gd name="T11" fmla="*/ 2147483647 h 23"/>
                <a:gd name="T12" fmla="*/ 0 w 12"/>
                <a:gd name="T13" fmla="*/ 0 h 23"/>
                <a:gd name="T14" fmla="*/ 0 60000 65536"/>
                <a:gd name="T15" fmla="*/ 0 60000 65536"/>
                <a:gd name="T16" fmla="*/ 0 60000 65536"/>
                <a:gd name="T17" fmla="*/ 0 60000 65536"/>
                <a:gd name="T18" fmla="*/ 0 60000 65536"/>
                <a:gd name="T19" fmla="*/ 0 60000 65536"/>
                <a:gd name="T20" fmla="*/ 0 60000 65536"/>
                <a:gd name="T21" fmla="*/ 0 w 12"/>
                <a:gd name="T22" fmla="*/ 0 h 23"/>
                <a:gd name="T23" fmla="*/ 12 w 1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3">
                  <a:moveTo>
                    <a:pt x="0" y="0"/>
                  </a:moveTo>
                  <a:lnTo>
                    <a:pt x="2" y="0"/>
                  </a:lnTo>
                  <a:lnTo>
                    <a:pt x="8" y="8"/>
                  </a:lnTo>
                  <a:lnTo>
                    <a:pt x="12" y="21"/>
                  </a:lnTo>
                  <a:lnTo>
                    <a:pt x="11" y="23"/>
                  </a:lnTo>
                  <a:lnTo>
                    <a:pt x="1" y="1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9" name="Freeform 39"/>
            <p:cNvSpPr>
              <a:spLocks/>
            </p:cNvSpPr>
            <p:nvPr/>
          </p:nvSpPr>
          <p:spPr bwMode="gray">
            <a:xfrm>
              <a:off x="1411584" y="2586326"/>
              <a:ext cx="13009" cy="19463"/>
            </a:xfrm>
            <a:custGeom>
              <a:avLst/>
              <a:gdLst>
                <a:gd name="T0" fmla="*/ 2147483647 w 5"/>
                <a:gd name="T1" fmla="*/ 0 h 8"/>
                <a:gd name="T2" fmla="*/ 2147483647 w 5"/>
                <a:gd name="T3" fmla="*/ 2147483647 h 8"/>
                <a:gd name="T4" fmla="*/ 2147483647 w 5"/>
                <a:gd name="T5" fmla="*/ 2147483647 h 8"/>
                <a:gd name="T6" fmla="*/ 0 w 5"/>
                <a:gd name="T7" fmla="*/ 2147483647 h 8"/>
                <a:gd name="T8" fmla="*/ 2147483647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2" y="0"/>
                  </a:moveTo>
                  <a:lnTo>
                    <a:pt x="5" y="7"/>
                  </a:lnTo>
                  <a:lnTo>
                    <a:pt x="3" y="8"/>
                  </a:lnTo>
                  <a:lnTo>
                    <a:pt x="0" y="1"/>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0" name="Freeform 40"/>
            <p:cNvSpPr>
              <a:spLocks/>
            </p:cNvSpPr>
            <p:nvPr/>
          </p:nvSpPr>
          <p:spPr bwMode="gray">
            <a:xfrm>
              <a:off x="1387425" y="2510417"/>
              <a:ext cx="7433" cy="36979"/>
            </a:xfrm>
            <a:custGeom>
              <a:avLst/>
              <a:gdLst>
                <a:gd name="T0" fmla="*/ 0 w 3"/>
                <a:gd name="T1" fmla="*/ 2147483647 h 15"/>
                <a:gd name="T2" fmla="*/ 2147483647 w 3"/>
                <a:gd name="T3" fmla="*/ 0 h 15"/>
                <a:gd name="T4" fmla="*/ 2147483647 w 3"/>
                <a:gd name="T5" fmla="*/ 2147483647 h 15"/>
                <a:gd name="T6" fmla="*/ 2147483647 w 3"/>
                <a:gd name="T7" fmla="*/ 2147483647 h 15"/>
                <a:gd name="T8" fmla="*/ 2147483647 w 3"/>
                <a:gd name="T9" fmla="*/ 2147483647 h 15"/>
                <a:gd name="T10" fmla="*/ 0 w 3"/>
                <a:gd name="T11" fmla="*/ 2147483647 h 15"/>
                <a:gd name="T12" fmla="*/ 0 60000 65536"/>
                <a:gd name="T13" fmla="*/ 0 60000 65536"/>
                <a:gd name="T14" fmla="*/ 0 60000 65536"/>
                <a:gd name="T15" fmla="*/ 0 60000 65536"/>
                <a:gd name="T16" fmla="*/ 0 60000 65536"/>
                <a:gd name="T17" fmla="*/ 0 60000 65536"/>
                <a:gd name="T18" fmla="*/ 0 w 3"/>
                <a:gd name="T19" fmla="*/ 0 h 15"/>
                <a:gd name="T20" fmla="*/ 3 w 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 h="15">
                  <a:moveTo>
                    <a:pt x="0" y="2"/>
                  </a:moveTo>
                  <a:lnTo>
                    <a:pt x="2" y="0"/>
                  </a:lnTo>
                  <a:lnTo>
                    <a:pt x="3" y="2"/>
                  </a:lnTo>
                  <a:lnTo>
                    <a:pt x="3" y="15"/>
                  </a:lnTo>
                  <a:lnTo>
                    <a:pt x="2" y="1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1" name="Freeform 41"/>
            <p:cNvSpPr>
              <a:spLocks/>
            </p:cNvSpPr>
            <p:nvPr/>
          </p:nvSpPr>
          <p:spPr bwMode="gray">
            <a:xfrm>
              <a:off x="1368828" y="2504579"/>
              <a:ext cx="13008" cy="33084"/>
            </a:xfrm>
            <a:custGeom>
              <a:avLst/>
              <a:gdLst>
                <a:gd name="T0" fmla="*/ 2147483647 w 5"/>
                <a:gd name="T1" fmla="*/ 0 h 13"/>
                <a:gd name="T2" fmla="*/ 2147483647 w 5"/>
                <a:gd name="T3" fmla="*/ 2147483647 h 13"/>
                <a:gd name="T4" fmla="*/ 2147483647 w 5"/>
                <a:gd name="T5" fmla="*/ 2147483647 h 13"/>
                <a:gd name="T6" fmla="*/ 2147483647 w 5"/>
                <a:gd name="T7" fmla="*/ 2147483647 h 13"/>
                <a:gd name="T8" fmla="*/ 0 w 5"/>
                <a:gd name="T9" fmla="*/ 2147483647 h 13"/>
                <a:gd name="T10" fmla="*/ 2147483647 w 5"/>
                <a:gd name="T11" fmla="*/ 0 h 13"/>
                <a:gd name="T12" fmla="*/ 0 60000 65536"/>
                <a:gd name="T13" fmla="*/ 0 60000 65536"/>
                <a:gd name="T14" fmla="*/ 0 60000 65536"/>
                <a:gd name="T15" fmla="*/ 0 60000 65536"/>
                <a:gd name="T16" fmla="*/ 0 60000 65536"/>
                <a:gd name="T17" fmla="*/ 0 60000 65536"/>
                <a:gd name="T18" fmla="*/ 0 w 5"/>
                <a:gd name="T19" fmla="*/ 0 h 13"/>
                <a:gd name="T20" fmla="*/ 5 w 5"/>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 h="13">
                  <a:moveTo>
                    <a:pt x="3" y="0"/>
                  </a:moveTo>
                  <a:lnTo>
                    <a:pt x="5" y="5"/>
                  </a:lnTo>
                  <a:lnTo>
                    <a:pt x="5" y="12"/>
                  </a:lnTo>
                  <a:lnTo>
                    <a:pt x="3" y="13"/>
                  </a:lnTo>
                  <a:lnTo>
                    <a:pt x="0" y="6"/>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2" name="Freeform 42"/>
            <p:cNvSpPr>
              <a:spLocks/>
            </p:cNvSpPr>
            <p:nvPr/>
          </p:nvSpPr>
          <p:spPr bwMode="gray">
            <a:xfrm>
              <a:off x="1383694" y="2453988"/>
              <a:ext cx="11150" cy="44761"/>
            </a:xfrm>
            <a:custGeom>
              <a:avLst/>
              <a:gdLst>
                <a:gd name="T0" fmla="*/ 2147483647 w 5"/>
                <a:gd name="T1" fmla="*/ 0 h 18"/>
                <a:gd name="T2" fmla="*/ 2147483647 w 5"/>
                <a:gd name="T3" fmla="*/ 2147483647 h 18"/>
                <a:gd name="T4" fmla="*/ 2147483647 w 5"/>
                <a:gd name="T5" fmla="*/ 2147483647 h 18"/>
                <a:gd name="T6" fmla="*/ 2147483647 w 5"/>
                <a:gd name="T7" fmla="*/ 2147483647 h 18"/>
                <a:gd name="T8" fmla="*/ 0 w 5"/>
                <a:gd name="T9" fmla="*/ 2147483647 h 18"/>
                <a:gd name="T10" fmla="*/ 0 w 5"/>
                <a:gd name="T11" fmla="*/ 2147483647 h 18"/>
                <a:gd name="T12" fmla="*/ 2147483647 w 5"/>
                <a:gd name="T13" fmla="*/ 0 h 18"/>
                <a:gd name="T14" fmla="*/ 0 60000 65536"/>
                <a:gd name="T15" fmla="*/ 0 60000 65536"/>
                <a:gd name="T16" fmla="*/ 0 60000 65536"/>
                <a:gd name="T17" fmla="*/ 0 60000 65536"/>
                <a:gd name="T18" fmla="*/ 0 60000 65536"/>
                <a:gd name="T19" fmla="*/ 0 60000 65536"/>
                <a:gd name="T20" fmla="*/ 0 60000 65536"/>
                <a:gd name="T21" fmla="*/ 0 w 5"/>
                <a:gd name="T22" fmla="*/ 0 h 18"/>
                <a:gd name="T23" fmla="*/ 5 w 5"/>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8">
                  <a:moveTo>
                    <a:pt x="1" y="0"/>
                  </a:moveTo>
                  <a:lnTo>
                    <a:pt x="5" y="5"/>
                  </a:lnTo>
                  <a:lnTo>
                    <a:pt x="5" y="16"/>
                  </a:lnTo>
                  <a:lnTo>
                    <a:pt x="3" y="18"/>
                  </a:lnTo>
                  <a:lnTo>
                    <a:pt x="0" y="18"/>
                  </a:lnTo>
                  <a:lnTo>
                    <a:pt x="0" y="2"/>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3" name="Freeform 43"/>
            <p:cNvSpPr>
              <a:spLocks/>
            </p:cNvSpPr>
            <p:nvPr/>
          </p:nvSpPr>
          <p:spPr bwMode="gray">
            <a:xfrm>
              <a:off x="1339095" y="2444247"/>
              <a:ext cx="37166" cy="42816"/>
            </a:xfrm>
            <a:custGeom>
              <a:avLst/>
              <a:gdLst>
                <a:gd name="T0" fmla="*/ 2147483647 w 15"/>
                <a:gd name="T1" fmla="*/ 2147483647 h 17"/>
                <a:gd name="T2" fmla="*/ 2147483647 w 15"/>
                <a:gd name="T3" fmla="*/ 2147483647 h 17"/>
                <a:gd name="T4" fmla="*/ 0 w 15"/>
                <a:gd name="T5" fmla="*/ 2147483647 h 17"/>
                <a:gd name="T6" fmla="*/ 0 w 15"/>
                <a:gd name="T7" fmla="*/ 2147483647 h 17"/>
                <a:gd name="T8" fmla="*/ 2147483647 w 15"/>
                <a:gd name="T9" fmla="*/ 0 h 17"/>
                <a:gd name="T10" fmla="*/ 2147483647 w 15"/>
                <a:gd name="T11" fmla="*/ 2147483647 h 17"/>
                <a:gd name="T12" fmla="*/ 2147483647 w 15"/>
                <a:gd name="T13" fmla="*/ 2147483647 h 17"/>
                <a:gd name="T14" fmla="*/ 2147483647 w 15"/>
                <a:gd name="T15" fmla="*/ 2147483647 h 17"/>
                <a:gd name="T16" fmla="*/ 2147483647 w 15"/>
                <a:gd name="T17" fmla="*/ 2147483647 h 17"/>
                <a:gd name="T18" fmla="*/ 2147483647 w 15"/>
                <a:gd name="T19" fmla="*/ 2147483647 h 17"/>
                <a:gd name="T20" fmla="*/ 2147483647 w 15"/>
                <a:gd name="T21" fmla="*/ 2147483647 h 17"/>
                <a:gd name="T22" fmla="*/ 2147483647 w 15"/>
                <a:gd name="T23" fmla="*/ 2147483647 h 17"/>
                <a:gd name="T24" fmla="*/ 2147483647 w 15"/>
                <a:gd name="T25" fmla="*/ 2147483647 h 17"/>
                <a:gd name="T26" fmla="*/ 2147483647 w 15"/>
                <a:gd name="T27" fmla="*/ 2147483647 h 17"/>
                <a:gd name="T28" fmla="*/ 2147483647 w 15"/>
                <a:gd name="T29" fmla="*/ 2147483647 h 17"/>
                <a:gd name="T30" fmla="*/ 2147483647 w 15"/>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7"/>
                <a:gd name="T50" fmla="*/ 15 w 15"/>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7">
                  <a:moveTo>
                    <a:pt x="6" y="16"/>
                  </a:moveTo>
                  <a:lnTo>
                    <a:pt x="3" y="12"/>
                  </a:lnTo>
                  <a:lnTo>
                    <a:pt x="0" y="6"/>
                  </a:lnTo>
                  <a:lnTo>
                    <a:pt x="0" y="4"/>
                  </a:lnTo>
                  <a:lnTo>
                    <a:pt x="7" y="0"/>
                  </a:lnTo>
                  <a:lnTo>
                    <a:pt x="11" y="3"/>
                  </a:lnTo>
                  <a:lnTo>
                    <a:pt x="15" y="4"/>
                  </a:lnTo>
                  <a:lnTo>
                    <a:pt x="15" y="6"/>
                  </a:lnTo>
                  <a:lnTo>
                    <a:pt x="11" y="5"/>
                  </a:lnTo>
                  <a:lnTo>
                    <a:pt x="11" y="8"/>
                  </a:lnTo>
                  <a:lnTo>
                    <a:pt x="14" y="12"/>
                  </a:lnTo>
                  <a:lnTo>
                    <a:pt x="12" y="14"/>
                  </a:lnTo>
                  <a:lnTo>
                    <a:pt x="8" y="9"/>
                  </a:lnTo>
                  <a:lnTo>
                    <a:pt x="7" y="10"/>
                  </a:lnTo>
                  <a:lnTo>
                    <a:pt x="8" y="17"/>
                  </a:lnTo>
                  <a:lnTo>
                    <a:pt x="6" y="1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4" name="Freeform 44"/>
            <p:cNvSpPr>
              <a:spLocks/>
            </p:cNvSpPr>
            <p:nvPr/>
          </p:nvSpPr>
          <p:spPr bwMode="gray">
            <a:xfrm>
              <a:off x="1398573" y="2504577"/>
              <a:ext cx="20441" cy="23355"/>
            </a:xfrm>
            <a:custGeom>
              <a:avLst/>
              <a:gdLst>
                <a:gd name="T0" fmla="*/ 2147483647 w 9"/>
                <a:gd name="T1" fmla="*/ 2147483647 h 9"/>
                <a:gd name="T2" fmla="*/ 0 w 9"/>
                <a:gd name="T3" fmla="*/ 2147483647 h 9"/>
                <a:gd name="T4" fmla="*/ 2147483647 w 9"/>
                <a:gd name="T5" fmla="*/ 0 h 9"/>
                <a:gd name="T6" fmla="*/ 2147483647 w 9"/>
                <a:gd name="T7" fmla="*/ 2147483647 h 9"/>
                <a:gd name="T8" fmla="*/ 2147483647 w 9"/>
                <a:gd name="T9" fmla="*/ 2147483647 h 9"/>
                <a:gd name="T10" fmla="*/ 2147483647 w 9"/>
                <a:gd name="T11" fmla="*/ 2147483647 h 9"/>
                <a:gd name="T12" fmla="*/ 2147483647 w 9"/>
                <a:gd name="T13" fmla="*/ 2147483647 h 9"/>
                <a:gd name="T14" fmla="*/ 2147483647 w 9"/>
                <a:gd name="T15" fmla="*/ 2147483647 h 9"/>
                <a:gd name="T16" fmla="*/ 2147483647 w 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9"/>
                <a:gd name="T29" fmla="*/ 9 w 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9">
                  <a:moveTo>
                    <a:pt x="3" y="9"/>
                  </a:moveTo>
                  <a:lnTo>
                    <a:pt x="0" y="2"/>
                  </a:lnTo>
                  <a:lnTo>
                    <a:pt x="2" y="0"/>
                  </a:lnTo>
                  <a:lnTo>
                    <a:pt x="6" y="2"/>
                  </a:lnTo>
                  <a:lnTo>
                    <a:pt x="9" y="5"/>
                  </a:lnTo>
                  <a:lnTo>
                    <a:pt x="9" y="7"/>
                  </a:lnTo>
                  <a:lnTo>
                    <a:pt x="5" y="5"/>
                  </a:lnTo>
                  <a:lnTo>
                    <a:pt x="6" y="8"/>
                  </a:lnTo>
                  <a:lnTo>
                    <a:pt x="3"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5" name="Freeform 45"/>
            <p:cNvSpPr>
              <a:spLocks/>
            </p:cNvSpPr>
            <p:nvPr/>
          </p:nvSpPr>
          <p:spPr bwMode="gray">
            <a:xfrm>
              <a:off x="1433880" y="2677787"/>
              <a:ext cx="13009" cy="3892"/>
            </a:xfrm>
            <a:custGeom>
              <a:avLst/>
              <a:gdLst>
                <a:gd name="T0" fmla="*/ 0 w 5"/>
                <a:gd name="T1" fmla="*/ 2147483647 h 2"/>
                <a:gd name="T2" fmla="*/ 2147483647 w 5"/>
                <a:gd name="T3" fmla="*/ 0 h 2"/>
                <a:gd name="T4" fmla="*/ 2147483647 w 5"/>
                <a:gd name="T5" fmla="*/ 0 h 2"/>
                <a:gd name="T6" fmla="*/ 2147483647 w 5"/>
                <a:gd name="T7" fmla="*/ 2147483647 h 2"/>
                <a:gd name="T8" fmla="*/ 2147483647 w 5"/>
                <a:gd name="T9" fmla="*/ 2147483647 h 2"/>
                <a:gd name="T10" fmla="*/ 0 w 5"/>
                <a:gd name="T11" fmla="*/ 2147483647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0" y="1"/>
                  </a:moveTo>
                  <a:lnTo>
                    <a:pt x="2" y="0"/>
                  </a:lnTo>
                  <a:lnTo>
                    <a:pt x="5" y="0"/>
                  </a:lnTo>
                  <a:lnTo>
                    <a:pt x="5" y="2"/>
                  </a:lnTo>
                  <a:lnTo>
                    <a:pt x="2"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6" name="Freeform 46"/>
            <p:cNvSpPr>
              <a:spLocks/>
            </p:cNvSpPr>
            <p:nvPr/>
          </p:nvSpPr>
          <p:spPr bwMode="gray">
            <a:xfrm>
              <a:off x="1439460" y="2691419"/>
              <a:ext cx="14867" cy="5839"/>
            </a:xfrm>
            <a:custGeom>
              <a:avLst/>
              <a:gdLst>
                <a:gd name="T0" fmla="*/ 0 w 6"/>
                <a:gd name="T1" fmla="*/ 2147483647 h 2"/>
                <a:gd name="T2" fmla="*/ 2147483647 w 6"/>
                <a:gd name="T3" fmla="*/ 0 h 2"/>
                <a:gd name="T4" fmla="*/ 2147483647 w 6"/>
                <a:gd name="T5" fmla="*/ 0 h 2"/>
                <a:gd name="T6" fmla="*/ 2147483647 w 6"/>
                <a:gd name="T7" fmla="*/ 2147483647 h 2"/>
                <a:gd name="T8" fmla="*/ 2147483647 w 6"/>
                <a:gd name="T9" fmla="*/ 2147483647 h 2"/>
                <a:gd name="T10" fmla="*/ 0 w 6"/>
                <a:gd name="T11" fmla="*/ 2147483647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0" y="1"/>
                  </a:moveTo>
                  <a:lnTo>
                    <a:pt x="1" y="0"/>
                  </a:lnTo>
                  <a:lnTo>
                    <a:pt x="6" y="0"/>
                  </a:lnTo>
                  <a:lnTo>
                    <a:pt x="6" y="2"/>
                  </a:lnTo>
                  <a:lnTo>
                    <a:pt x="1"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7" name="Freeform 47"/>
            <p:cNvSpPr>
              <a:spLocks/>
            </p:cNvSpPr>
            <p:nvPr/>
          </p:nvSpPr>
          <p:spPr bwMode="gray">
            <a:xfrm>
              <a:off x="1454320" y="2705033"/>
              <a:ext cx="7433" cy="9731"/>
            </a:xfrm>
            <a:custGeom>
              <a:avLst/>
              <a:gdLst>
                <a:gd name="T0" fmla="*/ 0 w 3"/>
                <a:gd name="T1" fmla="*/ 2147483647 h 4"/>
                <a:gd name="T2" fmla="*/ 0 w 3"/>
                <a:gd name="T3" fmla="*/ 0 h 4"/>
                <a:gd name="T4" fmla="*/ 2147483647 w 3"/>
                <a:gd name="T5" fmla="*/ 2147483647 h 4"/>
                <a:gd name="T6" fmla="*/ 2147483647 w 3"/>
                <a:gd name="T7" fmla="*/ 2147483647 h 4"/>
                <a:gd name="T8" fmla="*/ 2147483647 w 3"/>
                <a:gd name="T9" fmla="*/ 2147483647 h 4"/>
                <a:gd name="T10" fmla="*/ 0 w 3"/>
                <a:gd name="T11" fmla="*/ 2147483647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3"/>
                  </a:moveTo>
                  <a:lnTo>
                    <a:pt x="0" y="0"/>
                  </a:lnTo>
                  <a:lnTo>
                    <a:pt x="1" y="1"/>
                  </a:lnTo>
                  <a:lnTo>
                    <a:pt x="3" y="3"/>
                  </a:lnTo>
                  <a:lnTo>
                    <a:pt x="3"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8" name="Freeform 48"/>
            <p:cNvSpPr>
              <a:spLocks/>
            </p:cNvSpPr>
            <p:nvPr/>
          </p:nvSpPr>
          <p:spPr bwMode="gray">
            <a:xfrm>
              <a:off x="1465464" y="2638873"/>
              <a:ext cx="9291" cy="7785"/>
            </a:xfrm>
            <a:custGeom>
              <a:avLst/>
              <a:gdLst>
                <a:gd name="T0" fmla="*/ 2147483647 w 4"/>
                <a:gd name="T1" fmla="*/ 2147483647 h 3"/>
                <a:gd name="T2" fmla="*/ 0 w 4"/>
                <a:gd name="T3" fmla="*/ 2147483647 h 3"/>
                <a:gd name="T4" fmla="*/ 2147483647 w 4"/>
                <a:gd name="T5" fmla="*/ 0 h 3"/>
                <a:gd name="T6" fmla="*/ 2147483647 w 4"/>
                <a:gd name="T7" fmla="*/ 2147483647 h 3"/>
                <a:gd name="T8" fmla="*/ 2147483647 w 4"/>
                <a:gd name="T9" fmla="*/ 2147483647 h 3"/>
                <a:gd name="T10" fmla="*/ 2147483647 w 4"/>
                <a:gd name="T11" fmla="*/ 2147483647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2"/>
                  </a:moveTo>
                  <a:lnTo>
                    <a:pt x="0" y="1"/>
                  </a:lnTo>
                  <a:lnTo>
                    <a:pt x="1" y="0"/>
                  </a:lnTo>
                  <a:lnTo>
                    <a:pt x="4" y="1"/>
                  </a:lnTo>
                  <a:lnTo>
                    <a:pt x="4" y="3"/>
                  </a:lnTo>
                  <a:lnTo>
                    <a:pt x="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9" name="Freeform 49"/>
            <p:cNvSpPr>
              <a:spLocks/>
            </p:cNvSpPr>
            <p:nvPr/>
          </p:nvSpPr>
          <p:spPr bwMode="gray">
            <a:xfrm>
              <a:off x="1474758" y="2658323"/>
              <a:ext cx="16725" cy="13624"/>
            </a:xfrm>
            <a:custGeom>
              <a:avLst/>
              <a:gdLst>
                <a:gd name="T0" fmla="*/ 0 w 7"/>
                <a:gd name="T1" fmla="*/ 2147483647 h 5"/>
                <a:gd name="T2" fmla="*/ 2147483647 w 7"/>
                <a:gd name="T3" fmla="*/ 0 h 5"/>
                <a:gd name="T4" fmla="*/ 2147483647 w 7"/>
                <a:gd name="T5" fmla="*/ 2147483647 h 5"/>
                <a:gd name="T6" fmla="*/ 2147483647 w 7"/>
                <a:gd name="T7" fmla="*/ 2147483647 h 5"/>
                <a:gd name="T8" fmla="*/ 2147483647 w 7"/>
                <a:gd name="T9" fmla="*/ 2147483647 h 5"/>
                <a:gd name="T10" fmla="*/ 0 w 7"/>
                <a:gd name="T11" fmla="*/ 2147483647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2"/>
                  </a:moveTo>
                  <a:lnTo>
                    <a:pt x="1" y="0"/>
                  </a:lnTo>
                  <a:lnTo>
                    <a:pt x="3" y="2"/>
                  </a:lnTo>
                  <a:lnTo>
                    <a:pt x="7" y="4"/>
                  </a:lnTo>
                  <a:lnTo>
                    <a:pt x="4" y="5"/>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0" name="Freeform 50"/>
            <p:cNvSpPr>
              <a:spLocks/>
            </p:cNvSpPr>
            <p:nvPr/>
          </p:nvSpPr>
          <p:spPr bwMode="gray">
            <a:xfrm>
              <a:off x="629218" y="1778661"/>
              <a:ext cx="858542" cy="852419"/>
            </a:xfrm>
            <a:custGeom>
              <a:avLst/>
              <a:gdLst>
                <a:gd name="T0" fmla="*/ 2147483647 w 354"/>
                <a:gd name="T1" fmla="*/ 2147483647 h 336"/>
                <a:gd name="T2" fmla="*/ 2147483647 w 354"/>
                <a:gd name="T3" fmla="*/ 2147483647 h 336"/>
                <a:gd name="T4" fmla="*/ 2147483647 w 354"/>
                <a:gd name="T5" fmla="*/ 2147483647 h 336"/>
                <a:gd name="T6" fmla="*/ 2147483647 w 354"/>
                <a:gd name="T7" fmla="*/ 2147483647 h 336"/>
                <a:gd name="T8" fmla="*/ 2147483647 w 354"/>
                <a:gd name="T9" fmla="*/ 2147483647 h 336"/>
                <a:gd name="T10" fmla="*/ 2147483647 w 354"/>
                <a:gd name="T11" fmla="*/ 2147483647 h 336"/>
                <a:gd name="T12" fmla="*/ 2147483647 w 354"/>
                <a:gd name="T13" fmla="*/ 2147483647 h 336"/>
                <a:gd name="T14" fmla="*/ 2147483647 w 354"/>
                <a:gd name="T15" fmla="*/ 2147483647 h 336"/>
                <a:gd name="T16" fmla="*/ 2147483647 w 354"/>
                <a:gd name="T17" fmla="*/ 2147483647 h 336"/>
                <a:gd name="T18" fmla="*/ 2147483647 w 354"/>
                <a:gd name="T19" fmla="*/ 2147483647 h 336"/>
                <a:gd name="T20" fmla="*/ 2147483647 w 354"/>
                <a:gd name="T21" fmla="*/ 2147483647 h 336"/>
                <a:gd name="T22" fmla="*/ 2147483647 w 354"/>
                <a:gd name="T23" fmla="*/ 2147483647 h 336"/>
                <a:gd name="T24" fmla="*/ 2147483647 w 354"/>
                <a:gd name="T25" fmla="*/ 2147483647 h 336"/>
                <a:gd name="T26" fmla="*/ 2147483647 w 354"/>
                <a:gd name="T27" fmla="*/ 2147483647 h 336"/>
                <a:gd name="T28" fmla="*/ 2147483647 w 354"/>
                <a:gd name="T29" fmla="*/ 2147483647 h 336"/>
                <a:gd name="T30" fmla="*/ 2147483647 w 354"/>
                <a:gd name="T31" fmla="*/ 2147483647 h 336"/>
                <a:gd name="T32" fmla="*/ 2147483647 w 354"/>
                <a:gd name="T33" fmla="*/ 2147483647 h 336"/>
                <a:gd name="T34" fmla="*/ 2147483647 w 354"/>
                <a:gd name="T35" fmla="*/ 2147483647 h 336"/>
                <a:gd name="T36" fmla="*/ 2147483647 w 354"/>
                <a:gd name="T37" fmla="*/ 2147483647 h 336"/>
                <a:gd name="T38" fmla="*/ 2147483647 w 354"/>
                <a:gd name="T39" fmla="*/ 2147483647 h 336"/>
                <a:gd name="T40" fmla="*/ 2147483647 w 354"/>
                <a:gd name="T41" fmla="*/ 2147483647 h 336"/>
                <a:gd name="T42" fmla="*/ 2147483647 w 354"/>
                <a:gd name="T43" fmla="*/ 2147483647 h 336"/>
                <a:gd name="T44" fmla="*/ 2147483647 w 354"/>
                <a:gd name="T45" fmla="*/ 2147483647 h 336"/>
                <a:gd name="T46" fmla="*/ 2147483647 w 354"/>
                <a:gd name="T47" fmla="*/ 2147483647 h 336"/>
                <a:gd name="T48" fmla="*/ 2147483647 w 354"/>
                <a:gd name="T49" fmla="*/ 2147483647 h 336"/>
                <a:gd name="T50" fmla="*/ 2147483647 w 354"/>
                <a:gd name="T51" fmla="*/ 2147483647 h 336"/>
                <a:gd name="T52" fmla="*/ 2147483647 w 354"/>
                <a:gd name="T53" fmla="*/ 2147483647 h 336"/>
                <a:gd name="T54" fmla="*/ 2147483647 w 354"/>
                <a:gd name="T55" fmla="*/ 2147483647 h 336"/>
                <a:gd name="T56" fmla="*/ 2147483647 w 354"/>
                <a:gd name="T57" fmla="*/ 2147483647 h 336"/>
                <a:gd name="T58" fmla="*/ 2147483647 w 354"/>
                <a:gd name="T59" fmla="*/ 2147483647 h 336"/>
                <a:gd name="T60" fmla="*/ 2147483647 w 354"/>
                <a:gd name="T61" fmla="*/ 2147483647 h 336"/>
                <a:gd name="T62" fmla="*/ 2147483647 w 354"/>
                <a:gd name="T63" fmla="*/ 2147483647 h 336"/>
                <a:gd name="T64" fmla="*/ 2147483647 w 354"/>
                <a:gd name="T65" fmla="*/ 2147483647 h 336"/>
                <a:gd name="T66" fmla="*/ 2147483647 w 354"/>
                <a:gd name="T67" fmla="*/ 2147483647 h 336"/>
                <a:gd name="T68" fmla="*/ 2147483647 w 354"/>
                <a:gd name="T69" fmla="*/ 2147483647 h 336"/>
                <a:gd name="T70" fmla="*/ 2147483647 w 354"/>
                <a:gd name="T71" fmla="*/ 2147483647 h 336"/>
                <a:gd name="T72" fmla="*/ 2147483647 w 354"/>
                <a:gd name="T73" fmla="*/ 2147483647 h 336"/>
                <a:gd name="T74" fmla="*/ 2147483647 w 354"/>
                <a:gd name="T75" fmla="*/ 2147483647 h 336"/>
                <a:gd name="T76" fmla="*/ 2147483647 w 354"/>
                <a:gd name="T77" fmla="*/ 2147483647 h 336"/>
                <a:gd name="T78" fmla="*/ 2147483647 w 354"/>
                <a:gd name="T79" fmla="*/ 2147483647 h 336"/>
                <a:gd name="T80" fmla="*/ 2147483647 w 354"/>
                <a:gd name="T81" fmla="*/ 2147483647 h 336"/>
                <a:gd name="T82" fmla="*/ 2147483647 w 354"/>
                <a:gd name="T83" fmla="*/ 2147483647 h 336"/>
                <a:gd name="T84" fmla="*/ 2147483647 w 354"/>
                <a:gd name="T85" fmla="*/ 2147483647 h 336"/>
                <a:gd name="T86" fmla="*/ 2147483647 w 354"/>
                <a:gd name="T87" fmla="*/ 2147483647 h 336"/>
                <a:gd name="T88" fmla="*/ 2147483647 w 354"/>
                <a:gd name="T89" fmla="*/ 2147483647 h 336"/>
                <a:gd name="T90" fmla="*/ 2147483647 w 354"/>
                <a:gd name="T91" fmla="*/ 2147483647 h 336"/>
                <a:gd name="T92" fmla="*/ 2147483647 w 354"/>
                <a:gd name="T93" fmla="*/ 2147483647 h 336"/>
                <a:gd name="T94" fmla="*/ 2147483647 w 354"/>
                <a:gd name="T95" fmla="*/ 2147483647 h 336"/>
                <a:gd name="T96" fmla="*/ 2147483647 w 354"/>
                <a:gd name="T97" fmla="*/ 2147483647 h 336"/>
                <a:gd name="T98" fmla="*/ 2147483647 w 354"/>
                <a:gd name="T99" fmla="*/ 2147483647 h 336"/>
                <a:gd name="T100" fmla="*/ 2147483647 w 354"/>
                <a:gd name="T101" fmla="*/ 2147483647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4"/>
                <a:gd name="T154" fmla="*/ 0 h 336"/>
                <a:gd name="T155" fmla="*/ 354 w 354"/>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4" h="336">
                  <a:moveTo>
                    <a:pt x="250" y="31"/>
                  </a:moveTo>
                  <a:lnTo>
                    <a:pt x="250" y="219"/>
                  </a:lnTo>
                  <a:lnTo>
                    <a:pt x="261" y="226"/>
                  </a:lnTo>
                  <a:lnTo>
                    <a:pt x="263" y="220"/>
                  </a:lnTo>
                  <a:lnTo>
                    <a:pt x="266" y="217"/>
                  </a:lnTo>
                  <a:lnTo>
                    <a:pt x="271" y="223"/>
                  </a:lnTo>
                  <a:lnTo>
                    <a:pt x="285" y="245"/>
                  </a:lnTo>
                  <a:lnTo>
                    <a:pt x="289" y="245"/>
                  </a:lnTo>
                  <a:lnTo>
                    <a:pt x="296" y="237"/>
                  </a:lnTo>
                  <a:lnTo>
                    <a:pt x="303" y="235"/>
                  </a:lnTo>
                  <a:lnTo>
                    <a:pt x="310" y="241"/>
                  </a:lnTo>
                  <a:lnTo>
                    <a:pt x="317" y="254"/>
                  </a:lnTo>
                  <a:lnTo>
                    <a:pt x="323" y="259"/>
                  </a:lnTo>
                  <a:lnTo>
                    <a:pt x="335" y="288"/>
                  </a:lnTo>
                  <a:lnTo>
                    <a:pt x="342" y="296"/>
                  </a:lnTo>
                  <a:lnTo>
                    <a:pt x="354" y="305"/>
                  </a:lnTo>
                  <a:lnTo>
                    <a:pt x="352" y="314"/>
                  </a:lnTo>
                  <a:lnTo>
                    <a:pt x="353" y="322"/>
                  </a:lnTo>
                  <a:lnTo>
                    <a:pt x="351" y="325"/>
                  </a:lnTo>
                  <a:lnTo>
                    <a:pt x="347" y="325"/>
                  </a:lnTo>
                  <a:lnTo>
                    <a:pt x="345" y="325"/>
                  </a:lnTo>
                  <a:lnTo>
                    <a:pt x="343" y="317"/>
                  </a:lnTo>
                  <a:lnTo>
                    <a:pt x="338" y="315"/>
                  </a:lnTo>
                  <a:lnTo>
                    <a:pt x="336" y="312"/>
                  </a:lnTo>
                  <a:lnTo>
                    <a:pt x="334" y="311"/>
                  </a:lnTo>
                  <a:lnTo>
                    <a:pt x="334" y="306"/>
                  </a:lnTo>
                  <a:lnTo>
                    <a:pt x="330" y="300"/>
                  </a:lnTo>
                  <a:lnTo>
                    <a:pt x="330" y="292"/>
                  </a:lnTo>
                  <a:lnTo>
                    <a:pt x="326" y="290"/>
                  </a:lnTo>
                  <a:lnTo>
                    <a:pt x="322" y="285"/>
                  </a:lnTo>
                  <a:lnTo>
                    <a:pt x="321" y="275"/>
                  </a:lnTo>
                  <a:lnTo>
                    <a:pt x="315" y="261"/>
                  </a:lnTo>
                  <a:lnTo>
                    <a:pt x="311" y="258"/>
                  </a:lnTo>
                  <a:lnTo>
                    <a:pt x="307" y="256"/>
                  </a:lnTo>
                  <a:lnTo>
                    <a:pt x="305" y="249"/>
                  </a:lnTo>
                  <a:lnTo>
                    <a:pt x="303" y="258"/>
                  </a:lnTo>
                  <a:lnTo>
                    <a:pt x="301" y="258"/>
                  </a:lnTo>
                  <a:lnTo>
                    <a:pt x="297" y="253"/>
                  </a:lnTo>
                  <a:lnTo>
                    <a:pt x="294" y="253"/>
                  </a:lnTo>
                  <a:lnTo>
                    <a:pt x="293" y="255"/>
                  </a:lnTo>
                  <a:lnTo>
                    <a:pt x="296" y="259"/>
                  </a:lnTo>
                  <a:lnTo>
                    <a:pt x="285" y="260"/>
                  </a:lnTo>
                  <a:lnTo>
                    <a:pt x="279" y="253"/>
                  </a:lnTo>
                  <a:lnTo>
                    <a:pt x="277" y="245"/>
                  </a:lnTo>
                  <a:lnTo>
                    <a:pt x="265" y="240"/>
                  </a:lnTo>
                  <a:lnTo>
                    <a:pt x="264" y="231"/>
                  </a:lnTo>
                  <a:lnTo>
                    <a:pt x="259" y="234"/>
                  </a:lnTo>
                  <a:lnTo>
                    <a:pt x="249" y="232"/>
                  </a:lnTo>
                  <a:lnTo>
                    <a:pt x="247" y="230"/>
                  </a:lnTo>
                  <a:lnTo>
                    <a:pt x="238" y="230"/>
                  </a:lnTo>
                  <a:lnTo>
                    <a:pt x="234" y="228"/>
                  </a:lnTo>
                  <a:lnTo>
                    <a:pt x="229" y="228"/>
                  </a:lnTo>
                  <a:lnTo>
                    <a:pt x="217" y="228"/>
                  </a:lnTo>
                  <a:lnTo>
                    <a:pt x="216" y="220"/>
                  </a:lnTo>
                  <a:lnTo>
                    <a:pt x="214" y="218"/>
                  </a:lnTo>
                  <a:lnTo>
                    <a:pt x="209" y="219"/>
                  </a:lnTo>
                  <a:lnTo>
                    <a:pt x="199" y="213"/>
                  </a:lnTo>
                  <a:lnTo>
                    <a:pt x="197" y="208"/>
                  </a:lnTo>
                  <a:lnTo>
                    <a:pt x="192" y="210"/>
                  </a:lnTo>
                  <a:lnTo>
                    <a:pt x="188" y="210"/>
                  </a:lnTo>
                  <a:lnTo>
                    <a:pt x="189" y="206"/>
                  </a:lnTo>
                  <a:lnTo>
                    <a:pt x="186" y="205"/>
                  </a:lnTo>
                  <a:lnTo>
                    <a:pt x="180" y="213"/>
                  </a:lnTo>
                  <a:lnTo>
                    <a:pt x="183" y="214"/>
                  </a:lnTo>
                  <a:lnTo>
                    <a:pt x="182" y="216"/>
                  </a:lnTo>
                  <a:lnTo>
                    <a:pt x="183" y="221"/>
                  </a:lnTo>
                  <a:lnTo>
                    <a:pt x="180" y="229"/>
                  </a:lnTo>
                  <a:lnTo>
                    <a:pt x="171" y="229"/>
                  </a:lnTo>
                  <a:lnTo>
                    <a:pt x="166" y="236"/>
                  </a:lnTo>
                  <a:lnTo>
                    <a:pt x="156" y="243"/>
                  </a:lnTo>
                  <a:lnTo>
                    <a:pt x="148" y="243"/>
                  </a:lnTo>
                  <a:lnTo>
                    <a:pt x="150" y="240"/>
                  </a:lnTo>
                  <a:lnTo>
                    <a:pt x="152" y="239"/>
                  </a:lnTo>
                  <a:lnTo>
                    <a:pt x="154" y="236"/>
                  </a:lnTo>
                  <a:lnTo>
                    <a:pt x="152" y="235"/>
                  </a:lnTo>
                  <a:lnTo>
                    <a:pt x="150" y="236"/>
                  </a:lnTo>
                  <a:lnTo>
                    <a:pt x="150" y="233"/>
                  </a:lnTo>
                  <a:lnTo>
                    <a:pt x="155" y="218"/>
                  </a:lnTo>
                  <a:lnTo>
                    <a:pt x="154" y="214"/>
                  </a:lnTo>
                  <a:lnTo>
                    <a:pt x="163" y="207"/>
                  </a:lnTo>
                  <a:lnTo>
                    <a:pt x="169" y="208"/>
                  </a:lnTo>
                  <a:lnTo>
                    <a:pt x="171" y="197"/>
                  </a:lnTo>
                  <a:lnTo>
                    <a:pt x="168" y="197"/>
                  </a:lnTo>
                  <a:lnTo>
                    <a:pt x="165" y="201"/>
                  </a:lnTo>
                  <a:lnTo>
                    <a:pt x="158" y="201"/>
                  </a:lnTo>
                  <a:lnTo>
                    <a:pt x="141" y="224"/>
                  </a:lnTo>
                  <a:lnTo>
                    <a:pt x="142" y="231"/>
                  </a:lnTo>
                  <a:lnTo>
                    <a:pt x="138" y="236"/>
                  </a:lnTo>
                  <a:lnTo>
                    <a:pt x="132" y="236"/>
                  </a:lnTo>
                  <a:lnTo>
                    <a:pt x="127" y="244"/>
                  </a:lnTo>
                  <a:lnTo>
                    <a:pt x="128" y="247"/>
                  </a:lnTo>
                  <a:lnTo>
                    <a:pt x="133" y="247"/>
                  </a:lnTo>
                  <a:lnTo>
                    <a:pt x="133" y="256"/>
                  </a:lnTo>
                  <a:lnTo>
                    <a:pt x="129" y="257"/>
                  </a:lnTo>
                  <a:lnTo>
                    <a:pt x="127" y="266"/>
                  </a:lnTo>
                  <a:lnTo>
                    <a:pt x="120" y="270"/>
                  </a:lnTo>
                  <a:lnTo>
                    <a:pt x="114" y="275"/>
                  </a:lnTo>
                  <a:lnTo>
                    <a:pt x="106" y="282"/>
                  </a:lnTo>
                  <a:lnTo>
                    <a:pt x="106" y="287"/>
                  </a:lnTo>
                  <a:lnTo>
                    <a:pt x="102" y="290"/>
                  </a:lnTo>
                  <a:lnTo>
                    <a:pt x="87" y="302"/>
                  </a:lnTo>
                  <a:lnTo>
                    <a:pt x="87" y="305"/>
                  </a:lnTo>
                  <a:lnTo>
                    <a:pt x="81" y="307"/>
                  </a:lnTo>
                  <a:lnTo>
                    <a:pt x="75" y="311"/>
                  </a:lnTo>
                  <a:lnTo>
                    <a:pt x="66" y="317"/>
                  </a:lnTo>
                  <a:lnTo>
                    <a:pt x="62" y="317"/>
                  </a:lnTo>
                  <a:lnTo>
                    <a:pt x="60" y="315"/>
                  </a:lnTo>
                  <a:lnTo>
                    <a:pt x="57" y="314"/>
                  </a:lnTo>
                  <a:lnTo>
                    <a:pt x="55" y="320"/>
                  </a:lnTo>
                  <a:lnTo>
                    <a:pt x="47" y="325"/>
                  </a:lnTo>
                  <a:lnTo>
                    <a:pt x="44" y="325"/>
                  </a:lnTo>
                  <a:lnTo>
                    <a:pt x="42" y="329"/>
                  </a:lnTo>
                  <a:lnTo>
                    <a:pt x="36" y="334"/>
                  </a:lnTo>
                  <a:lnTo>
                    <a:pt x="29" y="336"/>
                  </a:lnTo>
                  <a:lnTo>
                    <a:pt x="29" y="333"/>
                  </a:lnTo>
                  <a:lnTo>
                    <a:pt x="31" y="328"/>
                  </a:lnTo>
                  <a:lnTo>
                    <a:pt x="36" y="324"/>
                  </a:lnTo>
                  <a:lnTo>
                    <a:pt x="40" y="325"/>
                  </a:lnTo>
                  <a:lnTo>
                    <a:pt x="46" y="321"/>
                  </a:lnTo>
                  <a:lnTo>
                    <a:pt x="50" y="315"/>
                  </a:lnTo>
                  <a:lnTo>
                    <a:pt x="57" y="308"/>
                  </a:lnTo>
                  <a:lnTo>
                    <a:pt x="63" y="307"/>
                  </a:lnTo>
                  <a:lnTo>
                    <a:pt x="67" y="309"/>
                  </a:lnTo>
                  <a:lnTo>
                    <a:pt x="70" y="307"/>
                  </a:lnTo>
                  <a:lnTo>
                    <a:pt x="71" y="302"/>
                  </a:lnTo>
                  <a:lnTo>
                    <a:pt x="75" y="297"/>
                  </a:lnTo>
                  <a:lnTo>
                    <a:pt x="84" y="290"/>
                  </a:lnTo>
                  <a:lnTo>
                    <a:pt x="90" y="282"/>
                  </a:lnTo>
                  <a:lnTo>
                    <a:pt x="97" y="279"/>
                  </a:lnTo>
                  <a:lnTo>
                    <a:pt x="97" y="269"/>
                  </a:lnTo>
                  <a:lnTo>
                    <a:pt x="102" y="254"/>
                  </a:lnTo>
                  <a:lnTo>
                    <a:pt x="101" y="250"/>
                  </a:lnTo>
                  <a:lnTo>
                    <a:pt x="97" y="254"/>
                  </a:lnTo>
                  <a:lnTo>
                    <a:pt x="92" y="255"/>
                  </a:lnTo>
                  <a:lnTo>
                    <a:pt x="90" y="254"/>
                  </a:lnTo>
                  <a:lnTo>
                    <a:pt x="85" y="251"/>
                  </a:lnTo>
                  <a:lnTo>
                    <a:pt x="83" y="260"/>
                  </a:lnTo>
                  <a:lnTo>
                    <a:pt x="80" y="259"/>
                  </a:lnTo>
                  <a:lnTo>
                    <a:pt x="77" y="253"/>
                  </a:lnTo>
                  <a:lnTo>
                    <a:pt x="73" y="252"/>
                  </a:lnTo>
                  <a:lnTo>
                    <a:pt x="70" y="249"/>
                  </a:lnTo>
                  <a:lnTo>
                    <a:pt x="60" y="255"/>
                  </a:lnTo>
                  <a:lnTo>
                    <a:pt x="55" y="257"/>
                  </a:lnTo>
                  <a:lnTo>
                    <a:pt x="56" y="249"/>
                  </a:lnTo>
                  <a:lnTo>
                    <a:pt x="55" y="239"/>
                  </a:lnTo>
                  <a:lnTo>
                    <a:pt x="53" y="232"/>
                  </a:lnTo>
                  <a:lnTo>
                    <a:pt x="53" y="225"/>
                  </a:lnTo>
                  <a:lnTo>
                    <a:pt x="50" y="226"/>
                  </a:lnTo>
                  <a:lnTo>
                    <a:pt x="50" y="231"/>
                  </a:lnTo>
                  <a:lnTo>
                    <a:pt x="43" y="233"/>
                  </a:lnTo>
                  <a:lnTo>
                    <a:pt x="35" y="234"/>
                  </a:lnTo>
                  <a:lnTo>
                    <a:pt x="21" y="219"/>
                  </a:lnTo>
                  <a:lnTo>
                    <a:pt x="25" y="218"/>
                  </a:lnTo>
                  <a:lnTo>
                    <a:pt x="27" y="211"/>
                  </a:lnTo>
                  <a:lnTo>
                    <a:pt x="25" y="208"/>
                  </a:lnTo>
                  <a:lnTo>
                    <a:pt x="22" y="208"/>
                  </a:lnTo>
                  <a:lnTo>
                    <a:pt x="18" y="202"/>
                  </a:lnTo>
                  <a:lnTo>
                    <a:pt x="17" y="196"/>
                  </a:lnTo>
                  <a:lnTo>
                    <a:pt x="19" y="193"/>
                  </a:lnTo>
                  <a:lnTo>
                    <a:pt x="23" y="181"/>
                  </a:lnTo>
                  <a:lnTo>
                    <a:pt x="27" y="179"/>
                  </a:lnTo>
                  <a:lnTo>
                    <a:pt x="28" y="171"/>
                  </a:lnTo>
                  <a:lnTo>
                    <a:pt x="34" y="162"/>
                  </a:lnTo>
                  <a:lnTo>
                    <a:pt x="38" y="166"/>
                  </a:lnTo>
                  <a:lnTo>
                    <a:pt x="48" y="162"/>
                  </a:lnTo>
                  <a:lnTo>
                    <a:pt x="54" y="159"/>
                  </a:lnTo>
                  <a:lnTo>
                    <a:pt x="59" y="161"/>
                  </a:lnTo>
                  <a:lnTo>
                    <a:pt x="68" y="150"/>
                  </a:lnTo>
                  <a:lnTo>
                    <a:pt x="67" y="142"/>
                  </a:lnTo>
                  <a:lnTo>
                    <a:pt x="61" y="134"/>
                  </a:lnTo>
                  <a:lnTo>
                    <a:pt x="62" y="132"/>
                  </a:lnTo>
                  <a:lnTo>
                    <a:pt x="67" y="132"/>
                  </a:lnTo>
                  <a:lnTo>
                    <a:pt x="67" y="126"/>
                  </a:lnTo>
                  <a:lnTo>
                    <a:pt x="59" y="123"/>
                  </a:lnTo>
                  <a:lnTo>
                    <a:pt x="56" y="127"/>
                  </a:lnTo>
                  <a:lnTo>
                    <a:pt x="51" y="128"/>
                  </a:lnTo>
                  <a:lnTo>
                    <a:pt x="47" y="133"/>
                  </a:lnTo>
                  <a:lnTo>
                    <a:pt x="38" y="132"/>
                  </a:lnTo>
                  <a:lnTo>
                    <a:pt x="32" y="129"/>
                  </a:lnTo>
                  <a:lnTo>
                    <a:pt x="26" y="132"/>
                  </a:lnTo>
                  <a:lnTo>
                    <a:pt x="17" y="132"/>
                  </a:lnTo>
                  <a:lnTo>
                    <a:pt x="8" y="118"/>
                  </a:lnTo>
                  <a:lnTo>
                    <a:pt x="14" y="118"/>
                  </a:lnTo>
                  <a:lnTo>
                    <a:pt x="17" y="117"/>
                  </a:lnTo>
                  <a:lnTo>
                    <a:pt x="14" y="114"/>
                  </a:lnTo>
                  <a:lnTo>
                    <a:pt x="8" y="113"/>
                  </a:lnTo>
                  <a:lnTo>
                    <a:pt x="5" y="113"/>
                  </a:lnTo>
                  <a:lnTo>
                    <a:pt x="0" y="108"/>
                  </a:lnTo>
                  <a:lnTo>
                    <a:pt x="6" y="102"/>
                  </a:lnTo>
                  <a:lnTo>
                    <a:pt x="9" y="100"/>
                  </a:lnTo>
                  <a:lnTo>
                    <a:pt x="11" y="94"/>
                  </a:lnTo>
                  <a:lnTo>
                    <a:pt x="17" y="94"/>
                  </a:lnTo>
                  <a:lnTo>
                    <a:pt x="20" y="89"/>
                  </a:lnTo>
                  <a:lnTo>
                    <a:pt x="28" y="87"/>
                  </a:lnTo>
                  <a:lnTo>
                    <a:pt x="36" y="87"/>
                  </a:lnTo>
                  <a:lnTo>
                    <a:pt x="36" y="92"/>
                  </a:lnTo>
                  <a:lnTo>
                    <a:pt x="35" y="96"/>
                  </a:lnTo>
                  <a:lnTo>
                    <a:pt x="45" y="94"/>
                  </a:lnTo>
                  <a:lnTo>
                    <a:pt x="56" y="98"/>
                  </a:lnTo>
                  <a:lnTo>
                    <a:pt x="60" y="94"/>
                  </a:lnTo>
                  <a:lnTo>
                    <a:pt x="64" y="94"/>
                  </a:lnTo>
                  <a:lnTo>
                    <a:pt x="66" y="88"/>
                  </a:lnTo>
                  <a:lnTo>
                    <a:pt x="75" y="87"/>
                  </a:lnTo>
                  <a:lnTo>
                    <a:pt x="77" y="84"/>
                  </a:lnTo>
                  <a:lnTo>
                    <a:pt x="75" y="81"/>
                  </a:lnTo>
                  <a:lnTo>
                    <a:pt x="67" y="82"/>
                  </a:lnTo>
                  <a:lnTo>
                    <a:pt x="62" y="84"/>
                  </a:lnTo>
                  <a:lnTo>
                    <a:pt x="56" y="80"/>
                  </a:lnTo>
                  <a:lnTo>
                    <a:pt x="58" y="77"/>
                  </a:lnTo>
                  <a:lnTo>
                    <a:pt x="60" y="75"/>
                  </a:lnTo>
                  <a:lnTo>
                    <a:pt x="56" y="73"/>
                  </a:lnTo>
                  <a:lnTo>
                    <a:pt x="54" y="74"/>
                  </a:lnTo>
                  <a:lnTo>
                    <a:pt x="45" y="74"/>
                  </a:lnTo>
                  <a:lnTo>
                    <a:pt x="40" y="73"/>
                  </a:lnTo>
                  <a:lnTo>
                    <a:pt x="36" y="73"/>
                  </a:lnTo>
                  <a:lnTo>
                    <a:pt x="36" y="67"/>
                  </a:lnTo>
                  <a:lnTo>
                    <a:pt x="27" y="60"/>
                  </a:lnTo>
                  <a:lnTo>
                    <a:pt x="19" y="56"/>
                  </a:lnTo>
                  <a:lnTo>
                    <a:pt x="14" y="55"/>
                  </a:lnTo>
                  <a:lnTo>
                    <a:pt x="10" y="52"/>
                  </a:lnTo>
                  <a:lnTo>
                    <a:pt x="13" y="51"/>
                  </a:lnTo>
                  <a:lnTo>
                    <a:pt x="14" y="45"/>
                  </a:lnTo>
                  <a:lnTo>
                    <a:pt x="33" y="44"/>
                  </a:lnTo>
                  <a:lnTo>
                    <a:pt x="43" y="39"/>
                  </a:lnTo>
                  <a:lnTo>
                    <a:pt x="46" y="28"/>
                  </a:lnTo>
                  <a:lnTo>
                    <a:pt x="51" y="22"/>
                  </a:lnTo>
                  <a:lnTo>
                    <a:pt x="60" y="19"/>
                  </a:lnTo>
                  <a:lnTo>
                    <a:pt x="63" y="19"/>
                  </a:lnTo>
                  <a:lnTo>
                    <a:pt x="81" y="8"/>
                  </a:lnTo>
                  <a:lnTo>
                    <a:pt x="83" y="8"/>
                  </a:lnTo>
                  <a:lnTo>
                    <a:pt x="93" y="8"/>
                  </a:lnTo>
                  <a:lnTo>
                    <a:pt x="105" y="0"/>
                  </a:lnTo>
                  <a:lnTo>
                    <a:pt x="110" y="2"/>
                  </a:lnTo>
                  <a:lnTo>
                    <a:pt x="114" y="2"/>
                  </a:lnTo>
                  <a:lnTo>
                    <a:pt x="108" y="6"/>
                  </a:lnTo>
                  <a:lnTo>
                    <a:pt x="112" y="8"/>
                  </a:lnTo>
                  <a:lnTo>
                    <a:pt x="115" y="8"/>
                  </a:lnTo>
                  <a:lnTo>
                    <a:pt x="117" y="5"/>
                  </a:lnTo>
                  <a:lnTo>
                    <a:pt x="121" y="5"/>
                  </a:lnTo>
                  <a:lnTo>
                    <a:pt x="129" y="9"/>
                  </a:lnTo>
                  <a:lnTo>
                    <a:pt x="135" y="7"/>
                  </a:lnTo>
                  <a:lnTo>
                    <a:pt x="144" y="7"/>
                  </a:lnTo>
                  <a:lnTo>
                    <a:pt x="141" y="11"/>
                  </a:lnTo>
                  <a:lnTo>
                    <a:pt x="150" y="14"/>
                  </a:lnTo>
                  <a:lnTo>
                    <a:pt x="146" y="16"/>
                  </a:lnTo>
                  <a:lnTo>
                    <a:pt x="151" y="18"/>
                  </a:lnTo>
                  <a:lnTo>
                    <a:pt x="157" y="16"/>
                  </a:lnTo>
                  <a:lnTo>
                    <a:pt x="167" y="15"/>
                  </a:lnTo>
                  <a:lnTo>
                    <a:pt x="176" y="16"/>
                  </a:lnTo>
                  <a:lnTo>
                    <a:pt x="182" y="19"/>
                  </a:lnTo>
                  <a:lnTo>
                    <a:pt x="194" y="22"/>
                  </a:lnTo>
                  <a:lnTo>
                    <a:pt x="196" y="21"/>
                  </a:lnTo>
                  <a:lnTo>
                    <a:pt x="203" y="21"/>
                  </a:lnTo>
                  <a:lnTo>
                    <a:pt x="213" y="25"/>
                  </a:lnTo>
                  <a:lnTo>
                    <a:pt x="225" y="23"/>
                  </a:lnTo>
                  <a:lnTo>
                    <a:pt x="234" y="23"/>
                  </a:lnTo>
                  <a:lnTo>
                    <a:pt x="236" y="25"/>
                  </a:lnTo>
                  <a:lnTo>
                    <a:pt x="239" y="26"/>
                  </a:lnTo>
                  <a:lnTo>
                    <a:pt x="250" y="3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1" name="Freeform 51"/>
            <p:cNvSpPr>
              <a:spLocks/>
            </p:cNvSpPr>
            <p:nvPr/>
          </p:nvSpPr>
          <p:spPr bwMode="gray">
            <a:xfrm>
              <a:off x="1638298" y="1453653"/>
              <a:ext cx="169107" cy="8952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0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0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2147483647 h 35"/>
                <a:gd name="T72" fmla="*/ 2147483647 w 70"/>
                <a:gd name="T73" fmla="*/ 2147483647 h 35"/>
                <a:gd name="T74" fmla="*/ 2147483647 w 70"/>
                <a:gd name="T75" fmla="*/ 2147483647 h 35"/>
                <a:gd name="T76" fmla="*/ 2147483647 w 70"/>
                <a:gd name="T77" fmla="*/ 2147483647 h 35"/>
                <a:gd name="T78" fmla="*/ 2147483647 w 70"/>
                <a:gd name="T79" fmla="*/ 2147483647 h 35"/>
                <a:gd name="T80" fmla="*/ 2147483647 w 70"/>
                <a:gd name="T81" fmla="*/ 2147483647 h 35"/>
                <a:gd name="T82" fmla="*/ 2147483647 w 70"/>
                <a:gd name="T83" fmla="*/ 2147483647 h 35"/>
                <a:gd name="T84" fmla="*/ 2147483647 w 70"/>
                <a:gd name="T85" fmla="*/ 2147483647 h 35"/>
                <a:gd name="T86" fmla="*/ 2147483647 w 70"/>
                <a:gd name="T87" fmla="*/ 2147483647 h 35"/>
                <a:gd name="T88" fmla="*/ 2147483647 w 70"/>
                <a:gd name="T89" fmla="*/ 2147483647 h 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
                <a:gd name="T136" fmla="*/ 0 h 35"/>
                <a:gd name="T137" fmla="*/ 70 w 70"/>
                <a:gd name="T138" fmla="*/ 35 h 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 h="35">
                  <a:moveTo>
                    <a:pt x="15" y="31"/>
                  </a:moveTo>
                  <a:lnTo>
                    <a:pt x="11" y="31"/>
                  </a:lnTo>
                  <a:lnTo>
                    <a:pt x="8" y="32"/>
                  </a:lnTo>
                  <a:lnTo>
                    <a:pt x="4" y="32"/>
                  </a:lnTo>
                  <a:lnTo>
                    <a:pt x="4" y="28"/>
                  </a:lnTo>
                  <a:lnTo>
                    <a:pt x="0" y="26"/>
                  </a:lnTo>
                  <a:lnTo>
                    <a:pt x="4" y="24"/>
                  </a:lnTo>
                  <a:lnTo>
                    <a:pt x="9" y="23"/>
                  </a:lnTo>
                  <a:lnTo>
                    <a:pt x="15" y="22"/>
                  </a:lnTo>
                  <a:lnTo>
                    <a:pt x="17" y="18"/>
                  </a:lnTo>
                  <a:lnTo>
                    <a:pt x="21" y="18"/>
                  </a:lnTo>
                  <a:lnTo>
                    <a:pt x="22" y="14"/>
                  </a:lnTo>
                  <a:lnTo>
                    <a:pt x="32" y="9"/>
                  </a:lnTo>
                  <a:lnTo>
                    <a:pt x="32" y="6"/>
                  </a:lnTo>
                  <a:lnTo>
                    <a:pt x="38" y="4"/>
                  </a:lnTo>
                  <a:lnTo>
                    <a:pt x="49" y="4"/>
                  </a:lnTo>
                  <a:lnTo>
                    <a:pt x="51" y="4"/>
                  </a:lnTo>
                  <a:lnTo>
                    <a:pt x="56" y="4"/>
                  </a:lnTo>
                  <a:lnTo>
                    <a:pt x="60" y="4"/>
                  </a:lnTo>
                  <a:lnTo>
                    <a:pt x="56" y="2"/>
                  </a:lnTo>
                  <a:lnTo>
                    <a:pt x="56" y="1"/>
                  </a:lnTo>
                  <a:lnTo>
                    <a:pt x="64" y="0"/>
                  </a:lnTo>
                  <a:lnTo>
                    <a:pt x="70" y="4"/>
                  </a:lnTo>
                  <a:lnTo>
                    <a:pt x="69" y="6"/>
                  </a:lnTo>
                  <a:lnTo>
                    <a:pt x="66" y="6"/>
                  </a:lnTo>
                  <a:lnTo>
                    <a:pt x="64" y="9"/>
                  </a:lnTo>
                  <a:lnTo>
                    <a:pt x="67" y="11"/>
                  </a:lnTo>
                  <a:lnTo>
                    <a:pt x="63" y="13"/>
                  </a:lnTo>
                  <a:lnTo>
                    <a:pt x="66" y="18"/>
                  </a:lnTo>
                  <a:lnTo>
                    <a:pt x="57" y="20"/>
                  </a:lnTo>
                  <a:lnTo>
                    <a:pt x="55" y="26"/>
                  </a:lnTo>
                  <a:lnTo>
                    <a:pt x="46" y="22"/>
                  </a:lnTo>
                  <a:lnTo>
                    <a:pt x="48" y="17"/>
                  </a:lnTo>
                  <a:lnTo>
                    <a:pt x="42" y="17"/>
                  </a:lnTo>
                  <a:lnTo>
                    <a:pt x="40" y="24"/>
                  </a:lnTo>
                  <a:lnTo>
                    <a:pt x="36" y="26"/>
                  </a:lnTo>
                  <a:lnTo>
                    <a:pt x="34" y="23"/>
                  </a:lnTo>
                  <a:lnTo>
                    <a:pt x="30" y="24"/>
                  </a:lnTo>
                  <a:lnTo>
                    <a:pt x="32" y="32"/>
                  </a:lnTo>
                  <a:lnTo>
                    <a:pt x="24" y="33"/>
                  </a:lnTo>
                  <a:lnTo>
                    <a:pt x="25" y="29"/>
                  </a:lnTo>
                  <a:lnTo>
                    <a:pt x="21" y="29"/>
                  </a:lnTo>
                  <a:lnTo>
                    <a:pt x="21" y="35"/>
                  </a:lnTo>
                  <a:lnTo>
                    <a:pt x="18" y="35"/>
                  </a:lnTo>
                  <a:lnTo>
                    <a:pt x="15" y="3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2" name="Freeform 52"/>
            <p:cNvSpPr>
              <a:spLocks/>
            </p:cNvSpPr>
            <p:nvPr/>
          </p:nvSpPr>
          <p:spPr bwMode="gray">
            <a:xfrm>
              <a:off x="1857564" y="1387481"/>
              <a:ext cx="85483" cy="29192"/>
            </a:xfrm>
            <a:custGeom>
              <a:avLst/>
              <a:gdLst>
                <a:gd name="T0" fmla="*/ 2147483647 w 35"/>
                <a:gd name="T1" fmla="*/ 0 h 11"/>
                <a:gd name="T2" fmla="*/ 2147483647 w 35"/>
                <a:gd name="T3" fmla="*/ 2147483647 h 11"/>
                <a:gd name="T4" fmla="*/ 2147483647 w 35"/>
                <a:gd name="T5" fmla="*/ 2147483647 h 11"/>
                <a:gd name="T6" fmla="*/ 2147483647 w 35"/>
                <a:gd name="T7" fmla="*/ 2147483647 h 11"/>
                <a:gd name="T8" fmla="*/ 2147483647 w 35"/>
                <a:gd name="T9" fmla="*/ 2147483647 h 11"/>
                <a:gd name="T10" fmla="*/ 2147483647 w 35"/>
                <a:gd name="T11" fmla="*/ 2147483647 h 11"/>
                <a:gd name="T12" fmla="*/ 2147483647 w 35"/>
                <a:gd name="T13" fmla="*/ 2147483647 h 11"/>
                <a:gd name="T14" fmla="*/ 2147483647 w 35"/>
                <a:gd name="T15" fmla="*/ 2147483647 h 11"/>
                <a:gd name="T16" fmla="*/ 2147483647 w 35"/>
                <a:gd name="T17" fmla="*/ 2147483647 h 11"/>
                <a:gd name="T18" fmla="*/ 2147483647 w 35"/>
                <a:gd name="T19" fmla="*/ 2147483647 h 11"/>
                <a:gd name="T20" fmla="*/ 0 w 35"/>
                <a:gd name="T21" fmla="*/ 2147483647 h 11"/>
                <a:gd name="T22" fmla="*/ 2147483647 w 35"/>
                <a:gd name="T23" fmla="*/ 2147483647 h 11"/>
                <a:gd name="T24" fmla="*/ 2147483647 w 35"/>
                <a:gd name="T25" fmla="*/ 2147483647 h 11"/>
                <a:gd name="T26" fmla="*/ 2147483647 w 35"/>
                <a:gd name="T27" fmla="*/ 2147483647 h 11"/>
                <a:gd name="T28" fmla="*/ 2147483647 w 35"/>
                <a:gd name="T29" fmla="*/ 2147483647 h 11"/>
                <a:gd name="T30" fmla="*/ 2147483647 w 35"/>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1"/>
                <a:gd name="T50" fmla="*/ 35 w 35"/>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1">
                  <a:moveTo>
                    <a:pt x="25" y="0"/>
                  </a:moveTo>
                  <a:lnTo>
                    <a:pt x="30" y="4"/>
                  </a:lnTo>
                  <a:lnTo>
                    <a:pt x="35" y="5"/>
                  </a:lnTo>
                  <a:lnTo>
                    <a:pt x="35" y="9"/>
                  </a:lnTo>
                  <a:lnTo>
                    <a:pt x="24" y="11"/>
                  </a:lnTo>
                  <a:lnTo>
                    <a:pt x="19" y="8"/>
                  </a:lnTo>
                  <a:lnTo>
                    <a:pt x="17" y="10"/>
                  </a:lnTo>
                  <a:lnTo>
                    <a:pt x="13" y="10"/>
                  </a:lnTo>
                  <a:lnTo>
                    <a:pt x="8" y="9"/>
                  </a:lnTo>
                  <a:lnTo>
                    <a:pt x="1" y="10"/>
                  </a:lnTo>
                  <a:lnTo>
                    <a:pt x="0" y="8"/>
                  </a:lnTo>
                  <a:lnTo>
                    <a:pt x="4" y="7"/>
                  </a:lnTo>
                  <a:lnTo>
                    <a:pt x="5" y="4"/>
                  </a:lnTo>
                  <a:lnTo>
                    <a:pt x="15" y="4"/>
                  </a:lnTo>
                  <a:lnTo>
                    <a:pt x="20" y="1"/>
                  </a:lnTo>
                  <a:lnTo>
                    <a:pt x="25"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3" name="Freeform 53"/>
            <p:cNvSpPr>
              <a:spLocks/>
            </p:cNvSpPr>
            <p:nvPr/>
          </p:nvSpPr>
          <p:spPr bwMode="gray">
            <a:xfrm>
              <a:off x="1857580" y="1426415"/>
              <a:ext cx="83625" cy="35031"/>
            </a:xfrm>
            <a:custGeom>
              <a:avLst/>
              <a:gdLst>
                <a:gd name="T0" fmla="*/ 2147483647 w 34"/>
                <a:gd name="T1" fmla="*/ 2147483647 h 14"/>
                <a:gd name="T2" fmla="*/ 2147483647 w 34"/>
                <a:gd name="T3" fmla="*/ 2147483647 h 14"/>
                <a:gd name="T4" fmla="*/ 2147483647 w 34"/>
                <a:gd name="T5" fmla="*/ 2147483647 h 14"/>
                <a:gd name="T6" fmla="*/ 2147483647 w 34"/>
                <a:gd name="T7" fmla="*/ 2147483647 h 14"/>
                <a:gd name="T8" fmla="*/ 2147483647 w 34"/>
                <a:gd name="T9" fmla="*/ 2147483647 h 14"/>
                <a:gd name="T10" fmla="*/ 2147483647 w 34"/>
                <a:gd name="T11" fmla="*/ 2147483647 h 14"/>
                <a:gd name="T12" fmla="*/ 2147483647 w 34"/>
                <a:gd name="T13" fmla="*/ 2147483647 h 14"/>
                <a:gd name="T14" fmla="*/ 2147483647 w 34"/>
                <a:gd name="T15" fmla="*/ 2147483647 h 14"/>
                <a:gd name="T16" fmla="*/ 2147483647 w 34"/>
                <a:gd name="T17" fmla="*/ 2147483647 h 14"/>
                <a:gd name="T18" fmla="*/ 0 w 34"/>
                <a:gd name="T19" fmla="*/ 2147483647 h 14"/>
                <a:gd name="T20" fmla="*/ 2147483647 w 34"/>
                <a:gd name="T21" fmla="*/ 0 h 14"/>
                <a:gd name="T22" fmla="*/ 2147483647 w 34"/>
                <a:gd name="T23" fmla="*/ 0 h 14"/>
                <a:gd name="T24" fmla="*/ 2147483647 w 34"/>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4"/>
                <a:gd name="T41" fmla="*/ 34 w 3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4">
                  <a:moveTo>
                    <a:pt x="34" y="1"/>
                  </a:moveTo>
                  <a:lnTo>
                    <a:pt x="34" y="3"/>
                  </a:lnTo>
                  <a:lnTo>
                    <a:pt x="22" y="4"/>
                  </a:lnTo>
                  <a:lnTo>
                    <a:pt x="22" y="7"/>
                  </a:lnTo>
                  <a:lnTo>
                    <a:pt x="29" y="8"/>
                  </a:lnTo>
                  <a:lnTo>
                    <a:pt x="30" y="11"/>
                  </a:lnTo>
                  <a:lnTo>
                    <a:pt x="26" y="12"/>
                  </a:lnTo>
                  <a:lnTo>
                    <a:pt x="10" y="14"/>
                  </a:lnTo>
                  <a:lnTo>
                    <a:pt x="1" y="11"/>
                  </a:lnTo>
                  <a:lnTo>
                    <a:pt x="0" y="4"/>
                  </a:lnTo>
                  <a:lnTo>
                    <a:pt x="16" y="0"/>
                  </a:lnTo>
                  <a:lnTo>
                    <a:pt x="24" y="0"/>
                  </a:lnTo>
                  <a:lnTo>
                    <a:pt x="34"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4" name="Freeform 54"/>
            <p:cNvSpPr>
              <a:spLocks/>
            </p:cNvSpPr>
            <p:nvPr/>
          </p:nvSpPr>
          <p:spPr bwMode="gray">
            <a:xfrm>
              <a:off x="1814823" y="1428361"/>
              <a:ext cx="33450" cy="15569"/>
            </a:xfrm>
            <a:custGeom>
              <a:avLst/>
              <a:gdLst>
                <a:gd name="T0" fmla="*/ 2147483647 w 14"/>
                <a:gd name="T1" fmla="*/ 2147483647 h 6"/>
                <a:gd name="T2" fmla="*/ 2147483647 w 14"/>
                <a:gd name="T3" fmla="*/ 2147483647 h 6"/>
                <a:gd name="T4" fmla="*/ 2147483647 w 14"/>
                <a:gd name="T5" fmla="*/ 2147483647 h 6"/>
                <a:gd name="T6" fmla="*/ 2147483647 w 14"/>
                <a:gd name="T7" fmla="*/ 2147483647 h 6"/>
                <a:gd name="T8" fmla="*/ 0 w 14"/>
                <a:gd name="T9" fmla="*/ 2147483647 h 6"/>
                <a:gd name="T10" fmla="*/ 2147483647 w 14"/>
                <a:gd name="T11" fmla="*/ 0 h 6"/>
                <a:gd name="T12" fmla="*/ 2147483647 w 14"/>
                <a:gd name="T13" fmla="*/ 2147483647 h 6"/>
                <a:gd name="T14" fmla="*/ 0 60000 65536"/>
                <a:gd name="T15" fmla="*/ 0 60000 65536"/>
                <a:gd name="T16" fmla="*/ 0 60000 65536"/>
                <a:gd name="T17" fmla="*/ 0 60000 65536"/>
                <a:gd name="T18" fmla="*/ 0 60000 65536"/>
                <a:gd name="T19" fmla="*/ 0 60000 65536"/>
                <a:gd name="T20" fmla="*/ 0 60000 65536"/>
                <a:gd name="T21" fmla="*/ 0 w 14"/>
                <a:gd name="T22" fmla="*/ 0 h 6"/>
                <a:gd name="T23" fmla="*/ 14 w 1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6">
                  <a:moveTo>
                    <a:pt x="8" y="1"/>
                  </a:moveTo>
                  <a:lnTo>
                    <a:pt x="14" y="3"/>
                  </a:lnTo>
                  <a:lnTo>
                    <a:pt x="12" y="5"/>
                  </a:lnTo>
                  <a:lnTo>
                    <a:pt x="6" y="6"/>
                  </a:lnTo>
                  <a:lnTo>
                    <a:pt x="0" y="1"/>
                  </a:lnTo>
                  <a:lnTo>
                    <a:pt x="4" y="0"/>
                  </a:lnTo>
                  <a:lnTo>
                    <a:pt x="8"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5" name="Freeform 55"/>
            <p:cNvSpPr>
              <a:spLocks/>
            </p:cNvSpPr>
            <p:nvPr/>
          </p:nvSpPr>
          <p:spPr bwMode="gray">
            <a:xfrm>
              <a:off x="1822269" y="1486737"/>
              <a:ext cx="31591" cy="9731"/>
            </a:xfrm>
            <a:custGeom>
              <a:avLst/>
              <a:gdLst>
                <a:gd name="T0" fmla="*/ 0 w 13"/>
                <a:gd name="T1" fmla="*/ 0 h 4"/>
                <a:gd name="T2" fmla="*/ 2147483647 w 13"/>
                <a:gd name="T3" fmla="*/ 0 h 4"/>
                <a:gd name="T4" fmla="*/ 2147483647 w 13"/>
                <a:gd name="T5" fmla="*/ 0 h 4"/>
                <a:gd name="T6" fmla="*/ 2147483647 w 13"/>
                <a:gd name="T7" fmla="*/ 2147483647 h 4"/>
                <a:gd name="T8" fmla="*/ 2147483647 w 13"/>
                <a:gd name="T9" fmla="*/ 2147483647 h 4"/>
                <a:gd name="T10" fmla="*/ 2147483647 w 13"/>
                <a:gd name="T11" fmla="*/ 2147483647 h 4"/>
                <a:gd name="T12" fmla="*/ 0 w 13"/>
                <a:gd name="T13" fmla="*/ 0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0" y="0"/>
                  </a:moveTo>
                  <a:lnTo>
                    <a:pt x="5" y="0"/>
                  </a:lnTo>
                  <a:lnTo>
                    <a:pt x="11" y="0"/>
                  </a:lnTo>
                  <a:lnTo>
                    <a:pt x="13" y="2"/>
                  </a:lnTo>
                  <a:lnTo>
                    <a:pt x="9" y="4"/>
                  </a:lnTo>
                  <a:lnTo>
                    <a:pt x="1"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6" name="Freeform 56"/>
            <p:cNvSpPr>
              <a:spLocks/>
            </p:cNvSpPr>
            <p:nvPr/>
          </p:nvSpPr>
          <p:spPr bwMode="gray">
            <a:xfrm>
              <a:off x="1725624" y="1527605"/>
              <a:ext cx="27874" cy="23355"/>
            </a:xfrm>
            <a:custGeom>
              <a:avLst/>
              <a:gdLst>
                <a:gd name="T0" fmla="*/ 2147483647 w 12"/>
                <a:gd name="T1" fmla="*/ 0 h 9"/>
                <a:gd name="T2" fmla="*/ 2147483647 w 12"/>
                <a:gd name="T3" fmla="*/ 2147483647 h 9"/>
                <a:gd name="T4" fmla="*/ 2147483647 w 12"/>
                <a:gd name="T5" fmla="*/ 2147483647 h 9"/>
                <a:gd name="T6" fmla="*/ 0 w 12"/>
                <a:gd name="T7" fmla="*/ 2147483647 h 9"/>
                <a:gd name="T8" fmla="*/ 2147483647 w 12"/>
                <a:gd name="T9" fmla="*/ 2147483647 h 9"/>
                <a:gd name="T10" fmla="*/ 2147483647 w 12"/>
                <a:gd name="T11" fmla="*/ 2147483647 h 9"/>
                <a:gd name="T12" fmla="*/ 2147483647 w 12"/>
                <a:gd name="T13" fmla="*/ 0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12" y="0"/>
                  </a:moveTo>
                  <a:lnTo>
                    <a:pt x="11" y="4"/>
                  </a:lnTo>
                  <a:lnTo>
                    <a:pt x="6" y="9"/>
                  </a:lnTo>
                  <a:lnTo>
                    <a:pt x="0" y="8"/>
                  </a:lnTo>
                  <a:lnTo>
                    <a:pt x="1" y="6"/>
                  </a:lnTo>
                  <a:lnTo>
                    <a:pt x="7" y="2"/>
                  </a:lnTo>
                  <a:lnTo>
                    <a:pt x="1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7" name="Freeform 57"/>
            <p:cNvSpPr>
              <a:spLocks/>
            </p:cNvSpPr>
            <p:nvPr/>
          </p:nvSpPr>
          <p:spPr bwMode="gray">
            <a:xfrm>
              <a:off x="1521225" y="2769266"/>
              <a:ext cx="111499" cy="95361"/>
            </a:xfrm>
            <a:custGeom>
              <a:avLst/>
              <a:gdLst>
                <a:gd name="T0" fmla="*/ 2147483647 w 46"/>
                <a:gd name="T1" fmla="*/ 2147483647 h 38"/>
                <a:gd name="T2" fmla="*/ 2147483647 w 46"/>
                <a:gd name="T3" fmla="*/ 2147483647 h 38"/>
                <a:gd name="T4" fmla="*/ 2147483647 w 46"/>
                <a:gd name="T5" fmla="*/ 2147483647 h 38"/>
                <a:gd name="T6" fmla="*/ 2147483647 w 46"/>
                <a:gd name="T7" fmla="*/ 2147483647 h 38"/>
                <a:gd name="T8" fmla="*/ 2147483647 w 46"/>
                <a:gd name="T9" fmla="*/ 2147483647 h 38"/>
                <a:gd name="T10" fmla="*/ 2147483647 w 46"/>
                <a:gd name="T11" fmla="*/ 2147483647 h 38"/>
                <a:gd name="T12" fmla="*/ 2147483647 w 46"/>
                <a:gd name="T13" fmla="*/ 2147483647 h 38"/>
                <a:gd name="T14" fmla="*/ 2147483647 w 46"/>
                <a:gd name="T15" fmla="*/ 2147483647 h 38"/>
                <a:gd name="T16" fmla="*/ 0 w 46"/>
                <a:gd name="T17" fmla="*/ 2147483647 h 38"/>
                <a:gd name="T18" fmla="*/ 0 w 46"/>
                <a:gd name="T19" fmla="*/ 2147483647 h 38"/>
                <a:gd name="T20" fmla="*/ 2147483647 w 46"/>
                <a:gd name="T21" fmla="*/ 0 h 38"/>
                <a:gd name="T22" fmla="*/ 2147483647 w 46"/>
                <a:gd name="T23" fmla="*/ 2147483647 h 38"/>
                <a:gd name="T24" fmla="*/ 2147483647 w 46"/>
                <a:gd name="T25" fmla="*/ 2147483647 h 38"/>
                <a:gd name="T26" fmla="*/ 2147483647 w 46"/>
                <a:gd name="T27" fmla="*/ 2147483647 h 38"/>
                <a:gd name="T28" fmla="*/ 2147483647 w 46"/>
                <a:gd name="T29" fmla="*/ 2147483647 h 38"/>
                <a:gd name="T30" fmla="*/ 2147483647 w 46"/>
                <a:gd name="T31" fmla="*/ 2147483647 h 38"/>
                <a:gd name="T32" fmla="*/ 2147483647 w 46"/>
                <a:gd name="T33" fmla="*/ 2147483647 h 38"/>
                <a:gd name="T34" fmla="*/ 2147483647 w 46"/>
                <a:gd name="T35" fmla="*/ 2147483647 h 38"/>
                <a:gd name="T36" fmla="*/ 2147483647 w 46"/>
                <a:gd name="T37" fmla="*/ 2147483647 h 38"/>
                <a:gd name="T38" fmla="*/ 2147483647 w 46"/>
                <a:gd name="T39" fmla="*/ 2147483647 h 38"/>
                <a:gd name="T40" fmla="*/ 2147483647 w 46"/>
                <a:gd name="T41" fmla="*/ 2147483647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8"/>
                <a:gd name="T65" fmla="*/ 46 w 4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8">
                  <a:moveTo>
                    <a:pt x="37" y="36"/>
                  </a:moveTo>
                  <a:lnTo>
                    <a:pt x="32" y="35"/>
                  </a:lnTo>
                  <a:lnTo>
                    <a:pt x="27" y="32"/>
                  </a:lnTo>
                  <a:lnTo>
                    <a:pt x="19" y="23"/>
                  </a:lnTo>
                  <a:lnTo>
                    <a:pt x="15" y="19"/>
                  </a:lnTo>
                  <a:lnTo>
                    <a:pt x="11" y="19"/>
                  </a:lnTo>
                  <a:lnTo>
                    <a:pt x="8" y="16"/>
                  </a:lnTo>
                  <a:lnTo>
                    <a:pt x="4" y="15"/>
                  </a:lnTo>
                  <a:lnTo>
                    <a:pt x="0" y="3"/>
                  </a:lnTo>
                  <a:lnTo>
                    <a:pt x="0" y="1"/>
                  </a:lnTo>
                  <a:lnTo>
                    <a:pt x="6" y="0"/>
                  </a:lnTo>
                  <a:lnTo>
                    <a:pt x="11" y="9"/>
                  </a:lnTo>
                  <a:lnTo>
                    <a:pt x="22" y="12"/>
                  </a:lnTo>
                  <a:lnTo>
                    <a:pt x="28" y="12"/>
                  </a:lnTo>
                  <a:lnTo>
                    <a:pt x="32" y="16"/>
                  </a:lnTo>
                  <a:lnTo>
                    <a:pt x="32" y="21"/>
                  </a:lnTo>
                  <a:lnTo>
                    <a:pt x="39" y="27"/>
                  </a:lnTo>
                  <a:lnTo>
                    <a:pt x="44" y="30"/>
                  </a:lnTo>
                  <a:lnTo>
                    <a:pt x="46" y="37"/>
                  </a:lnTo>
                  <a:lnTo>
                    <a:pt x="43" y="38"/>
                  </a:lnTo>
                  <a:lnTo>
                    <a:pt x="37" y="3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8" name="Freeform 58"/>
            <p:cNvSpPr>
              <a:spLocks/>
            </p:cNvSpPr>
            <p:nvPr/>
          </p:nvSpPr>
          <p:spPr bwMode="gray">
            <a:xfrm>
              <a:off x="1578833" y="1599622"/>
              <a:ext cx="230431" cy="184887"/>
            </a:xfrm>
            <a:custGeom>
              <a:avLst/>
              <a:gdLst>
                <a:gd name="T0" fmla="*/ 2147483647 w 95"/>
                <a:gd name="T1" fmla="*/ 2147483647 h 73"/>
                <a:gd name="T2" fmla="*/ 2147483647 w 95"/>
                <a:gd name="T3" fmla="*/ 2147483647 h 73"/>
                <a:gd name="T4" fmla="*/ 2147483647 w 95"/>
                <a:gd name="T5" fmla="*/ 2147483647 h 73"/>
                <a:gd name="T6" fmla="*/ 2147483647 w 95"/>
                <a:gd name="T7" fmla="*/ 2147483647 h 73"/>
                <a:gd name="T8" fmla="*/ 2147483647 w 95"/>
                <a:gd name="T9" fmla="*/ 2147483647 h 73"/>
                <a:gd name="T10" fmla="*/ 2147483647 w 95"/>
                <a:gd name="T11" fmla="*/ 2147483647 h 73"/>
                <a:gd name="T12" fmla="*/ 2147483647 w 95"/>
                <a:gd name="T13" fmla="*/ 2147483647 h 73"/>
                <a:gd name="T14" fmla="*/ 2147483647 w 95"/>
                <a:gd name="T15" fmla="*/ 2147483647 h 73"/>
                <a:gd name="T16" fmla="*/ 2147483647 w 95"/>
                <a:gd name="T17" fmla="*/ 2147483647 h 73"/>
                <a:gd name="T18" fmla="*/ 2147483647 w 95"/>
                <a:gd name="T19" fmla="*/ 2147483647 h 73"/>
                <a:gd name="T20" fmla="*/ 2147483647 w 95"/>
                <a:gd name="T21" fmla="*/ 2147483647 h 73"/>
                <a:gd name="T22" fmla="*/ 2147483647 w 95"/>
                <a:gd name="T23" fmla="*/ 2147483647 h 73"/>
                <a:gd name="T24" fmla="*/ 2147483647 w 95"/>
                <a:gd name="T25" fmla="*/ 2147483647 h 73"/>
                <a:gd name="T26" fmla="*/ 2147483647 w 95"/>
                <a:gd name="T27" fmla="*/ 2147483647 h 73"/>
                <a:gd name="T28" fmla="*/ 2147483647 w 95"/>
                <a:gd name="T29" fmla="*/ 2147483647 h 73"/>
                <a:gd name="T30" fmla="*/ 2147483647 w 95"/>
                <a:gd name="T31" fmla="*/ 2147483647 h 73"/>
                <a:gd name="T32" fmla="*/ 2147483647 w 95"/>
                <a:gd name="T33" fmla="*/ 2147483647 h 73"/>
                <a:gd name="T34" fmla="*/ 2147483647 w 95"/>
                <a:gd name="T35" fmla="*/ 2147483647 h 73"/>
                <a:gd name="T36" fmla="*/ 0 w 95"/>
                <a:gd name="T37" fmla="*/ 2147483647 h 73"/>
                <a:gd name="T38" fmla="*/ 2147483647 w 95"/>
                <a:gd name="T39" fmla="*/ 2147483647 h 73"/>
                <a:gd name="T40" fmla="*/ 2147483647 w 95"/>
                <a:gd name="T41" fmla="*/ 2147483647 h 73"/>
                <a:gd name="T42" fmla="*/ 2147483647 w 95"/>
                <a:gd name="T43" fmla="*/ 2147483647 h 73"/>
                <a:gd name="T44" fmla="*/ 2147483647 w 95"/>
                <a:gd name="T45" fmla="*/ 2147483647 h 73"/>
                <a:gd name="T46" fmla="*/ 2147483647 w 95"/>
                <a:gd name="T47" fmla="*/ 2147483647 h 73"/>
                <a:gd name="T48" fmla="*/ 2147483647 w 95"/>
                <a:gd name="T49" fmla="*/ 2147483647 h 73"/>
                <a:gd name="T50" fmla="*/ 2147483647 w 95"/>
                <a:gd name="T51" fmla="*/ 2147483647 h 73"/>
                <a:gd name="T52" fmla="*/ 2147483647 w 95"/>
                <a:gd name="T53" fmla="*/ 2147483647 h 73"/>
                <a:gd name="T54" fmla="*/ 2147483647 w 95"/>
                <a:gd name="T55" fmla="*/ 2147483647 h 73"/>
                <a:gd name="T56" fmla="*/ 2147483647 w 95"/>
                <a:gd name="T57" fmla="*/ 2147483647 h 73"/>
                <a:gd name="T58" fmla="*/ 2147483647 w 95"/>
                <a:gd name="T59" fmla="*/ 2147483647 h 73"/>
                <a:gd name="T60" fmla="*/ 2147483647 w 95"/>
                <a:gd name="T61" fmla="*/ 2147483647 h 73"/>
                <a:gd name="T62" fmla="*/ 2147483647 w 95"/>
                <a:gd name="T63" fmla="*/ 0 h 73"/>
                <a:gd name="T64" fmla="*/ 2147483647 w 95"/>
                <a:gd name="T65" fmla="*/ 2147483647 h 73"/>
                <a:gd name="T66" fmla="*/ 2147483647 w 95"/>
                <a:gd name="T67" fmla="*/ 2147483647 h 73"/>
                <a:gd name="T68" fmla="*/ 2147483647 w 95"/>
                <a:gd name="T69" fmla="*/ 2147483647 h 73"/>
                <a:gd name="T70" fmla="*/ 2147483647 w 95"/>
                <a:gd name="T71" fmla="*/ 2147483647 h 73"/>
                <a:gd name="T72" fmla="*/ 2147483647 w 95"/>
                <a:gd name="T73" fmla="*/ 2147483647 h 73"/>
                <a:gd name="T74" fmla="*/ 2147483647 w 95"/>
                <a:gd name="T75" fmla="*/ 2147483647 h 73"/>
                <a:gd name="T76" fmla="*/ 2147483647 w 95"/>
                <a:gd name="T77" fmla="*/ 2147483647 h 73"/>
                <a:gd name="T78" fmla="*/ 2147483647 w 95"/>
                <a:gd name="T79" fmla="*/ 2147483647 h 73"/>
                <a:gd name="T80" fmla="*/ 2147483647 w 95"/>
                <a:gd name="T81" fmla="*/ 2147483647 h 73"/>
                <a:gd name="T82" fmla="*/ 2147483647 w 95"/>
                <a:gd name="T83" fmla="*/ 2147483647 h 73"/>
                <a:gd name="T84" fmla="*/ 2147483647 w 95"/>
                <a:gd name="T85" fmla="*/ 2147483647 h 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
                <a:gd name="T130" fmla="*/ 0 h 73"/>
                <a:gd name="T131" fmla="*/ 95 w 95"/>
                <a:gd name="T132" fmla="*/ 73 h 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 h="73">
                  <a:moveTo>
                    <a:pt x="95" y="25"/>
                  </a:moveTo>
                  <a:lnTo>
                    <a:pt x="91" y="26"/>
                  </a:lnTo>
                  <a:lnTo>
                    <a:pt x="88" y="28"/>
                  </a:lnTo>
                  <a:lnTo>
                    <a:pt x="72" y="36"/>
                  </a:lnTo>
                  <a:lnTo>
                    <a:pt x="68" y="39"/>
                  </a:lnTo>
                  <a:lnTo>
                    <a:pt x="60" y="44"/>
                  </a:lnTo>
                  <a:lnTo>
                    <a:pt x="58" y="49"/>
                  </a:lnTo>
                  <a:lnTo>
                    <a:pt x="56" y="51"/>
                  </a:lnTo>
                  <a:lnTo>
                    <a:pt x="54" y="49"/>
                  </a:lnTo>
                  <a:lnTo>
                    <a:pt x="49" y="52"/>
                  </a:lnTo>
                  <a:lnTo>
                    <a:pt x="49" y="62"/>
                  </a:lnTo>
                  <a:lnTo>
                    <a:pt x="42" y="66"/>
                  </a:lnTo>
                  <a:lnTo>
                    <a:pt x="39" y="64"/>
                  </a:lnTo>
                  <a:lnTo>
                    <a:pt x="32" y="70"/>
                  </a:lnTo>
                  <a:lnTo>
                    <a:pt x="27" y="73"/>
                  </a:lnTo>
                  <a:lnTo>
                    <a:pt x="22" y="73"/>
                  </a:lnTo>
                  <a:lnTo>
                    <a:pt x="20" y="64"/>
                  </a:lnTo>
                  <a:lnTo>
                    <a:pt x="5" y="56"/>
                  </a:lnTo>
                  <a:lnTo>
                    <a:pt x="0" y="56"/>
                  </a:lnTo>
                  <a:lnTo>
                    <a:pt x="1" y="49"/>
                  </a:lnTo>
                  <a:lnTo>
                    <a:pt x="9" y="44"/>
                  </a:lnTo>
                  <a:lnTo>
                    <a:pt x="8" y="42"/>
                  </a:lnTo>
                  <a:lnTo>
                    <a:pt x="5" y="40"/>
                  </a:lnTo>
                  <a:lnTo>
                    <a:pt x="5" y="36"/>
                  </a:lnTo>
                  <a:lnTo>
                    <a:pt x="9" y="36"/>
                  </a:lnTo>
                  <a:lnTo>
                    <a:pt x="12" y="34"/>
                  </a:lnTo>
                  <a:lnTo>
                    <a:pt x="8" y="31"/>
                  </a:lnTo>
                  <a:lnTo>
                    <a:pt x="8" y="28"/>
                  </a:lnTo>
                  <a:lnTo>
                    <a:pt x="16" y="20"/>
                  </a:lnTo>
                  <a:lnTo>
                    <a:pt x="10" y="4"/>
                  </a:lnTo>
                  <a:lnTo>
                    <a:pt x="30" y="3"/>
                  </a:lnTo>
                  <a:lnTo>
                    <a:pt x="35" y="0"/>
                  </a:lnTo>
                  <a:lnTo>
                    <a:pt x="43" y="1"/>
                  </a:lnTo>
                  <a:lnTo>
                    <a:pt x="53" y="9"/>
                  </a:lnTo>
                  <a:lnTo>
                    <a:pt x="55" y="11"/>
                  </a:lnTo>
                  <a:lnTo>
                    <a:pt x="58" y="9"/>
                  </a:lnTo>
                  <a:lnTo>
                    <a:pt x="60" y="9"/>
                  </a:lnTo>
                  <a:lnTo>
                    <a:pt x="61" y="13"/>
                  </a:lnTo>
                  <a:lnTo>
                    <a:pt x="64" y="12"/>
                  </a:lnTo>
                  <a:lnTo>
                    <a:pt x="64" y="9"/>
                  </a:lnTo>
                  <a:lnTo>
                    <a:pt x="75" y="8"/>
                  </a:lnTo>
                  <a:lnTo>
                    <a:pt x="94" y="22"/>
                  </a:lnTo>
                  <a:lnTo>
                    <a:pt x="95" y="2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9" name="Freeform 59"/>
            <p:cNvSpPr>
              <a:spLocks/>
            </p:cNvSpPr>
            <p:nvPr/>
          </p:nvSpPr>
          <p:spPr bwMode="gray">
            <a:xfrm>
              <a:off x="2102878" y="1642438"/>
              <a:ext cx="143091" cy="130393"/>
            </a:xfrm>
            <a:custGeom>
              <a:avLst/>
              <a:gdLst>
                <a:gd name="T0" fmla="*/ 2147483647 w 59"/>
                <a:gd name="T1" fmla="*/ 2147483647 h 52"/>
                <a:gd name="T2" fmla="*/ 2147483647 w 59"/>
                <a:gd name="T3" fmla="*/ 2147483647 h 52"/>
                <a:gd name="T4" fmla="*/ 2147483647 w 59"/>
                <a:gd name="T5" fmla="*/ 2147483647 h 52"/>
                <a:gd name="T6" fmla="*/ 2147483647 w 59"/>
                <a:gd name="T7" fmla="*/ 2147483647 h 52"/>
                <a:gd name="T8" fmla="*/ 2147483647 w 59"/>
                <a:gd name="T9" fmla="*/ 2147483647 h 52"/>
                <a:gd name="T10" fmla="*/ 2147483647 w 59"/>
                <a:gd name="T11" fmla="*/ 2147483647 h 52"/>
                <a:gd name="T12" fmla="*/ 2147483647 w 59"/>
                <a:gd name="T13" fmla="*/ 2147483647 h 52"/>
                <a:gd name="T14" fmla="*/ 2147483647 w 59"/>
                <a:gd name="T15" fmla="*/ 2147483647 h 52"/>
                <a:gd name="T16" fmla="*/ 2147483647 w 59"/>
                <a:gd name="T17" fmla="*/ 2147483647 h 52"/>
                <a:gd name="T18" fmla="*/ 2147483647 w 59"/>
                <a:gd name="T19" fmla="*/ 2147483647 h 52"/>
                <a:gd name="T20" fmla="*/ 2147483647 w 59"/>
                <a:gd name="T21" fmla="*/ 2147483647 h 52"/>
                <a:gd name="T22" fmla="*/ 2147483647 w 59"/>
                <a:gd name="T23" fmla="*/ 2147483647 h 52"/>
                <a:gd name="T24" fmla="*/ 2147483647 w 59"/>
                <a:gd name="T25" fmla="*/ 2147483647 h 52"/>
                <a:gd name="T26" fmla="*/ 2147483647 w 59"/>
                <a:gd name="T27" fmla="*/ 2147483647 h 52"/>
                <a:gd name="T28" fmla="*/ 2147483647 w 59"/>
                <a:gd name="T29" fmla="*/ 2147483647 h 52"/>
                <a:gd name="T30" fmla="*/ 2147483647 w 59"/>
                <a:gd name="T31" fmla="*/ 2147483647 h 52"/>
                <a:gd name="T32" fmla="*/ 2147483647 w 59"/>
                <a:gd name="T33" fmla="*/ 2147483647 h 52"/>
                <a:gd name="T34" fmla="*/ 2147483647 w 59"/>
                <a:gd name="T35" fmla="*/ 2147483647 h 52"/>
                <a:gd name="T36" fmla="*/ 2147483647 w 59"/>
                <a:gd name="T37" fmla="*/ 2147483647 h 52"/>
                <a:gd name="T38" fmla="*/ 2147483647 w 59"/>
                <a:gd name="T39" fmla="*/ 2147483647 h 52"/>
                <a:gd name="T40" fmla="*/ 2147483647 w 59"/>
                <a:gd name="T41" fmla="*/ 2147483647 h 52"/>
                <a:gd name="T42" fmla="*/ 2147483647 w 59"/>
                <a:gd name="T43" fmla="*/ 2147483647 h 52"/>
                <a:gd name="T44" fmla="*/ 2147483647 w 59"/>
                <a:gd name="T45" fmla="*/ 2147483647 h 52"/>
                <a:gd name="T46" fmla="*/ 2147483647 w 59"/>
                <a:gd name="T47" fmla="*/ 2147483647 h 52"/>
                <a:gd name="T48" fmla="*/ 2147483647 w 59"/>
                <a:gd name="T49" fmla="*/ 2147483647 h 52"/>
                <a:gd name="T50" fmla="*/ 2147483647 w 59"/>
                <a:gd name="T51" fmla="*/ 2147483647 h 52"/>
                <a:gd name="T52" fmla="*/ 2147483647 w 59"/>
                <a:gd name="T53" fmla="*/ 2147483647 h 52"/>
                <a:gd name="T54" fmla="*/ 2147483647 w 59"/>
                <a:gd name="T55" fmla="*/ 2147483647 h 52"/>
                <a:gd name="T56" fmla="*/ 0 w 59"/>
                <a:gd name="T57" fmla="*/ 2147483647 h 52"/>
                <a:gd name="T58" fmla="*/ 2147483647 w 59"/>
                <a:gd name="T59" fmla="*/ 2147483647 h 52"/>
                <a:gd name="T60" fmla="*/ 2147483647 w 59"/>
                <a:gd name="T61" fmla="*/ 2147483647 h 52"/>
                <a:gd name="T62" fmla="*/ 2147483647 w 59"/>
                <a:gd name="T63" fmla="*/ 2147483647 h 52"/>
                <a:gd name="T64" fmla="*/ 2147483647 w 59"/>
                <a:gd name="T65" fmla="*/ 2147483647 h 52"/>
                <a:gd name="T66" fmla="*/ 2147483647 w 59"/>
                <a:gd name="T67" fmla="*/ 2147483647 h 52"/>
                <a:gd name="T68" fmla="*/ 2147483647 w 59"/>
                <a:gd name="T69" fmla="*/ 2147483647 h 52"/>
                <a:gd name="T70" fmla="*/ 2147483647 w 59"/>
                <a:gd name="T71" fmla="*/ 2147483647 h 52"/>
                <a:gd name="T72" fmla="*/ 2147483647 w 59"/>
                <a:gd name="T73" fmla="*/ 2147483647 h 52"/>
                <a:gd name="T74" fmla="*/ 2147483647 w 59"/>
                <a:gd name="T75" fmla="*/ 2147483647 h 52"/>
                <a:gd name="T76" fmla="*/ 2147483647 w 59"/>
                <a:gd name="T77" fmla="*/ 2147483647 h 52"/>
                <a:gd name="T78" fmla="*/ 2147483647 w 59"/>
                <a:gd name="T79" fmla="*/ 2147483647 h 52"/>
                <a:gd name="T80" fmla="*/ 2147483647 w 59"/>
                <a:gd name="T81" fmla="*/ 2147483647 h 52"/>
                <a:gd name="T82" fmla="*/ 2147483647 w 59"/>
                <a:gd name="T83" fmla="*/ 2147483647 h 52"/>
                <a:gd name="T84" fmla="*/ 2147483647 w 59"/>
                <a:gd name="T85" fmla="*/ 2147483647 h 52"/>
                <a:gd name="T86" fmla="*/ 2147483647 w 59"/>
                <a:gd name="T87" fmla="*/ 0 h 52"/>
                <a:gd name="T88" fmla="*/ 2147483647 w 59"/>
                <a:gd name="T89" fmla="*/ 2147483647 h 52"/>
                <a:gd name="T90" fmla="*/ 2147483647 w 59"/>
                <a:gd name="T91" fmla="*/ 2147483647 h 52"/>
                <a:gd name="T92" fmla="*/ 2147483647 w 59"/>
                <a:gd name="T93" fmla="*/ 2147483647 h 52"/>
                <a:gd name="T94" fmla="*/ 2147483647 w 59"/>
                <a:gd name="T95" fmla="*/ 2147483647 h 52"/>
                <a:gd name="T96" fmla="*/ 2147483647 w 59"/>
                <a:gd name="T97" fmla="*/ 2147483647 h 52"/>
                <a:gd name="T98" fmla="*/ 2147483647 w 59"/>
                <a:gd name="T99" fmla="*/ 2147483647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52"/>
                <a:gd name="T152" fmla="*/ 59 w 59"/>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52">
                  <a:moveTo>
                    <a:pt x="45" y="1"/>
                  </a:moveTo>
                  <a:lnTo>
                    <a:pt x="53" y="1"/>
                  </a:lnTo>
                  <a:lnTo>
                    <a:pt x="51" y="6"/>
                  </a:lnTo>
                  <a:lnTo>
                    <a:pt x="47" y="8"/>
                  </a:lnTo>
                  <a:lnTo>
                    <a:pt x="47" y="9"/>
                  </a:lnTo>
                  <a:lnTo>
                    <a:pt x="41" y="17"/>
                  </a:lnTo>
                  <a:lnTo>
                    <a:pt x="39" y="20"/>
                  </a:lnTo>
                  <a:lnTo>
                    <a:pt x="47" y="20"/>
                  </a:lnTo>
                  <a:lnTo>
                    <a:pt x="49" y="21"/>
                  </a:lnTo>
                  <a:lnTo>
                    <a:pt x="49" y="25"/>
                  </a:lnTo>
                  <a:lnTo>
                    <a:pt x="55" y="26"/>
                  </a:lnTo>
                  <a:lnTo>
                    <a:pt x="56" y="27"/>
                  </a:lnTo>
                  <a:lnTo>
                    <a:pt x="59" y="30"/>
                  </a:lnTo>
                  <a:lnTo>
                    <a:pt x="55" y="33"/>
                  </a:lnTo>
                  <a:lnTo>
                    <a:pt x="57" y="39"/>
                  </a:lnTo>
                  <a:lnTo>
                    <a:pt x="55" y="44"/>
                  </a:lnTo>
                  <a:lnTo>
                    <a:pt x="44" y="46"/>
                  </a:lnTo>
                  <a:lnTo>
                    <a:pt x="38" y="43"/>
                  </a:lnTo>
                  <a:lnTo>
                    <a:pt x="38" y="46"/>
                  </a:lnTo>
                  <a:lnTo>
                    <a:pt x="42" y="47"/>
                  </a:lnTo>
                  <a:lnTo>
                    <a:pt x="42" y="50"/>
                  </a:lnTo>
                  <a:lnTo>
                    <a:pt x="32" y="52"/>
                  </a:lnTo>
                  <a:lnTo>
                    <a:pt x="26" y="41"/>
                  </a:lnTo>
                  <a:lnTo>
                    <a:pt x="21" y="39"/>
                  </a:lnTo>
                  <a:lnTo>
                    <a:pt x="18" y="36"/>
                  </a:lnTo>
                  <a:lnTo>
                    <a:pt x="11" y="35"/>
                  </a:lnTo>
                  <a:lnTo>
                    <a:pt x="9" y="32"/>
                  </a:lnTo>
                  <a:lnTo>
                    <a:pt x="2" y="29"/>
                  </a:lnTo>
                  <a:lnTo>
                    <a:pt x="0" y="24"/>
                  </a:lnTo>
                  <a:lnTo>
                    <a:pt x="1" y="19"/>
                  </a:lnTo>
                  <a:lnTo>
                    <a:pt x="7" y="19"/>
                  </a:lnTo>
                  <a:lnTo>
                    <a:pt x="17" y="26"/>
                  </a:lnTo>
                  <a:lnTo>
                    <a:pt x="19" y="25"/>
                  </a:lnTo>
                  <a:lnTo>
                    <a:pt x="24" y="23"/>
                  </a:lnTo>
                  <a:lnTo>
                    <a:pt x="21" y="16"/>
                  </a:lnTo>
                  <a:lnTo>
                    <a:pt x="23" y="15"/>
                  </a:lnTo>
                  <a:lnTo>
                    <a:pt x="22" y="14"/>
                  </a:lnTo>
                  <a:lnTo>
                    <a:pt x="17" y="14"/>
                  </a:lnTo>
                  <a:lnTo>
                    <a:pt x="15" y="11"/>
                  </a:lnTo>
                  <a:lnTo>
                    <a:pt x="15" y="8"/>
                  </a:lnTo>
                  <a:lnTo>
                    <a:pt x="19" y="8"/>
                  </a:lnTo>
                  <a:lnTo>
                    <a:pt x="16" y="5"/>
                  </a:lnTo>
                  <a:lnTo>
                    <a:pt x="15" y="1"/>
                  </a:lnTo>
                  <a:lnTo>
                    <a:pt x="19" y="0"/>
                  </a:lnTo>
                  <a:lnTo>
                    <a:pt x="21" y="2"/>
                  </a:lnTo>
                  <a:lnTo>
                    <a:pt x="27" y="1"/>
                  </a:lnTo>
                  <a:lnTo>
                    <a:pt x="32" y="3"/>
                  </a:lnTo>
                  <a:lnTo>
                    <a:pt x="38" y="4"/>
                  </a:lnTo>
                  <a:lnTo>
                    <a:pt x="42" y="2"/>
                  </a:lnTo>
                  <a:lnTo>
                    <a:pt x="45"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0" name="Freeform 60"/>
            <p:cNvSpPr>
              <a:spLocks/>
            </p:cNvSpPr>
            <p:nvPr/>
          </p:nvSpPr>
          <p:spPr bwMode="gray">
            <a:xfrm>
              <a:off x="2000671" y="1650223"/>
              <a:ext cx="55749" cy="35031"/>
            </a:xfrm>
            <a:custGeom>
              <a:avLst/>
              <a:gdLst>
                <a:gd name="T0" fmla="*/ 0 w 23"/>
                <a:gd name="T1" fmla="*/ 2147483647 h 14"/>
                <a:gd name="T2" fmla="*/ 2147483647 w 23"/>
                <a:gd name="T3" fmla="*/ 2147483647 h 14"/>
                <a:gd name="T4" fmla="*/ 2147483647 w 23"/>
                <a:gd name="T5" fmla="*/ 0 h 14"/>
                <a:gd name="T6" fmla="*/ 2147483647 w 23"/>
                <a:gd name="T7" fmla="*/ 2147483647 h 14"/>
                <a:gd name="T8" fmla="*/ 2147483647 w 23"/>
                <a:gd name="T9" fmla="*/ 2147483647 h 14"/>
                <a:gd name="T10" fmla="*/ 2147483647 w 23"/>
                <a:gd name="T11" fmla="*/ 2147483647 h 14"/>
                <a:gd name="T12" fmla="*/ 2147483647 w 23"/>
                <a:gd name="T13" fmla="*/ 2147483647 h 14"/>
                <a:gd name="T14" fmla="*/ 2147483647 w 23"/>
                <a:gd name="T15" fmla="*/ 2147483647 h 14"/>
                <a:gd name="T16" fmla="*/ 0 w 23"/>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4"/>
                <a:gd name="T29" fmla="*/ 23 w 2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4">
                  <a:moveTo>
                    <a:pt x="0" y="6"/>
                  </a:moveTo>
                  <a:lnTo>
                    <a:pt x="3" y="1"/>
                  </a:lnTo>
                  <a:lnTo>
                    <a:pt x="15" y="0"/>
                  </a:lnTo>
                  <a:lnTo>
                    <a:pt x="21" y="2"/>
                  </a:lnTo>
                  <a:lnTo>
                    <a:pt x="23" y="4"/>
                  </a:lnTo>
                  <a:lnTo>
                    <a:pt x="19" y="14"/>
                  </a:lnTo>
                  <a:lnTo>
                    <a:pt x="16" y="14"/>
                  </a:lnTo>
                  <a:lnTo>
                    <a:pt x="8" y="9"/>
                  </a:lnTo>
                  <a:lnTo>
                    <a:pt x="0"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1" name="Freeform 61"/>
            <p:cNvSpPr>
              <a:spLocks/>
            </p:cNvSpPr>
            <p:nvPr/>
          </p:nvSpPr>
          <p:spPr bwMode="gray">
            <a:xfrm>
              <a:off x="2028529" y="1350515"/>
              <a:ext cx="146808" cy="85631"/>
            </a:xfrm>
            <a:custGeom>
              <a:avLst/>
              <a:gdLst>
                <a:gd name="T0" fmla="*/ 2147483647 w 61"/>
                <a:gd name="T1" fmla="*/ 2147483647 h 34"/>
                <a:gd name="T2" fmla="*/ 2147483647 w 61"/>
                <a:gd name="T3" fmla="*/ 2147483647 h 34"/>
                <a:gd name="T4" fmla="*/ 2147483647 w 61"/>
                <a:gd name="T5" fmla="*/ 0 h 34"/>
                <a:gd name="T6" fmla="*/ 2147483647 w 61"/>
                <a:gd name="T7" fmla="*/ 2147483647 h 34"/>
                <a:gd name="T8" fmla="*/ 2147483647 w 61"/>
                <a:gd name="T9" fmla="*/ 2147483647 h 34"/>
                <a:gd name="T10" fmla="*/ 2147483647 w 61"/>
                <a:gd name="T11" fmla="*/ 2147483647 h 34"/>
                <a:gd name="T12" fmla="*/ 2147483647 w 61"/>
                <a:gd name="T13" fmla="*/ 2147483647 h 34"/>
                <a:gd name="T14" fmla="*/ 2147483647 w 61"/>
                <a:gd name="T15" fmla="*/ 2147483647 h 34"/>
                <a:gd name="T16" fmla="*/ 2147483647 w 61"/>
                <a:gd name="T17" fmla="*/ 2147483647 h 34"/>
                <a:gd name="T18" fmla="*/ 2147483647 w 61"/>
                <a:gd name="T19" fmla="*/ 2147483647 h 34"/>
                <a:gd name="T20" fmla="*/ 2147483647 w 61"/>
                <a:gd name="T21" fmla="*/ 2147483647 h 34"/>
                <a:gd name="T22" fmla="*/ 2147483647 w 61"/>
                <a:gd name="T23" fmla="*/ 2147483647 h 34"/>
                <a:gd name="T24" fmla="*/ 2147483647 w 61"/>
                <a:gd name="T25" fmla="*/ 2147483647 h 34"/>
                <a:gd name="T26" fmla="*/ 2147483647 w 61"/>
                <a:gd name="T27" fmla="*/ 2147483647 h 34"/>
                <a:gd name="T28" fmla="*/ 2147483647 w 61"/>
                <a:gd name="T29" fmla="*/ 2147483647 h 34"/>
                <a:gd name="T30" fmla="*/ 2147483647 w 61"/>
                <a:gd name="T31" fmla="*/ 2147483647 h 34"/>
                <a:gd name="T32" fmla="*/ 2147483647 w 61"/>
                <a:gd name="T33" fmla="*/ 2147483647 h 34"/>
                <a:gd name="T34" fmla="*/ 2147483647 w 61"/>
                <a:gd name="T35" fmla="*/ 2147483647 h 34"/>
                <a:gd name="T36" fmla="*/ 2147483647 w 61"/>
                <a:gd name="T37" fmla="*/ 2147483647 h 34"/>
                <a:gd name="T38" fmla="*/ 2147483647 w 61"/>
                <a:gd name="T39" fmla="*/ 2147483647 h 34"/>
                <a:gd name="T40" fmla="*/ 2147483647 w 61"/>
                <a:gd name="T41" fmla="*/ 2147483647 h 34"/>
                <a:gd name="T42" fmla="*/ 2147483647 w 61"/>
                <a:gd name="T43" fmla="*/ 2147483647 h 34"/>
                <a:gd name="T44" fmla="*/ 2147483647 w 61"/>
                <a:gd name="T45" fmla="*/ 2147483647 h 34"/>
                <a:gd name="T46" fmla="*/ 2147483647 w 61"/>
                <a:gd name="T47" fmla="*/ 2147483647 h 34"/>
                <a:gd name="T48" fmla="*/ 2147483647 w 61"/>
                <a:gd name="T49" fmla="*/ 2147483647 h 34"/>
                <a:gd name="T50" fmla="*/ 2147483647 w 61"/>
                <a:gd name="T51" fmla="*/ 2147483647 h 34"/>
                <a:gd name="T52" fmla="*/ 2147483647 w 61"/>
                <a:gd name="T53" fmla="*/ 2147483647 h 34"/>
                <a:gd name="T54" fmla="*/ 2147483647 w 61"/>
                <a:gd name="T55" fmla="*/ 2147483647 h 34"/>
                <a:gd name="T56" fmla="*/ 2147483647 w 61"/>
                <a:gd name="T57" fmla="*/ 2147483647 h 34"/>
                <a:gd name="T58" fmla="*/ 2147483647 w 61"/>
                <a:gd name="T59" fmla="*/ 2147483647 h 34"/>
                <a:gd name="T60" fmla="*/ 2147483647 w 61"/>
                <a:gd name="T61" fmla="*/ 2147483647 h 34"/>
                <a:gd name="T62" fmla="*/ 2147483647 w 61"/>
                <a:gd name="T63" fmla="*/ 2147483647 h 34"/>
                <a:gd name="T64" fmla="*/ 2147483647 w 61"/>
                <a:gd name="T65" fmla="*/ 2147483647 h 34"/>
                <a:gd name="T66" fmla="*/ 0 w 61"/>
                <a:gd name="T67" fmla="*/ 2147483647 h 34"/>
                <a:gd name="T68" fmla="*/ 2147483647 w 61"/>
                <a:gd name="T69" fmla="*/ 2147483647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
                <a:gd name="T106" fmla="*/ 0 h 34"/>
                <a:gd name="T107" fmla="*/ 61 w 61"/>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 h="34">
                  <a:moveTo>
                    <a:pt x="1" y="1"/>
                  </a:moveTo>
                  <a:lnTo>
                    <a:pt x="11" y="2"/>
                  </a:lnTo>
                  <a:lnTo>
                    <a:pt x="18" y="0"/>
                  </a:lnTo>
                  <a:lnTo>
                    <a:pt x="25" y="6"/>
                  </a:lnTo>
                  <a:lnTo>
                    <a:pt x="27" y="12"/>
                  </a:lnTo>
                  <a:lnTo>
                    <a:pt x="31" y="12"/>
                  </a:lnTo>
                  <a:lnTo>
                    <a:pt x="31" y="9"/>
                  </a:lnTo>
                  <a:lnTo>
                    <a:pt x="37" y="7"/>
                  </a:lnTo>
                  <a:lnTo>
                    <a:pt x="44" y="9"/>
                  </a:lnTo>
                  <a:lnTo>
                    <a:pt x="42" y="14"/>
                  </a:lnTo>
                  <a:lnTo>
                    <a:pt x="52" y="17"/>
                  </a:lnTo>
                  <a:lnTo>
                    <a:pt x="52" y="20"/>
                  </a:lnTo>
                  <a:lnTo>
                    <a:pt x="61" y="27"/>
                  </a:lnTo>
                  <a:lnTo>
                    <a:pt x="58" y="33"/>
                  </a:lnTo>
                  <a:lnTo>
                    <a:pt x="50" y="34"/>
                  </a:lnTo>
                  <a:lnTo>
                    <a:pt x="44" y="29"/>
                  </a:lnTo>
                  <a:lnTo>
                    <a:pt x="44" y="27"/>
                  </a:lnTo>
                  <a:lnTo>
                    <a:pt x="38" y="27"/>
                  </a:lnTo>
                  <a:lnTo>
                    <a:pt x="32" y="24"/>
                  </a:lnTo>
                  <a:lnTo>
                    <a:pt x="27" y="26"/>
                  </a:lnTo>
                  <a:lnTo>
                    <a:pt x="23" y="24"/>
                  </a:lnTo>
                  <a:lnTo>
                    <a:pt x="12" y="25"/>
                  </a:lnTo>
                  <a:lnTo>
                    <a:pt x="8" y="22"/>
                  </a:lnTo>
                  <a:lnTo>
                    <a:pt x="9" y="19"/>
                  </a:lnTo>
                  <a:lnTo>
                    <a:pt x="21" y="19"/>
                  </a:lnTo>
                  <a:lnTo>
                    <a:pt x="17" y="16"/>
                  </a:lnTo>
                  <a:lnTo>
                    <a:pt x="18" y="14"/>
                  </a:lnTo>
                  <a:lnTo>
                    <a:pt x="15" y="13"/>
                  </a:lnTo>
                  <a:lnTo>
                    <a:pt x="15" y="11"/>
                  </a:lnTo>
                  <a:lnTo>
                    <a:pt x="13" y="11"/>
                  </a:lnTo>
                  <a:lnTo>
                    <a:pt x="11" y="14"/>
                  </a:lnTo>
                  <a:lnTo>
                    <a:pt x="7" y="13"/>
                  </a:lnTo>
                  <a:lnTo>
                    <a:pt x="6" y="9"/>
                  </a:lnTo>
                  <a:lnTo>
                    <a:pt x="0" y="8"/>
                  </a:lnTo>
                  <a:lnTo>
                    <a:pt x="1"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2" name="Freeform 62"/>
            <p:cNvSpPr>
              <a:spLocks/>
            </p:cNvSpPr>
            <p:nvPr/>
          </p:nvSpPr>
          <p:spPr bwMode="gray">
            <a:xfrm>
              <a:off x="2093587" y="1492575"/>
              <a:ext cx="122649" cy="83684"/>
            </a:xfrm>
            <a:custGeom>
              <a:avLst/>
              <a:gdLst>
                <a:gd name="T0" fmla="*/ 2147483647 w 51"/>
                <a:gd name="T1" fmla="*/ 2147483647 h 33"/>
                <a:gd name="T2" fmla="*/ 2147483647 w 51"/>
                <a:gd name="T3" fmla="*/ 2147483647 h 33"/>
                <a:gd name="T4" fmla="*/ 2147483647 w 51"/>
                <a:gd name="T5" fmla="*/ 2147483647 h 33"/>
                <a:gd name="T6" fmla="*/ 2147483647 w 51"/>
                <a:gd name="T7" fmla="*/ 2147483647 h 33"/>
                <a:gd name="T8" fmla="*/ 2147483647 w 51"/>
                <a:gd name="T9" fmla="*/ 2147483647 h 33"/>
                <a:gd name="T10" fmla="*/ 2147483647 w 51"/>
                <a:gd name="T11" fmla="*/ 2147483647 h 33"/>
                <a:gd name="T12" fmla="*/ 2147483647 w 51"/>
                <a:gd name="T13" fmla="*/ 2147483647 h 33"/>
                <a:gd name="T14" fmla="*/ 2147483647 w 51"/>
                <a:gd name="T15" fmla="*/ 2147483647 h 33"/>
                <a:gd name="T16" fmla="*/ 2147483647 w 51"/>
                <a:gd name="T17" fmla="*/ 2147483647 h 33"/>
                <a:gd name="T18" fmla="*/ 2147483647 w 51"/>
                <a:gd name="T19" fmla="*/ 2147483647 h 33"/>
                <a:gd name="T20" fmla="*/ 2147483647 w 51"/>
                <a:gd name="T21" fmla="*/ 2147483647 h 33"/>
                <a:gd name="T22" fmla="*/ 2147483647 w 51"/>
                <a:gd name="T23" fmla="*/ 2147483647 h 33"/>
                <a:gd name="T24" fmla="*/ 2147483647 w 51"/>
                <a:gd name="T25" fmla="*/ 2147483647 h 33"/>
                <a:gd name="T26" fmla="*/ 2147483647 w 51"/>
                <a:gd name="T27" fmla="*/ 2147483647 h 33"/>
                <a:gd name="T28" fmla="*/ 2147483647 w 51"/>
                <a:gd name="T29" fmla="*/ 2147483647 h 33"/>
                <a:gd name="T30" fmla="*/ 2147483647 w 51"/>
                <a:gd name="T31" fmla="*/ 2147483647 h 33"/>
                <a:gd name="T32" fmla="*/ 2147483647 w 51"/>
                <a:gd name="T33" fmla="*/ 2147483647 h 33"/>
                <a:gd name="T34" fmla="*/ 2147483647 w 51"/>
                <a:gd name="T35" fmla="*/ 0 h 33"/>
                <a:gd name="T36" fmla="*/ 2147483647 w 51"/>
                <a:gd name="T37" fmla="*/ 0 h 33"/>
                <a:gd name="T38" fmla="*/ 2147483647 w 51"/>
                <a:gd name="T39" fmla="*/ 2147483647 h 33"/>
                <a:gd name="T40" fmla="*/ 2147483647 w 51"/>
                <a:gd name="T41" fmla="*/ 2147483647 h 33"/>
                <a:gd name="T42" fmla="*/ 2147483647 w 51"/>
                <a:gd name="T43" fmla="*/ 2147483647 h 33"/>
                <a:gd name="T44" fmla="*/ 2147483647 w 51"/>
                <a:gd name="T45" fmla="*/ 2147483647 h 33"/>
                <a:gd name="T46" fmla="*/ 2147483647 w 51"/>
                <a:gd name="T47" fmla="*/ 2147483647 h 33"/>
                <a:gd name="T48" fmla="*/ 2147483647 w 51"/>
                <a:gd name="T49" fmla="*/ 2147483647 h 33"/>
                <a:gd name="T50" fmla="*/ 2147483647 w 51"/>
                <a:gd name="T51" fmla="*/ 2147483647 h 33"/>
                <a:gd name="T52" fmla="*/ 2147483647 w 51"/>
                <a:gd name="T53" fmla="*/ 2147483647 h 33"/>
                <a:gd name="T54" fmla="*/ 2147483647 w 51"/>
                <a:gd name="T55" fmla="*/ 2147483647 h 33"/>
                <a:gd name="T56" fmla="*/ 2147483647 w 51"/>
                <a:gd name="T57" fmla="*/ 2147483647 h 33"/>
                <a:gd name="T58" fmla="*/ 2147483647 w 51"/>
                <a:gd name="T59" fmla="*/ 2147483647 h 33"/>
                <a:gd name="T60" fmla="*/ 2147483647 w 51"/>
                <a:gd name="T61" fmla="*/ 2147483647 h 33"/>
                <a:gd name="T62" fmla="*/ 2147483647 w 51"/>
                <a:gd name="T63" fmla="*/ 2147483647 h 33"/>
                <a:gd name="T64" fmla="*/ 2147483647 w 51"/>
                <a:gd name="T65" fmla="*/ 2147483647 h 33"/>
                <a:gd name="T66" fmla="*/ 2147483647 w 51"/>
                <a:gd name="T67" fmla="*/ 2147483647 h 33"/>
                <a:gd name="T68" fmla="*/ 2147483647 w 51"/>
                <a:gd name="T69" fmla="*/ 2147483647 h 33"/>
                <a:gd name="T70" fmla="*/ 2147483647 w 51"/>
                <a:gd name="T71" fmla="*/ 2147483647 h 33"/>
                <a:gd name="T72" fmla="*/ 2147483647 w 51"/>
                <a:gd name="T73" fmla="*/ 2147483647 h 33"/>
                <a:gd name="T74" fmla="*/ 2147483647 w 51"/>
                <a:gd name="T75" fmla="*/ 2147483647 h 33"/>
                <a:gd name="T76" fmla="*/ 2147483647 w 51"/>
                <a:gd name="T77" fmla="*/ 2147483647 h 33"/>
                <a:gd name="T78" fmla="*/ 2147483647 w 51"/>
                <a:gd name="T79" fmla="*/ 2147483647 h 33"/>
                <a:gd name="T80" fmla="*/ 2147483647 w 51"/>
                <a:gd name="T81" fmla="*/ 2147483647 h 33"/>
                <a:gd name="T82" fmla="*/ 0 w 51"/>
                <a:gd name="T83" fmla="*/ 2147483647 h 33"/>
                <a:gd name="T84" fmla="*/ 2147483647 w 51"/>
                <a:gd name="T85" fmla="*/ 2147483647 h 33"/>
                <a:gd name="T86" fmla="*/ 2147483647 w 51"/>
                <a:gd name="T87" fmla="*/ 2147483647 h 33"/>
                <a:gd name="T88" fmla="*/ 2147483647 w 51"/>
                <a:gd name="T89" fmla="*/ 2147483647 h 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
                <a:gd name="T136" fmla="*/ 0 h 33"/>
                <a:gd name="T137" fmla="*/ 51 w 51"/>
                <a:gd name="T138" fmla="*/ 33 h 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 h="33">
                  <a:moveTo>
                    <a:pt x="13" y="17"/>
                  </a:moveTo>
                  <a:lnTo>
                    <a:pt x="10" y="15"/>
                  </a:lnTo>
                  <a:lnTo>
                    <a:pt x="9" y="13"/>
                  </a:lnTo>
                  <a:lnTo>
                    <a:pt x="9" y="8"/>
                  </a:lnTo>
                  <a:lnTo>
                    <a:pt x="12" y="7"/>
                  </a:lnTo>
                  <a:lnTo>
                    <a:pt x="17" y="11"/>
                  </a:lnTo>
                  <a:lnTo>
                    <a:pt x="22" y="13"/>
                  </a:lnTo>
                  <a:lnTo>
                    <a:pt x="30" y="16"/>
                  </a:lnTo>
                  <a:lnTo>
                    <a:pt x="32" y="15"/>
                  </a:lnTo>
                  <a:lnTo>
                    <a:pt x="27" y="13"/>
                  </a:lnTo>
                  <a:lnTo>
                    <a:pt x="26" y="11"/>
                  </a:lnTo>
                  <a:lnTo>
                    <a:pt x="22" y="9"/>
                  </a:lnTo>
                  <a:lnTo>
                    <a:pt x="18" y="4"/>
                  </a:lnTo>
                  <a:lnTo>
                    <a:pt x="32" y="3"/>
                  </a:lnTo>
                  <a:lnTo>
                    <a:pt x="36" y="5"/>
                  </a:lnTo>
                  <a:lnTo>
                    <a:pt x="40" y="4"/>
                  </a:lnTo>
                  <a:lnTo>
                    <a:pt x="36" y="2"/>
                  </a:lnTo>
                  <a:lnTo>
                    <a:pt x="40" y="0"/>
                  </a:lnTo>
                  <a:lnTo>
                    <a:pt x="44" y="0"/>
                  </a:lnTo>
                  <a:lnTo>
                    <a:pt x="44" y="4"/>
                  </a:lnTo>
                  <a:lnTo>
                    <a:pt x="46" y="6"/>
                  </a:lnTo>
                  <a:lnTo>
                    <a:pt x="48" y="18"/>
                  </a:lnTo>
                  <a:lnTo>
                    <a:pt x="49" y="20"/>
                  </a:lnTo>
                  <a:lnTo>
                    <a:pt x="51" y="25"/>
                  </a:lnTo>
                  <a:lnTo>
                    <a:pt x="47" y="22"/>
                  </a:lnTo>
                  <a:lnTo>
                    <a:pt x="45" y="22"/>
                  </a:lnTo>
                  <a:lnTo>
                    <a:pt x="44" y="23"/>
                  </a:lnTo>
                  <a:lnTo>
                    <a:pt x="47" y="27"/>
                  </a:lnTo>
                  <a:lnTo>
                    <a:pt x="44" y="30"/>
                  </a:lnTo>
                  <a:lnTo>
                    <a:pt x="24" y="33"/>
                  </a:lnTo>
                  <a:lnTo>
                    <a:pt x="23" y="27"/>
                  </a:lnTo>
                  <a:lnTo>
                    <a:pt x="19" y="26"/>
                  </a:lnTo>
                  <a:lnTo>
                    <a:pt x="21" y="24"/>
                  </a:lnTo>
                  <a:lnTo>
                    <a:pt x="25" y="23"/>
                  </a:lnTo>
                  <a:lnTo>
                    <a:pt x="31" y="22"/>
                  </a:lnTo>
                  <a:lnTo>
                    <a:pt x="28" y="19"/>
                  </a:lnTo>
                  <a:lnTo>
                    <a:pt x="25" y="20"/>
                  </a:lnTo>
                  <a:lnTo>
                    <a:pt x="22" y="21"/>
                  </a:lnTo>
                  <a:lnTo>
                    <a:pt x="11" y="22"/>
                  </a:lnTo>
                  <a:lnTo>
                    <a:pt x="9" y="22"/>
                  </a:lnTo>
                  <a:lnTo>
                    <a:pt x="2" y="22"/>
                  </a:lnTo>
                  <a:lnTo>
                    <a:pt x="0" y="21"/>
                  </a:lnTo>
                  <a:lnTo>
                    <a:pt x="2" y="19"/>
                  </a:lnTo>
                  <a:lnTo>
                    <a:pt x="11" y="19"/>
                  </a:lnTo>
                  <a:lnTo>
                    <a:pt x="13" y="1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3" name="Freeform 63"/>
            <p:cNvSpPr>
              <a:spLocks/>
            </p:cNvSpPr>
            <p:nvPr/>
          </p:nvSpPr>
          <p:spPr bwMode="gray">
            <a:xfrm>
              <a:off x="2238519" y="1545131"/>
              <a:ext cx="65040" cy="48655"/>
            </a:xfrm>
            <a:custGeom>
              <a:avLst/>
              <a:gdLst>
                <a:gd name="T0" fmla="*/ 2147483647 w 27"/>
                <a:gd name="T1" fmla="*/ 2147483647 h 19"/>
                <a:gd name="T2" fmla="*/ 2147483647 w 27"/>
                <a:gd name="T3" fmla="*/ 2147483647 h 19"/>
                <a:gd name="T4" fmla="*/ 2147483647 w 27"/>
                <a:gd name="T5" fmla="*/ 2147483647 h 19"/>
                <a:gd name="T6" fmla="*/ 2147483647 w 27"/>
                <a:gd name="T7" fmla="*/ 2147483647 h 19"/>
                <a:gd name="T8" fmla="*/ 2147483647 w 27"/>
                <a:gd name="T9" fmla="*/ 2147483647 h 19"/>
                <a:gd name="T10" fmla="*/ 2147483647 w 27"/>
                <a:gd name="T11" fmla="*/ 2147483647 h 19"/>
                <a:gd name="T12" fmla="*/ 2147483647 w 27"/>
                <a:gd name="T13" fmla="*/ 2147483647 h 19"/>
                <a:gd name="T14" fmla="*/ 2147483647 w 27"/>
                <a:gd name="T15" fmla="*/ 2147483647 h 19"/>
                <a:gd name="T16" fmla="*/ 2147483647 w 27"/>
                <a:gd name="T17" fmla="*/ 2147483647 h 19"/>
                <a:gd name="T18" fmla="*/ 2147483647 w 27"/>
                <a:gd name="T19" fmla="*/ 2147483647 h 19"/>
                <a:gd name="T20" fmla="*/ 0 w 27"/>
                <a:gd name="T21" fmla="*/ 2147483647 h 19"/>
                <a:gd name="T22" fmla="*/ 2147483647 w 27"/>
                <a:gd name="T23" fmla="*/ 2147483647 h 19"/>
                <a:gd name="T24" fmla="*/ 2147483647 w 27"/>
                <a:gd name="T25" fmla="*/ 2147483647 h 19"/>
                <a:gd name="T26" fmla="*/ 2147483647 w 27"/>
                <a:gd name="T27" fmla="*/ 2147483647 h 19"/>
                <a:gd name="T28" fmla="*/ 2147483647 w 27"/>
                <a:gd name="T29" fmla="*/ 0 h 19"/>
                <a:gd name="T30" fmla="*/ 2147483647 w 27"/>
                <a:gd name="T31" fmla="*/ 2147483647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9"/>
                <a:gd name="T50" fmla="*/ 27 w 27"/>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9">
                  <a:moveTo>
                    <a:pt x="20" y="1"/>
                  </a:moveTo>
                  <a:lnTo>
                    <a:pt x="22" y="3"/>
                  </a:lnTo>
                  <a:lnTo>
                    <a:pt x="26" y="6"/>
                  </a:lnTo>
                  <a:lnTo>
                    <a:pt x="24" y="8"/>
                  </a:lnTo>
                  <a:lnTo>
                    <a:pt x="27" y="10"/>
                  </a:lnTo>
                  <a:lnTo>
                    <a:pt x="27" y="15"/>
                  </a:lnTo>
                  <a:lnTo>
                    <a:pt x="24" y="19"/>
                  </a:lnTo>
                  <a:lnTo>
                    <a:pt x="18" y="18"/>
                  </a:lnTo>
                  <a:lnTo>
                    <a:pt x="11" y="16"/>
                  </a:lnTo>
                  <a:lnTo>
                    <a:pt x="3" y="14"/>
                  </a:lnTo>
                  <a:lnTo>
                    <a:pt x="0" y="8"/>
                  </a:lnTo>
                  <a:lnTo>
                    <a:pt x="2" y="5"/>
                  </a:lnTo>
                  <a:lnTo>
                    <a:pt x="7" y="3"/>
                  </a:lnTo>
                  <a:lnTo>
                    <a:pt x="10" y="1"/>
                  </a:lnTo>
                  <a:lnTo>
                    <a:pt x="14" y="0"/>
                  </a:lnTo>
                  <a:lnTo>
                    <a:pt x="2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4" name="Freeform 64"/>
            <p:cNvSpPr>
              <a:spLocks/>
            </p:cNvSpPr>
            <p:nvPr/>
          </p:nvSpPr>
          <p:spPr bwMode="gray">
            <a:xfrm>
              <a:off x="2199510" y="1377751"/>
              <a:ext cx="78049" cy="60332"/>
            </a:xfrm>
            <a:custGeom>
              <a:avLst/>
              <a:gdLst>
                <a:gd name="T0" fmla="*/ 2147483647 w 32"/>
                <a:gd name="T1" fmla="*/ 2147483647 h 24"/>
                <a:gd name="T2" fmla="*/ 2147483647 w 32"/>
                <a:gd name="T3" fmla="*/ 2147483647 h 24"/>
                <a:gd name="T4" fmla="*/ 2147483647 w 32"/>
                <a:gd name="T5" fmla="*/ 2147483647 h 24"/>
                <a:gd name="T6" fmla="*/ 2147483647 w 32"/>
                <a:gd name="T7" fmla="*/ 2147483647 h 24"/>
                <a:gd name="T8" fmla="*/ 2147483647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2147483647 h 24"/>
                <a:gd name="T28" fmla="*/ 2147483647 w 32"/>
                <a:gd name="T29" fmla="*/ 2147483647 h 24"/>
                <a:gd name="T30" fmla="*/ 2147483647 w 32"/>
                <a:gd name="T31" fmla="*/ 2147483647 h 24"/>
                <a:gd name="T32" fmla="*/ 2147483647 w 32"/>
                <a:gd name="T33" fmla="*/ 2147483647 h 24"/>
                <a:gd name="T34" fmla="*/ 2147483647 w 32"/>
                <a:gd name="T35" fmla="*/ 2147483647 h 24"/>
                <a:gd name="T36" fmla="*/ 2147483647 w 32"/>
                <a:gd name="T37" fmla="*/ 2147483647 h 24"/>
                <a:gd name="T38" fmla="*/ 2147483647 w 32"/>
                <a:gd name="T39" fmla="*/ 2147483647 h 24"/>
                <a:gd name="T40" fmla="*/ 2147483647 w 32"/>
                <a:gd name="T41" fmla="*/ 2147483647 h 24"/>
                <a:gd name="T42" fmla="*/ 2147483647 w 32"/>
                <a:gd name="T43" fmla="*/ 2147483647 h 24"/>
                <a:gd name="T44" fmla="*/ 0 w 32"/>
                <a:gd name="T45" fmla="*/ 2147483647 h 24"/>
                <a:gd name="T46" fmla="*/ 2147483647 w 32"/>
                <a:gd name="T47" fmla="*/ 0 h 24"/>
                <a:gd name="T48" fmla="*/ 2147483647 w 32"/>
                <a:gd name="T49" fmla="*/ 2147483647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24"/>
                <a:gd name="T77" fmla="*/ 32 w 32"/>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24">
                  <a:moveTo>
                    <a:pt x="14" y="1"/>
                  </a:moveTo>
                  <a:lnTo>
                    <a:pt x="16" y="5"/>
                  </a:lnTo>
                  <a:lnTo>
                    <a:pt x="29" y="9"/>
                  </a:lnTo>
                  <a:lnTo>
                    <a:pt x="32" y="12"/>
                  </a:lnTo>
                  <a:lnTo>
                    <a:pt x="32" y="13"/>
                  </a:lnTo>
                  <a:lnTo>
                    <a:pt x="28" y="13"/>
                  </a:lnTo>
                  <a:lnTo>
                    <a:pt x="28" y="14"/>
                  </a:lnTo>
                  <a:lnTo>
                    <a:pt x="32" y="18"/>
                  </a:lnTo>
                  <a:lnTo>
                    <a:pt x="29" y="20"/>
                  </a:lnTo>
                  <a:lnTo>
                    <a:pt x="24" y="21"/>
                  </a:lnTo>
                  <a:lnTo>
                    <a:pt x="16" y="22"/>
                  </a:lnTo>
                  <a:lnTo>
                    <a:pt x="14" y="24"/>
                  </a:lnTo>
                  <a:lnTo>
                    <a:pt x="11" y="24"/>
                  </a:lnTo>
                  <a:lnTo>
                    <a:pt x="10" y="21"/>
                  </a:lnTo>
                  <a:lnTo>
                    <a:pt x="4" y="18"/>
                  </a:lnTo>
                  <a:lnTo>
                    <a:pt x="4" y="17"/>
                  </a:lnTo>
                  <a:lnTo>
                    <a:pt x="10" y="18"/>
                  </a:lnTo>
                  <a:lnTo>
                    <a:pt x="12" y="16"/>
                  </a:lnTo>
                  <a:lnTo>
                    <a:pt x="9" y="14"/>
                  </a:lnTo>
                  <a:lnTo>
                    <a:pt x="4" y="14"/>
                  </a:lnTo>
                  <a:lnTo>
                    <a:pt x="1" y="7"/>
                  </a:lnTo>
                  <a:lnTo>
                    <a:pt x="2" y="5"/>
                  </a:lnTo>
                  <a:lnTo>
                    <a:pt x="0" y="2"/>
                  </a:lnTo>
                  <a:lnTo>
                    <a:pt x="3" y="0"/>
                  </a:lnTo>
                  <a:lnTo>
                    <a:pt x="14"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5" name="Freeform 65"/>
            <p:cNvSpPr>
              <a:spLocks/>
            </p:cNvSpPr>
            <p:nvPr/>
          </p:nvSpPr>
          <p:spPr bwMode="gray">
            <a:xfrm>
              <a:off x="2260835" y="1260991"/>
              <a:ext cx="18583" cy="5839"/>
            </a:xfrm>
            <a:custGeom>
              <a:avLst/>
              <a:gdLst>
                <a:gd name="T0" fmla="*/ 2147483647 w 8"/>
                <a:gd name="T1" fmla="*/ 2147483647 h 2"/>
                <a:gd name="T2" fmla="*/ 2147483647 w 8"/>
                <a:gd name="T3" fmla="*/ 2147483647 h 2"/>
                <a:gd name="T4" fmla="*/ 2147483647 w 8"/>
                <a:gd name="T5" fmla="*/ 2147483647 h 2"/>
                <a:gd name="T6" fmla="*/ 0 w 8"/>
                <a:gd name="T7" fmla="*/ 2147483647 h 2"/>
                <a:gd name="T8" fmla="*/ 0 w 8"/>
                <a:gd name="T9" fmla="*/ 0 h 2"/>
                <a:gd name="T10" fmla="*/ 2147483647 w 8"/>
                <a:gd name="T11" fmla="*/ 2147483647 h 2"/>
                <a:gd name="T12" fmla="*/ 0 60000 65536"/>
                <a:gd name="T13" fmla="*/ 0 60000 65536"/>
                <a:gd name="T14" fmla="*/ 0 60000 65536"/>
                <a:gd name="T15" fmla="*/ 0 60000 65536"/>
                <a:gd name="T16" fmla="*/ 0 60000 65536"/>
                <a:gd name="T17" fmla="*/ 0 60000 65536"/>
                <a:gd name="T18" fmla="*/ 0 w 8"/>
                <a:gd name="T19" fmla="*/ 0 h 2"/>
                <a:gd name="T20" fmla="*/ 8 w 8"/>
                <a:gd name="T21" fmla="*/ 2 h 2"/>
              </a:gdLst>
              <a:ahLst/>
              <a:cxnLst>
                <a:cxn ang="T12">
                  <a:pos x="T0" y="T1"/>
                </a:cxn>
                <a:cxn ang="T13">
                  <a:pos x="T2" y="T3"/>
                </a:cxn>
                <a:cxn ang="T14">
                  <a:pos x="T4" y="T5"/>
                </a:cxn>
                <a:cxn ang="T15">
                  <a:pos x="T6" y="T7"/>
                </a:cxn>
                <a:cxn ang="T16">
                  <a:pos x="T8" y="T9"/>
                </a:cxn>
                <a:cxn ang="T17">
                  <a:pos x="T10" y="T11"/>
                </a:cxn>
              </a:cxnLst>
              <a:rect l="T18" t="T19" r="T20" b="T21"/>
              <a:pathLst>
                <a:path w="8" h="2">
                  <a:moveTo>
                    <a:pt x="5" y="1"/>
                  </a:moveTo>
                  <a:lnTo>
                    <a:pt x="8" y="1"/>
                  </a:lnTo>
                  <a:lnTo>
                    <a:pt x="5" y="2"/>
                  </a:lnTo>
                  <a:lnTo>
                    <a:pt x="0" y="2"/>
                  </a:lnTo>
                  <a:lnTo>
                    <a:pt x="0" y="0"/>
                  </a:lnTo>
                  <a:lnTo>
                    <a:pt x="5"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6" name="Freeform 66"/>
            <p:cNvSpPr>
              <a:spLocks/>
            </p:cNvSpPr>
            <p:nvPr/>
          </p:nvSpPr>
          <p:spPr bwMode="gray">
            <a:xfrm>
              <a:off x="2166060" y="1307688"/>
              <a:ext cx="29733" cy="25301"/>
            </a:xfrm>
            <a:custGeom>
              <a:avLst/>
              <a:gdLst>
                <a:gd name="T0" fmla="*/ 2147483647 w 12"/>
                <a:gd name="T1" fmla="*/ 0 h 10"/>
                <a:gd name="T2" fmla="*/ 2147483647 w 12"/>
                <a:gd name="T3" fmla="*/ 2147483647 h 10"/>
                <a:gd name="T4" fmla="*/ 2147483647 w 12"/>
                <a:gd name="T5" fmla="*/ 2147483647 h 10"/>
                <a:gd name="T6" fmla="*/ 2147483647 w 12"/>
                <a:gd name="T7" fmla="*/ 2147483647 h 10"/>
                <a:gd name="T8" fmla="*/ 0 w 12"/>
                <a:gd name="T9" fmla="*/ 2147483647 h 10"/>
                <a:gd name="T10" fmla="*/ 2147483647 w 12"/>
                <a:gd name="T11" fmla="*/ 0 h 10"/>
                <a:gd name="T12" fmla="*/ 2147483647 w 12"/>
                <a:gd name="T13" fmla="*/ 0 h 10"/>
                <a:gd name="T14" fmla="*/ 0 60000 65536"/>
                <a:gd name="T15" fmla="*/ 0 60000 65536"/>
                <a:gd name="T16" fmla="*/ 0 60000 65536"/>
                <a:gd name="T17" fmla="*/ 0 60000 65536"/>
                <a:gd name="T18" fmla="*/ 0 60000 65536"/>
                <a:gd name="T19" fmla="*/ 0 60000 65536"/>
                <a:gd name="T20" fmla="*/ 0 60000 65536"/>
                <a:gd name="T21" fmla="*/ 0 w 12"/>
                <a:gd name="T22" fmla="*/ 0 h 10"/>
                <a:gd name="T23" fmla="*/ 12 w 1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0">
                  <a:moveTo>
                    <a:pt x="12" y="0"/>
                  </a:moveTo>
                  <a:lnTo>
                    <a:pt x="10" y="10"/>
                  </a:lnTo>
                  <a:lnTo>
                    <a:pt x="6" y="8"/>
                  </a:lnTo>
                  <a:lnTo>
                    <a:pt x="4" y="5"/>
                  </a:lnTo>
                  <a:lnTo>
                    <a:pt x="0" y="4"/>
                  </a:lnTo>
                  <a:lnTo>
                    <a:pt x="5" y="0"/>
                  </a:lnTo>
                  <a:lnTo>
                    <a:pt x="1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7" name="Freeform 67"/>
            <p:cNvSpPr>
              <a:spLocks/>
            </p:cNvSpPr>
            <p:nvPr/>
          </p:nvSpPr>
          <p:spPr bwMode="gray">
            <a:xfrm>
              <a:off x="1969079" y="1887645"/>
              <a:ext cx="61325" cy="23355"/>
            </a:xfrm>
            <a:custGeom>
              <a:avLst/>
              <a:gdLst>
                <a:gd name="T0" fmla="*/ 2147483647 w 25"/>
                <a:gd name="T1" fmla="*/ 0 h 9"/>
                <a:gd name="T2" fmla="*/ 2147483647 w 25"/>
                <a:gd name="T3" fmla="*/ 2147483647 h 9"/>
                <a:gd name="T4" fmla="*/ 2147483647 w 25"/>
                <a:gd name="T5" fmla="*/ 2147483647 h 9"/>
                <a:gd name="T6" fmla="*/ 2147483647 w 25"/>
                <a:gd name="T7" fmla="*/ 2147483647 h 9"/>
                <a:gd name="T8" fmla="*/ 2147483647 w 25"/>
                <a:gd name="T9" fmla="*/ 2147483647 h 9"/>
                <a:gd name="T10" fmla="*/ 2147483647 w 25"/>
                <a:gd name="T11" fmla="*/ 2147483647 h 9"/>
                <a:gd name="T12" fmla="*/ 0 w 25"/>
                <a:gd name="T13" fmla="*/ 2147483647 h 9"/>
                <a:gd name="T14" fmla="*/ 2147483647 w 25"/>
                <a:gd name="T15" fmla="*/ 2147483647 h 9"/>
                <a:gd name="T16" fmla="*/ 2147483647 w 25"/>
                <a:gd name="T17" fmla="*/ 2147483647 h 9"/>
                <a:gd name="T18" fmla="*/ 2147483647 w 25"/>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9"/>
                <a:gd name="T32" fmla="*/ 25 w 2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9">
                  <a:moveTo>
                    <a:pt x="22" y="0"/>
                  </a:moveTo>
                  <a:lnTo>
                    <a:pt x="25" y="1"/>
                  </a:lnTo>
                  <a:lnTo>
                    <a:pt x="25" y="3"/>
                  </a:lnTo>
                  <a:lnTo>
                    <a:pt x="20" y="4"/>
                  </a:lnTo>
                  <a:lnTo>
                    <a:pt x="16" y="8"/>
                  </a:lnTo>
                  <a:lnTo>
                    <a:pt x="6" y="9"/>
                  </a:lnTo>
                  <a:lnTo>
                    <a:pt x="0" y="6"/>
                  </a:lnTo>
                  <a:lnTo>
                    <a:pt x="4" y="2"/>
                  </a:lnTo>
                  <a:lnTo>
                    <a:pt x="13" y="2"/>
                  </a:lnTo>
                  <a:lnTo>
                    <a:pt x="2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8" name="Freeform 68"/>
            <p:cNvSpPr>
              <a:spLocks/>
            </p:cNvSpPr>
            <p:nvPr/>
          </p:nvSpPr>
          <p:spPr bwMode="gray">
            <a:xfrm>
              <a:off x="2167903" y="1844829"/>
              <a:ext cx="94774" cy="52547"/>
            </a:xfrm>
            <a:custGeom>
              <a:avLst/>
              <a:gdLst>
                <a:gd name="T0" fmla="*/ 2147483647 w 39"/>
                <a:gd name="T1" fmla="*/ 2147483647 h 21"/>
                <a:gd name="T2" fmla="*/ 2147483647 w 39"/>
                <a:gd name="T3" fmla="*/ 0 h 21"/>
                <a:gd name="T4" fmla="*/ 2147483647 w 39"/>
                <a:gd name="T5" fmla="*/ 2147483647 h 21"/>
                <a:gd name="T6" fmla="*/ 2147483647 w 39"/>
                <a:gd name="T7" fmla="*/ 2147483647 h 21"/>
                <a:gd name="T8" fmla="*/ 2147483647 w 39"/>
                <a:gd name="T9" fmla="*/ 2147483647 h 21"/>
                <a:gd name="T10" fmla="*/ 2147483647 w 39"/>
                <a:gd name="T11" fmla="*/ 2147483647 h 21"/>
                <a:gd name="T12" fmla="*/ 2147483647 w 39"/>
                <a:gd name="T13" fmla="*/ 2147483647 h 21"/>
                <a:gd name="T14" fmla="*/ 2147483647 w 39"/>
                <a:gd name="T15" fmla="*/ 2147483647 h 21"/>
                <a:gd name="T16" fmla="*/ 2147483647 w 39"/>
                <a:gd name="T17" fmla="*/ 2147483647 h 21"/>
                <a:gd name="T18" fmla="*/ 2147483647 w 39"/>
                <a:gd name="T19" fmla="*/ 2147483647 h 21"/>
                <a:gd name="T20" fmla="*/ 2147483647 w 39"/>
                <a:gd name="T21" fmla="*/ 2147483647 h 21"/>
                <a:gd name="T22" fmla="*/ 2147483647 w 39"/>
                <a:gd name="T23" fmla="*/ 2147483647 h 21"/>
                <a:gd name="T24" fmla="*/ 2147483647 w 39"/>
                <a:gd name="T25" fmla="*/ 2147483647 h 21"/>
                <a:gd name="T26" fmla="*/ 2147483647 w 39"/>
                <a:gd name="T27" fmla="*/ 2147483647 h 21"/>
                <a:gd name="T28" fmla="*/ 0 w 39"/>
                <a:gd name="T29" fmla="*/ 2147483647 h 21"/>
                <a:gd name="T30" fmla="*/ 2147483647 w 39"/>
                <a:gd name="T31" fmla="*/ 2147483647 h 21"/>
                <a:gd name="T32" fmla="*/ 2147483647 w 39"/>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1"/>
                <a:gd name="T53" fmla="*/ 39 w 39"/>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1">
                  <a:moveTo>
                    <a:pt x="12" y="3"/>
                  </a:moveTo>
                  <a:lnTo>
                    <a:pt x="16" y="0"/>
                  </a:lnTo>
                  <a:lnTo>
                    <a:pt x="19" y="1"/>
                  </a:lnTo>
                  <a:lnTo>
                    <a:pt x="24" y="4"/>
                  </a:lnTo>
                  <a:lnTo>
                    <a:pt x="26" y="6"/>
                  </a:lnTo>
                  <a:lnTo>
                    <a:pt x="30" y="8"/>
                  </a:lnTo>
                  <a:lnTo>
                    <a:pt x="30" y="9"/>
                  </a:lnTo>
                  <a:lnTo>
                    <a:pt x="39" y="16"/>
                  </a:lnTo>
                  <a:lnTo>
                    <a:pt x="35" y="18"/>
                  </a:lnTo>
                  <a:lnTo>
                    <a:pt x="29" y="21"/>
                  </a:lnTo>
                  <a:lnTo>
                    <a:pt x="25" y="21"/>
                  </a:lnTo>
                  <a:lnTo>
                    <a:pt x="18" y="18"/>
                  </a:lnTo>
                  <a:lnTo>
                    <a:pt x="8" y="16"/>
                  </a:lnTo>
                  <a:lnTo>
                    <a:pt x="2" y="16"/>
                  </a:lnTo>
                  <a:lnTo>
                    <a:pt x="0" y="12"/>
                  </a:lnTo>
                  <a:lnTo>
                    <a:pt x="11" y="8"/>
                  </a:lnTo>
                  <a:lnTo>
                    <a:pt x="12"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9" name="Freeform 69"/>
            <p:cNvSpPr>
              <a:spLocks/>
            </p:cNvSpPr>
            <p:nvPr/>
          </p:nvSpPr>
          <p:spPr bwMode="gray">
            <a:xfrm>
              <a:off x="2143745" y="1879861"/>
              <a:ext cx="9292" cy="9731"/>
            </a:xfrm>
            <a:custGeom>
              <a:avLst/>
              <a:gdLst>
                <a:gd name="T0" fmla="*/ 0 w 4"/>
                <a:gd name="T1" fmla="*/ 2147483647 h 4"/>
                <a:gd name="T2" fmla="*/ 2147483647 w 4"/>
                <a:gd name="T3" fmla="*/ 2147483647 h 4"/>
                <a:gd name="T4" fmla="*/ 2147483647 w 4"/>
                <a:gd name="T5" fmla="*/ 0 h 4"/>
                <a:gd name="T6" fmla="*/ 2147483647 w 4"/>
                <a:gd name="T7" fmla="*/ 2147483647 h 4"/>
                <a:gd name="T8" fmla="*/ 2147483647 w 4"/>
                <a:gd name="T9" fmla="*/ 2147483647 h 4"/>
                <a:gd name="T10" fmla="*/ 0 w 4"/>
                <a:gd name="T11" fmla="*/ 2147483647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3"/>
                  </a:moveTo>
                  <a:lnTo>
                    <a:pt x="2" y="1"/>
                  </a:lnTo>
                  <a:lnTo>
                    <a:pt x="4" y="0"/>
                  </a:lnTo>
                  <a:lnTo>
                    <a:pt x="4" y="3"/>
                  </a:lnTo>
                  <a:lnTo>
                    <a:pt x="2"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0" name="Freeform 70"/>
            <p:cNvSpPr>
              <a:spLocks/>
            </p:cNvSpPr>
            <p:nvPr/>
          </p:nvSpPr>
          <p:spPr bwMode="gray">
            <a:xfrm>
              <a:off x="2110311" y="1887645"/>
              <a:ext cx="14867" cy="9731"/>
            </a:xfrm>
            <a:custGeom>
              <a:avLst/>
              <a:gdLst>
                <a:gd name="T0" fmla="*/ 0 w 6"/>
                <a:gd name="T1" fmla="*/ 2147483647 h 4"/>
                <a:gd name="T2" fmla="*/ 0 w 6"/>
                <a:gd name="T3" fmla="*/ 2147483647 h 4"/>
                <a:gd name="T4" fmla="*/ 2147483647 w 6"/>
                <a:gd name="T5" fmla="*/ 0 h 4"/>
                <a:gd name="T6" fmla="*/ 2147483647 w 6"/>
                <a:gd name="T7" fmla="*/ 0 h 4"/>
                <a:gd name="T8" fmla="*/ 2147483647 w 6"/>
                <a:gd name="T9" fmla="*/ 2147483647 h 4"/>
                <a:gd name="T10" fmla="*/ 2147483647 w 6"/>
                <a:gd name="T11" fmla="*/ 2147483647 h 4"/>
                <a:gd name="T12" fmla="*/ 0 w 6"/>
                <a:gd name="T13" fmla="*/ 2147483647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0" y="3"/>
                  </a:moveTo>
                  <a:lnTo>
                    <a:pt x="0" y="1"/>
                  </a:lnTo>
                  <a:lnTo>
                    <a:pt x="3" y="0"/>
                  </a:lnTo>
                  <a:lnTo>
                    <a:pt x="6" y="0"/>
                  </a:lnTo>
                  <a:lnTo>
                    <a:pt x="6" y="2"/>
                  </a:lnTo>
                  <a:lnTo>
                    <a:pt x="2"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1" name="Freeform 71"/>
            <p:cNvSpPr>
              <a:spLocks/>
            </p:cNvSpPr>
            <p:nvPr/>
          </p:nvSpPr>
          <p:spPr bwMode="gray">
            <a:xfrm>
              <a:off x="2047114" y="1897380"/>
              <a:ext cx="16725" cy="5839"/>
            </a:xfrm>
            <a:custGeom>
              <a:avLst/>
              <a:gdLst>
                <a:gd name="T0" fmla="*/ 0 w 7"/>
                <a:gd name="T1" fmla="*/ 2147483647 h 2"/>
                <a:gd name="T2" fmla="*/ 0 w 7"/>
                <a:gd name="T3" fmla="*/ 2147483647 h 2"/>
                <a:gd name="T4" fmla="*/ 2147483647 w 7"/>
                <a:gd name="T5" fmla="*/ 0 h 2"/>
                <a:gd name="T6" fmla="*/ 2147483647 w 7"/>
                <a:gd name="T7" fmla="*/ 2147483647 h 2"/>
                <a:gd name="T8" fmla="*/ 2147483647 w 7"/>
                <a:gd name="T9" fmla="*/ 2147483647 h 2"/>
                <a:gd name="T10" fmla="*/ 0 w 7"/>
                <a:gd name="T11" fmla="*/ 2147483647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0" y="2"/>
                  </a:moveTo>
                  <a:lnTo>
                    <a:pt x="0" y="1"/>
                  </a:lnTo>
                  <a:lnTo>
                    <a:pt x="5" y="0"/>
                  </a:lnTo>
                  <a:lnTo>
                    <a:pt x="7" y="2"/>
                  </a:lnTo>
                  <a:lnTo>
                    <a:pt x="4"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2" name="Freeform 72"/>
            <p:cNvSpPr>
              <a:spLocks/>
            </p:cNvSpPr>
            <p:nvPr/>
          </p:nvSpPr>
          <p:spPr bwMode="gray">
            <a:xfrm>
              <a:off x="2180911" y="1630762"/>
              <a:ext cx="31592" cy="15569"/>
            </a:xfrm>
            <a:custGeom>
              <a:avLst/>
              <a:gdLst>
                <a:gd name="T0" fmla="*/ 0 w 13"/>
                <a:gd name="T1" fmla="*/ 2147483647 h 6"/>
                <a:gd name="T2" fmla="*/ 0 w 13"/>
                <a:gd name="T3" fmla="*/ 2147483647 h 6"/>
                <a:gd name="T4" fmla="*/ 2147483647 w 13"/>
                <a:gd name="T5" fmla="*/ 0 h 6"/>
                <a:gd name="T6" fmla="*/ 2147483647 w 13"/>
                <a:gd name="T7" fmla="*/ 0 h 6"/>
                <a:gd name="T8" fmla="*/ 2147483647 w 13"/>
                <a:gd name="T9" fmla="*/ 2147483647 h 6"/>
                <a:gd name="T10" fmla="*/ 2147483647 w 13"/>
                <a:gd name="T11" fmla="*/ 2147483647 h 6"/>
                <a:gd name="T12" fmla="*/ 2147483647 w 13"/>
                <a:gd name="T13" fmla="*/ 2147483647 h 6"/>
                <a:gd name="T14" fmla="*/ 0 w 13"/>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6"/>
                <a:gd name="T26" fmla="*/ 13 w 1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6">
                  <a:moveTo>
                    <a:pt x="0" y="5"/>
                  </a:moveTo>
                  <a:lnTo>
                    <a:pt x="0" y="3"/>
                  </a:lnTo>
                  <a:lnTo>
                    <a:pt x="6" y="0"/>
                  </a:lnTo>
                  <a:lnTo>
                    <a:pt x="12" y="0"/>
                  </a:lnTo>
                  <a:lnTo>
                    <a:pt x="13" y="1"/>
                  </a:lnTo>
                  <a:lnTo>
                    <a:pt x="10" y="4"/>
                  </a:lnTo>
                  <a:lnTo>
                    <a:pt x="6" y="6"/>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3" name="Freeform 73"/>
            <p:cNvSpPr>
              <a:spLocks/>
            </p:cNvSpPr>
            <p:nvPr/>
          </p:nvSpPr>
          <p:spPr bwMode="gray">
            <a:xfrm>
              <a:off x="2227369" y="1683300"/>
              <a:ext cx="13008" cy="11677"/>
            </a:xfrm>
            <a:custGeom>
              <a:avLst/>
              <a:gdLst>
                <a:gd name="T0" fmla="*/ 2147483647 w 6"/>
                <a:gd name="T1" fmla="*/ 2147483647 h 5"/>
                <a:gd name="T2" fmla="*/ 0 w 6"/>
                <a:gd name="T3" fmla="*/ 2147483647 h 5"/>
                <a:gd name="T4" fmla="*/ 0 w 6"/>
                <a:gd name="T5" fmla="*/ 2147483647 h 5"/>
                <a:gd name="T6" fmla="*/ 2147483647 w 6"/>
                <a:gd name="T7" fmla="*/ 0 h 5"/>
                <a:gd name="T8" fmla="*/ 2147483647 w 6"/>
                <a:gd name="T9" fmla="*/ 2147483647 h 5"/>
                <a:gd name="T10" fmla="*/ 2147483647 w 6"/>
                <a:gd name="T11" fmla="*/ 2147483647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5"/>
                  </a:moveTo>
                  <a:lnTo>
                    <a:pt x="0" y="4"/>
                  </a:lnTo>
                  <a:lnTo>
                    <a:pt x="0" y="1"/>
                  </a:lnTo>
                  <a:lnTo>
                    <a:pt x="2" y="0"/>
                  </a:lnTo>
                  <a:lnTo>
                    <a:pt x="6" y="2"/>
                  </a:lnTo>
                  <a:lnTo>
                    <a:pt x="4"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4" name="Freeform 74"/>
            <p:cNvSpPr>
              <a:spLocks/>
            </p:cNvSpPr>
            <p:nvPr/>
          </p:nvSpPr>
          <p:spPr bwMode="gray">
            <a:xfrm>
              <a:off x="2255243" y="1599623"/>
              <a:ext cx="9292" cy="5839"/>
            </a:xfrm>
            <a:custGeom>
              <a:avLst/>
              <a:gdLst>
                <a:gd name="T0" fmla="*/ 2147483647 w 4"/>
                <a:gd name="T1" fmla="*/ 2147483647 h 3"/>
                <a:gd name="T2" fmla="*/ 0 w 4"/>
                <a:gd name="T3" fmla="*/ 2147483647 h 3"/>
                <a:gd name="T4" fmla="*/ 2147483647 w 4"/>
                <a:gd name="T5" fmla="*/ 0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lnTo>
                    <a:pt x="0" y="1"/>
                  </a:lnTo>
                  <a:lnTo>
                    <a:pt x="1" y="0"/>
                  </a:lnTo>
                  <a:lnTo>
                    <a:pt x="4" y="1"/>
                  </a:lnTo>
                  <a:lnTo>
                    <a:pt x="2"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5" name="Freeform 75"/>
            <p:cNvSpPr>
              <a:spLocks/>
            </p:cNvSpPr>
            <p:nvPr/>
          </p:nvSpPr>
          <p:spPr bwMode="gray">
            <a:xfrm>
              <a:off x="2097303" y="1430300"/>
              <a:ext cx="31591" cy="11677"/>
            </a:xfrm>
            <a:custGeom>
              <a:avLst/>
              <a:gdLst>
                <a:gd name="T0" fmla="*/ 0 w 13"/>
                <a:gd name="T1" fmla="*/ 2147483647 h 4"/>
                <a:gd name="T2" fmla="*/ 2147483647 w 13"/>
                <a:gd name="T3" fmla="*/ 0 h 4"/>
                <a:gd name="T4" fmla="*/ 2147483647 w 13"/>
                <a:gd name="T5" fmla="*/ 0 h 4"/>
                <a:gd name="T6" fmla="*/ 2147483647 w 13"/>
                <a:gd name="T7" fmla="*/ 2147483647 h 4"/>
                <a:gd name="T8" fmla="*/ 2147483647 w 13"/>
                <a:gd name="T9" fmla="*/ 2147483647 h 4"/>
                <a:gd name="T10" fmla="*/ 0 w 13"/>
                <a:gd name="T11" fmla="*/ 2147483647 h 4"/>
                <a:gd name="T12" fmla="*/ 0 60000 65536"/>
                <a:gd name="T13" fmla="*/ 0 60000 65536"/>
                <a:gd name="T14" fmla="*/ 0 60000 65536"/>
                <a:gd name="T15" fmla="*/ 0 60000 65536"/>
                <a:gd name="T16" fmla="*/ 0 60000 65536"/>
                <a:gd name="T17" fmla="*/ 0 60000 65536"/>
                <a:gd name="T18" fmla="*/ 0 w 13"/>
                <a:gd name="T19" fmla="*/ 0 h 4"/>
                <a:gd name="T20" fmla="*/ 13 w 13"/>
                <a:gd name="T21" fmla="*/ 4 h 4"/>
              </a:gdLst>
              <a:ahLst/>
              <a:cxnLst>
                <a:cxn ang="T12">
                  <a:pos x="T0" y="T1"/>
                </a:cxn>
                <a:cxn ang="T13">
                  <a:pos x="T2" y="T3"/>
                </a:cxn>
                <a:cxn ang="T14">
                  <a:pos x="T4" y="T5"/>
                </a:cxn>
                <a:cxn ang="T15">
                  <a:pos x="T6" y="T7"/>
                </a:cxn>
                <a:cxn ang="T16">
                  <a:pos x="T8" y="T9"/>
                </a:cxn>
                <a:cxn ang="T17">
                  <a:pos x="T10" y="T11"/>
                </a:cxn>
              </a:cxnLst>
              <a:rect l="T18" t="T19" r="T20" b="T21"/>
              <a:pathLst>
                <a:path w="13" h="4">
                  <a:moveTo>
                    <a:pt x="0" y="1"/>
                  </a:moveTo>
                  <a:lnTo>
                    <a:pt x="5" y="0"/>
                  </a:lnTo>
                  <a:lnTo>
                    <a:pt x="11" y="0"/>
                  </a:lnTo>
                  <a:lnTo>
                    <a:pt x="13" y="3"/>
                  </a:lnTo>
                  <a:lnTo>
                    <a:pt x="5"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6" name="Freeform 76"/>
            <p:cNvSpPr>
              <a:spLocks/>
            </p:cNvSpPr>
            <p:nvPr/>
          </p:nvSpPr>
          <p:spPr bwMode="gray">
            <a:xfrm>
              <a:off x="2076845" y="1416675"/>
              <a:ext cx="11150" cy="3892"/>
            </a:xfrm>
            <a:custGeom>
              <a:avLst/>
              <a:gdLst>
                <a:gd name="T0" fmla="*/ 0 w 5"/>
                <a:gd name="T1" fmla="*/ 2147483647 h 2"/>
                <a:gd name="T2" fmla="*/ 2147483647 w 5"/>
                <a:gd name="T3" fmla="*/ 0 h 2"/>
                <a:gd name="T4" fmla="*/ 2147483647 w 5"/>
                <a:gd name="T5" fmla="*/ 2147483647 h 2"/>
                <a:gd name="T6" fmla="*/ 2147483647 w 5"/>
                <a:gd name="T7" fmla="*/ 2147483647 h 2"/>
                <a:gd name="T8" fmla="*/ 2147483647 w 5"/>
                <a:gd name="T9" fmla="*/ 2147483647 h 2"/>
                <a:gd name="T10" fmla="*/ 0 w 5"/>
                <a:gd name="T11" fmla="*/ 2147483647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0" y="1"/>
                  </a:moveTo>
                  <a:lnTo>
                    <a:pt x="2" y="0"/>
                  </a:lnTo>
                  <a:lnTo>
                    <a:pt x="5" y="1"/>
                  </a:lnTo>
                  <a:lnTo>
                    <a:pt x="4" y="2"/>
                  </a:lnTo>
                  <a:lnTo>
                    <a:pt x="1"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7" name="Freeform 77"/>
            <p:cNvSpPr>
              <a:spLocks/>
            </p:cNvSpPr>
            <p:nvPr/>
          </p:nvSpPr>
          <p:spPr bwMode="gray">
            <a:xfrm>
              <a:off x="2022955" y="1441975"/>
              <a:ext cx="39024" cy="33084"/>
            </a:xfrm>
            <a:custGeom>
              <a:avLst/>
              <a:gdLst>
                <a:gd name="T0" fmla="*/ 0 w 16"/>
                <a:gd name="T1" fmla="*/ 0 h 13"/>
                <a:gd name="T2" fmla="*/ 2147483647 w 16"/>
                <a:gd name="T3" fmla="*/ 0 h 13"/>
                <a:gd name="T4" fmla="*/ 2147483647 w 16"/>
                <a:gd name="T5" fmla="*/ 2147483647 h 13"/>
                <a:gd name="T6" fmla="*/ 2147483647 w 16"/>
                <a:gd name="T7" fmla="*/ 2147483647 h 13"/>
                <a:gd name="T8" fmla="*/ 2147483647 w 16"/>
                <a:gd name="T9" fmla="*/ 2147483647 h 13"/>
                <a:gd name="T10" fmla="*/ 2147483647 w 16"/>
                <a:gd name="T11" fmla="*/ 2147483647 h 13"/>
                <a:gd name="T12" fmla="*/ 0 w 16"/>
                <a:gd name="T13" fmla="*/ 0 h 13"/>
                <a:gd name="T14" fmla="*/ 0 60000 65536"/>
                <a:gd name="T15" fmla="*/ 0 60000 65536"/>
                <a:gd name="T16" fmla="*/ 0 60000 65536"/>
                <a:gd name="T17" fmla="*/ 0 60000 65536"/>
                <a:gd name="T18" fmla="*/ 0 60000 65536"/>
                <a:gd name="T19" fmla="*/ 0 60000 65536"/>
                <a:gd name="T20" fmla="*/ 0 60000 65536"/>
                <a:gd name="T21" fmla="*/ 0 w 16"/>
                <a:gd name="T22" fmla="*/ 0 h 13"/>
                <a:gd name="T23" fmla="*/ 16 w 1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3">
                  <a:moveTo>
                    <a:pt x="0" y="0"/>
                  </a:moveTo>
                  <a:lnTo>
                    <a:pt x="5" y="0"/>
                  </a:lnTo>
                  <a:lnTo>
                    <a:pt x="15" y="7"/>
                  </a:lnTo>
                  <a:lnTo>
                    <a:pt x="16" y="13"/>
                  </a:lnTo>
                  <a:lnTo>
                    <a:pt x="8" y="13"/>
                  </a:lnTo>
                  <a:lnTo>
                    <a:pt x="2" y="5"/>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8" name="Freeform 78"/>
            <p:cNvSpPr>
              <a:spLocks/>
            </p:cNvSpPr>
            <p:nvPr/>
          </p:nvSpPr>
          <p:spPr bwMode="gray">
            <a:xfrm>
              <a:off x="2041554" y="1554853"/>
              <a:ext cx="31591" cy="17515"/>
            </a:xfrm>
            <a:custGeom>
              <a:avLst/>
              <a:gdLst>
                <a:gd name="T0" fmla="*/ 2147483647 w 13"/>
                <a:gd name="T1" fmla="*/ 0 h 7"/>
                <a:gd name="T2" fmla="*/ 2147483647 w 13"/>
                <a:gd name="T3" fmla="*/ 2147483647 h 7"/>
                <a:gd name="T4" fmla="*/ 2147483647 w 13"/>
                <a:gd name="T5" fmla="*/ 2147483647 h 7"/>
                <a:gd name="T6" fmla="*/ 2147483647 w 13"/>
                <a:gd name="T7" fmla="*/ 2147483647 h 7"/>
                <a:gd name="T8" fmla="*/ 0 w 13"/>
                <a:gd name="T9" fmla="*/ 2147483647 h 7"/>
                <a:gd name="T10" fmla="*/ 2147483647 w 13"/>
                <a:gd name="T11" fmla="*/ 0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7" y="0"/>
                  </a:moveTo>
                  <a:lnTo>
                    <a:pt x="13" y="2"/>
                  </a:lnTo>
                  <a:lnTo>
                    <a:pt x="9" y="6"/>
                  </a:lnTo>
                  <a:lnTo>
                    <a:pt x="4" y="7"/>
                  </a:lnTo>
                  <a:lnTo>
                    <a:pt x="0" y="5"/>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9" name="Freeform 79"/>
            <p:cNvSpPr>
              <a:spLocks/>
            </p:cNvSpPr>
            <p:nvPr/>
          </p:nvSpPr>
          <p:spPr bwMode="gray">
            <a:xfrm>
              <a:off x="2063838" y="1517884"/>
              <a:ext cx="39024" cy="7785"/>
            </a:xfrm>
            <a:custGeom>
              <a:avLst/>
              <a:gdLst>
                <a:gd name="T0" fmla="*/ 0 w 16"/>
                <a:gd name="T1" fmla="*/ 2147483647 h 3"/>
                <a:gd name="T2" fmla="*/ 2147483647 w 16"/>
                <a:gd name="T3" fmla="*/ 0 h 3"/>
                <a:gd name="T4" fmla="*/ 2147483647 w 16"/>
                <a:gd name="T5" fmla="*/ 2147483647 h 3"/>
                <a:gd name="T6" fmla="*/ 2147483647 w 16"/>
                <a:gd name="T7" fmla="*/ 2147483647 h 3"/>
                <a:gd name="T8" fmla="*/ 2147483647 w 16"/>
                <a:gd name="T9" fmla="*/ 2147483647 h 3"/>
                <a:gd name="T10" fmla="*/ 0 w 16"/>
                <a:gd name="T11" fmla="*/ 2147483647 h 3"/>
                <a:gd name="T12" fmla="*/ 0 60000 65536"/>
                <a:gd name="T13" fmla="*/ 0 60000 65536"/>
                <a:gd name="T14" fmla="*/ 0 60000 65536"/>
                <a:gd name="T15" fmla="*/ 0 60000 65536"/>
                <a:gd name="T16" fmla="*/ 0 60000 65536"/>
                <a:gd name="T17" fmla="*/ 0 60000 65536"/>
                <a:gd name="T18" fmla="*/ 0 w 16"/>
                <a:gd name="T19" fmla="*/ 0 h 3"/>
                <a:gd name="T20" fmla="*/ 16 w 16"/>
                <a:gd name="T21" fmla="*/ 3 h 3"/>
              </a:gdLst>
              <a:ahLst/>
              <a:cxnLst>
                <a:cxn ang="T12">
                  <a:pos x="T0" y="T1"/>
                </a:cxn>
                <a:cxn ang="T13">
                  <a:pos x="T2" y="T3"/>
                </a:cxn>
                <a:cxn ang="T14">
                  <a:pos x="T4" y="T5"/>
                </a:cxn>
                <a:cxn ang="T15">
                  <a:pos x="T6" y="T7"/>
                </a:cxn>
                <a:cxn ang="T16">
                  <a:pos x="T8" y="T9"/>
                </a:cxn>
                <a:cxn ang="T17">
                  <a:pos x="T10" y="T11"/>
                </a:cxn>
              </a:cxnLst>
              <a:rect l="T18" t="T19" r="T20" b="T21"/>
              <a:pathLst>
                <a:path w="16" h="3">
                  <a:moveTo>
                    <a:pt x="0" y="1"/>
                  </a:moveTo>
                  <a:lnTo>
                    <a:pt x="11" y="0"/>
                  </a:lnTo>
                  <a:lnTo>
                    <a:pt x="16" y="1"/>
                  </a:lnTo>
                  <a:lnTo>
                    <a:pt x="16" y="2"/>
                  </a:lnTo>
                  <a:lnTo>
                    <a:pt x="6"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0" name="Freeform 80"/>
            <p:cNvSpPr>
              <a:spLocks/>
            </p:cNvSpPr>
            <p:nvPr/>
          </p:nvSpPr>
          <p:spPr bwMode="gray">
            <a:xfrm>
              <a:off x="2071271" y="1525661"/>
              <a:ext cx="33450" cy="9731"/>
            </a:xfrm>
            <a:custGeom>
              <a:avLst/>
              <a:gdLst>
                <a:gd name="T0" fmla="*/ 0 w 14"/>
                <a:gd name="T1" fmla="*/ 2147483647 h 4"/>
                <a:gd name="T2" fmla="*/ 2147483647 w 14"/>
                <a:gd name="T3" fmla="*/ 0 h 4"/>
                <a:gd name="T4" fmla="*/ 2147483647 w 14"/>
                <a:gd name="T5" fmla="*/ 2147483647 h 4"/>
                <a:gd name="T6" fmla="*/ 2147483647 w 14"/>
                <a:gd name="T7" fmla="*/ 2147483647 h 4"/>
                <a:gd name="T8" fmla="*/ 0 w 14"/>
                <a:gd name="T9" fmla="*/ 2147483647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0" y="2"/>
                  </a:moveTo>
                  <a:lnTo>
                    <a:pt x="14" y="0"/>
                  </a:lnTo>
                  <a:lnTo>
                    <a:pt x="14" y="1"/>
                  </a:lnTo>
                  <a:lnTo>
                    <a:pt x="1"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1" name="Freeform 81"/>
            <p:cNvSpPr>
              <a:spLocks/>
            </p:cNvSpPr>
            <p:nvPr/>
          </p:nvSpPr>
          <p:spPr bwMode="gray">
            <a:xfrm>
              <a:off x="2084278" y="1533454"/>
              <a:ext cx="20442" cy="7785"/>
            </a:xfrm>
            <a:custGeom>
              <a:avLst/>
              <a:gdLst>
                <a:gd name="T0" fmla="*/ 0 w 9"/>
                <a:gd name="T1" fmla="*/ 2147483647 h 3"/>
                <a:gd name="T2" fmla="*/ 2147483647 w 9"/>
                <a:gd name="T3" fmla="*/ 0 h 3"/>
                <a:gd name="T4" fmla="*/ 2147483647 w 9"/>
                <a:gd name="T5" fmla="*/ 0 h 3"/>
                <a:gd name="T6" fmla="*/ 2147483647 w 9"/>
                <a:gd name="T7" fmla="*/ 2147483647 h 3"/>
                <a:gd name="T8" fmla="*/ 2147483647 w 9"/>
                <a:gd name="T9" fmla="*/ 2147483647 h 3"/>
                <a:gd name="T10" fmla="*/ 0 w 9"/>
                <a:gd name="T11" fmla="*/ 2147483647 h 3"/>
                <a:gd name="T12" fmla="*/ 0 60000 65536"/>
                <a:gd name="T13" fmla="*/ 0 60000 65536"/>
                <a:gd name="T14" fmla="*/ 0 60000 65536"/>
                <a:gd name="T15" fmla="*/ 0 60000 65536"/>
                <a:gd name="T16" fmla="*/ 0 60000 65536"/>
                <a:gd name="T17" fmla="*/ 0 60000 65536"/>
                <a:gd name="T18" fmla="*/ 0 w 9"/>
                <a:gd name="T19" fmla="*/ 0 h 3"/>
                <a:gd name="T20" fmla="*/ 9 w 9"/>
                <a:gd name="T21" fmla="*/ 3 h 3"/>
              </a:gdLst>
              <a:ahLst/>
              <a:cxnLst>
                <a:cxn ang="T12">
                  <a:pos x="T0" y="T1"/>
                </a:cxn>
                <a:cxn ang="T13">
                  <a:pos x="T2" y="T3"/>
                </a:cxn>
                <a:cxn ang="T14">
                  <a:pos x="T4" y="T5"/>
                </a:cxn>
                <a:cxn ang="T15">
                  <a:pos x="T6" y="T7"/>
                </a:cxn>
                <a:cxn ang="T16">
                  <a:pos x="T8" y="T9"/>
                </a:cxn>
                <a:cxn ang="T17">
                  <a:pos x="T10" y="T11"/>
                </a:cxn>
              </a:cxnLst>
              <a:rect l="T18" t="T19" r="T20" b="T21"/>
              <a:pathLst>
                <a:path w="9" h="3">
                  <a:moveTo>
                    <a:pt x="0" y="1"/>
                  </a:moveTo>
                  <a:lnTo>
                    <a:pt x="5" y="0"/>
                  </a:lnTo>
                  <a:lnTo>
                    <a:pt x="9" y="0"/>
                  </a:lnTo>
                  <a:lnTo>
                    <a:pt x="9" y="1"/>
                  </a:lnTo>
                  <a:lnTo>
                    <a:pt x="2"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2" name="Freeform 82"/>
            <p:cNvSpPr>
              <a:spLocks/>
            </p:cNvSpPr>
            <p:nvPr/>
          </p:nvSpPr>
          <p:spPr bwMode="gray">
            <a:xfrm>
              <a:off x="2279418" y="1412792"/>
              <a:ext cx="7433" cy="7785"/>
            </a:xfrm>
            <a:custGeom>
              <a:avLst/>
              <a:gdLst>
                <a:gd name="T0" fmla="*/ 0 w 3"/>
                <a:gd name="T1" fmla="*/ 0 h 3"/>
                <a:gd name="T2" fmla="*/ 2147483647 w 3"/>
                <a:gd name="T3" fmla="*/ 0 h 3"/>
                <a:gd name="T4" fmla="*/ 2147483647 w 3"/>
                <a:gd name="T5" fmla="*/ 2147483647 h 3"/>
                <a:gd name="T6" fmla="*/ 2147483647 w 3"/>
                <a:gd name="T7" fmla="*/ 2147483647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0"/>
                  </a:lnTo>
                  <a:lnTo>
                    <a:pt x="3" y="3"/>
                  </a:lnTo>
                  <a:lnTo>
                    <a:pt x="1"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3" name="Freeform 83"/>
            <p:cNvSpPr>
              <a:spLocks/>
            </p:cNvSpPr>
            <p:nvPr/>
          </p:nvSpPr>
          <p:spPr bwMode="gray">
            <a:xfrm>
              <a:off x="2223653" y="1541229"/>
              <a:ext cx="22300" cy="9731"/>
            </a:xfrm>
            <a:custGeom>
              <a:avLst/>
              <a:gdLst>
                <a:gd name="T0" fmla="*/ 0 w 9"/>
                <a:gd name="T1" fmla="*/ 2147483647 h 4"/>
                <a:gd name="T2" fmla="*/ 0 w 9"/>
                <a:gd name="T3" fmla="*/ 2147483647 h 4"/>
                <a:gd name="T4" fmla="*/ 2147483647 w 9"/>
                <a:gd name="T5" fmla="*/ 0 h 4"/>
                <a:gd name="T6" fmla="*/ 2147483647 w 9"/>
                <a:gd name="T7" fmla="*/ 0 h 4"/>
                <a:gd name="T8" fmla="*/ 2147483647 w 9"/>
                <a:gd name="T9" fmla="*/ 2147483647 h 4"/>
                <a:gd name="T10" fmla="*/ 2147483647 w 9"/>
                <a:gd name="T11" fmla="*/ 2147483647 h 4"/>
                <a:gd name="T12" fmla="*/ 2147483647 w 9"/>
                <a:gd name="T13" fmla="*/ 2147483647 h 4"/>
                <a:gd name="T14" fmla="*/ 0 w 9"/>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4"/>
                <a:gd name="T26" fmla="*/ 9 w 9"/>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4">
                  <a:moveTo>
                    <a:pt x="0" y="4"/>
                  </a:moveTo>
                  <a:lnTo>
                    <a:pt x="0" y="3"/>
                  </a:lnTo>
                  <a:lnTo>
                    <a:pt x="4" y="0"/>
                  </a:lnTo>
                  <a:lnTo>
                    <a:pt x="9" y="0"/>
                  </a:lnTo>
                  <a:lnTo>
                    <a:pt x="9" y="2"/>
                  </a:lnTo>
                  <a:lnTo>
                    <a:pt x="5" y="4"/>
                  </a:lnTo>
                  <a:lnTo>
                    <a:pt x="4" y="3"/>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4" name="Freeform 84"/>
            <p:cNvSpPr>
              <a:spLocks/>
            </p:cNvSpPr>
            <p:nvPr/>
          </p:nvSpPr>
          <p:spPr bwMode="gray">
            <a:xfrm>
              <a:off x="2275686" y="1533454"/>
              <a:ext cx="11150" cy="7785"/>
            </a:xfrm>
            <a:custGeom>
              <a:avLst/>
              <a:gdLst>
                <a:gd name="T0" fmla="*/ 0 w 5"/>
                <a:gd name="T1" fmla="*/ 0 h 3"/>
                <a:gd name="T2" fmla="*/ 2147483647 w 5"/>
                <a:gd name="T3" fmla="*/ 0 h 3"/>
                <a:gd name="T4" fmla="*/ 2147483647 w 5"/>
                <a:gd name="T5" fmla="*/ 2147483647 h 3"/>
                <a:gd name="T6" fmla="*/ 2147483647 w 5"/>
                <a:gd name="T7" fmla="*/ 2147483647 h 3"/>
                <a:gd name="T8" fmla="*/ 2147483647 w 5"/>
                <a:gd name="T9" fmla="*/ 2147483647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0"/>
                  </a:moveTo>
                  <a:lnTo>
                    <a:pt x="4" y="0"/>
                  </a:lnTo>
                  <a:lnTo>
                    <a:pt x="5" y="2"/>
                  </a:lnTo>
                  <a:lnTo>
                    <a:pt x="4" y="3"/>
                  </a:lnTo>
                  <a:lnTo>
                    <a:pt x="3"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5" name="Freeform 85"/>
            <p:cNvSpPr>
              <a:spLocks/>
            </p:cNvSpPr>
            <p:nvPr/>
          </p:nvSpPr>
          <p:spPr bwMode="gray">
            <a:xfrm>
              <a:off x="2264536" y="1521767"/>
              <a:ext cx="11150" cy="3892"/>
            </a:xfrm>
            <a:custGeom>
              <a:avLst/>
              <a:gdLst>
                <a:gd name="T0" fmla="*/ 0 w 4"/>
                <a:gd name="T1" fmla="*/ 0 h 1"/>
                <a:gd name="T2" fmla="*/ 2147483647 w 4"/>
                <a:gd name="T3" fmla="*/ 0 h 1"/>
                <a:gd name="T4" fmla="*/ 2147483647 w 4"/>
                <a:gd name="T5" fmla="*/ 2147483647 h 1"/>
                <a:gd name="T6" fmla="*/ 2147483647 w 4"/>
                <a:gd name="T7" fmla="*/ 2147483647 h 1"/>
                <a:gd name="T8" fmla="*/ 0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0" y="0"/>
                  </a:moveTo>
                  <a:lnTo>
                    <a:pt x="1" y="0"/>
                  </a:lnTo>
                  <a:lnTo>
                    <a:pt x="4" y="1"/>
                  </a:lnTo>
                  <a:lnTo>
                    <a:pt x="1"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6" name="Freeform 86"/>
            <p:cNvSpPr>
              <a:spLocks/>
            </p:cNvSpPr>
            <p:nvPr/>
          </p:nvSpPr>
          <p:spPr bwMode="gray">
            <a:xfrm>
              <a:off x="2156753" y="1488683"/>
              <a:ext cx="11150" cy="3892"/>
            </a:xfrm>
            <a:custGeom>
              <a:avLst/>
              <a:gdLst>
                <a:gd name="T0" fmla="*/ 0 w 5"/>
                <a:gd name="T1" fmla="*/ 2147483647 h 1"/>
                <a:gd name="T2" fmla="*/ 2147483647 w 5"/>
                <a:gd name="T3" fmla="*/ 0 h 1"/>
                <a:gd name="T4" fmla="*/ 2147483647 w 5"/>
                <a:gd name="T5" fmla="*/ 0 h 1"/>
                <a:gd name="T6" fmla="*/ 2147483647 w 5"/>
                <a:gd name="T7" fmla="*/ 2147483647 h 1"/>
                <a:gd name="T8" fmla="*/ 0 w 5"/>
                <a:gd name="T9" fmla="*/ 2147483647 h 1"/>
                <a:gd name="T10" fmla="*/ 0 60000 65536"/>
                <a:gd name="T11" fmla="*/ 0 60000 65536"/>
                <a:gd name="T12" fmla="*/ 0 60000 65536"/>
                <a:gd name="T13" fmla="*/ 0 60000 65536"/>
                <a:gd name="T14" fmla="*/ 0 60000 65536"/>
                <a:gd name="T15" fmla="*/ 0 w 5"/>
                <a:gd name="T16" fmla="*/ 0 h 1"/>
                <a:gd name="T17" fmla="*/ 5 w 5"/>
                <a:gd name="T18" fmla="*/ 1 h 1"/>
              </a:gdLst>
              <a:ahLst/>
              <a:cxnLst>
                <a:cxn ang="T10">
                  <a:pos x="T0" y="T1"/>
                </a:cxn>
                <a:cxn ang="T11">
                  <a:pos x="T2" y="T3"/>
                </a:cxn>
                <a:cxn ang="T12">
                  <a:pos x="T4" y="T5"/>
                </a:cxn>
                <a:cxn ang="T13">
                  <a:pos x="T6" y="T7"/>
                </a:cxn>
                <a:cxn ang="T14">
                  <a:pos x="T8" y="T9"/>
                </a:cxn>
              </a:cxnLst>
              <a:rect l="T15" t="T16" r="T17" b="T18"/>
              <a:pathLst>
                <a:path w="5" h="1">
                  <a:moveTo>
                    <a:pt x="0" y="1"/>
                  </a:moveTo>
                  <a:lnTo>
                    <a:pt x="2" y="0"/>
                  </a:lnTo>
                  <a:lnTo>
                    <a:pt x="4" y="0"/>
                  </a:lnTo>
                  <a:lnTo>
                    <a:pt x="5" y="1"/>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7" name="Freeform 87"/>
            <p:cNvSpPr>
              <a:spLocks/>
            </p:cNvSpPr>
            <p:nvPr/>
          </p:nvSpPr>
          <p:spPr bwMode="gray">
            <a:xfrm>
              <a:off x="2121461" y="1492573"/>
              <a:ext cx="24159" cy="9731"/>
            </a:xfrm>
            <a:custGeom>
              <a:avLst/>
              <a:gdLst>
                <a:gd name="T0" fmla="*/ 2147483647 w 10"/>
                <a:gd name="T1" fmla="*/ 2147483647 h 4"/>
                <a:gd name="T2" fmla="*/ 2147483647 w 10"/>
                <a:gd name="T3" fmla="*/ 2147483647 h 4"/>
                <a:gd name="T4" fmla="*/ 0 w 10"/>
                <a:gd name="T5" fmla="*/ 2147483647 h 4"/>
                <a:gd name="T6" fmla="*/ 2147483647 w 10"/>
                <a:gd name="T7" fmla="*/ 2147483647 h 4"/>
                <a:gd name="T8" fmla="*/ 2147483647 w 10"/>
                <a:gd name="T9" fmla="*/ 0 h 4"/>
                <a:gd name="T10" fmla="*/ 2147483647 w 10"/>
                <a:gd name="T11" fmla="*/ 0 h 4"/>
                <a:gd name="T12" fmla="*/ 2147483647 w 10"/>
                <a:gd name="T13" fmla="*/ 2147483647 h 4"/>
                <a:gd name="T14" fmla="*/ 2147483647 w 10"/>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4"/>
                <a:gd name="T26" fmla="*/ 10 w 10"/>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4">
                  <a:moveTo>
                    <a:pt x="3" y="4"/>
                  </a:moveTo>
                  <a:lnTo>
                    <a:pt x="2" y="4"/>
                  </a:lnTo>
                  <a:lnTo>
                    <a:pt x="0" y="3"/>
                  </a:lnTo>
                  <a:lnTo>
                    <a:pt x="1" y="2"/>
                  </a:lnTo>
                  <a:lnTo>
                    <a:pt x="7" y="0"/>
                  </a:lnTo>
                  <a:lnTo>
                    <a:pt x="10" y="0"/>
                  </a:lnTo>
                  <a:lnTo>
                    <a:pt x="4" y="3"/>
                  </a:lnTo>
                  <a:lnTo>
                    <a:pt x="3"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8" name="Freeform 88"/>
            <p:cNvSpPr>
              <a:spLocks/>
            </p:cNvSpPr>
            <p:nvPr/>
          </p:nvSpPr>
          <p:spPr bwMode="gray">
            <a:xfrm>
              <a:off x="2061979" y="1500360"/>
              <a:ext cx="26016" cy="11677"/>
            </a:xfrm>
            <a:custGeom>
              <a:avLst/>
              <a:gdLst>
                <a:gd name="T0" fmla="*/ 2147483647 w 11"/>
                <a:gd name="T1" fmla="*/ 2147483647 h 5"/>
                <a:gd name="T2" fmla="*/ 0 w 11"/>
                <a:gd name="T3" fmla="*/ 2147483647 h 5"/>
                <a:gd name="T4" fmla="*/ 0 w 11"/>
                <a:gd name="T5" fmla="*/ 0 h 5"/>
                <a:gd name="T6" fmla="*/ 2147483647 w 11"/>
                <a:gd name="T7" fmla="*/ 0 h 5"/>
                <a:gd name="T8" fmla="*/ 2147483647 w 11"/>
                <a:gd name="T9" fmla="*/ 2147483647 h 5"/>
                <a:gd name="T10" fmla="*/ 2147483647 w 11"/>
                <a:gd name="T11" fmla="*/ 2147483647 h 5"/>
                <a:gd name="T12" fmla="*/ 2147483647 w 11"/>
                <a:gd name="T13" fmla="*/ 2147483647 h 5"/>
                <a:gd name="T14" fmla="*/ 0 60000 65536"/>
                <a:gd name="T15" fmla="*/ 0 60000 65536"/>
                <a:gd name="T16" fmla="*/ 0 60000 65536"/>
                <a:gd name="T17" fmla="*/ 0 60000 65536"/>
                <a:gd name="T18" fmla="*/ 0 60000 65536"/>
                <a:gd name="T19" fmla="*/ 0 60000 65536"/>
                <a:gd name="T20" fmla="*/ 0 60000 65536"/>
                <a:gd name="T21" fmla="*/ 0 w 11"/>
                <a:gd name="T22" fmla="*/ 0 h 5"/>
                <a:gd name="T23" fmla="*/ 11 w 1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5">
                  <a:moveTo>
                    <a:pt x="2" y="5"/>
                  </a:moveTo>
                  <a:lnTo>
                    <a:pt x="0" y="4"/>
                  </a:lnTo>
                  <a:lnTo>
                    <a:pt x="0" y="0"/>
                  </a:lnTo>
                  <a:lnTo>
                    <a:pt x="3" y="0"/>
                  </a:lnTo>
                  <a:lnTo>
                    <a:pt x="11" y="3"/>
                  </a:lnTo>
                  <a:lnTo>
                    <a:pt x="11" y="5"/>
                  </a:lnTo>
                  <a:lnTo>
                    <a:pt x="2"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9" name="Freeform 89"/>
            <p:cNvSpPr>
              <a:spLocks/>
            </p:cNvSpPr>
            <p:nvPr/>
          </p:nvSpPr>
          <p:spPr bwMode="gray">
            <a:xfrm>
              <a:off x="1736774" y="1669673"/>
              <a:ext cx="403254" cy="231595"/>
            </a:xfrm>
            <a:custGeom>
              <a:avLst/>
              <a:gdLst>
                <a:gd name="T0" fmla="*/ 2147483647 w 166"/>
                <a:gd name="T1" fmla="*/ 2147483647 h 91"/>
                <a:gd name="T2" fmla="*/ 2147483647 w 166"/>
                <a:gd name="T3" fmla="*/ 2147483647 h 91"/>
                <a:gd name="T4" fmla="*/ 2147483647 w 166"/>
                <a:gd name="T5" fmla="*/ 2147483647 h 91"/>
                <a:gd name="T6" fmla="*/ 2147483647 w 166"/>
                <a:gd name="T7" fmla="*/ 2147483647 h 91"/>
                <a:gd name="T8" fmla="*/ 2147483647 w 166"/>
                <a:gd name="T9" fmla="*/ 2147483647 h 91"/>
                <a:gd name="T10" fmla="*/ 2147483647 w 166"/>
                <a:gd name="T11" fmla="*/ 2147483647 h 91"/>
                <a:gd name="T12" fmla="*/ 2147483647 w 166"/>
                <a:gd name="T13" fmla="*/ 2147483647 h 91"/>
                <a:gd name="T14" fmla="*/ 2147483647 w 166"/>
                <a:gd name="T15" fmla="*/ 2147483647 h 91"/>
                <a:gd name="T16" fmla="*/ 2147483647 w 166"/>
                <a:gd name="T17" fmla="*/ 2147483647 h 91"/>
                <a:gd name="T18" fmla="*/ 2147483647 w 166"/>
                <a:gd name="T19" fmla="*/ 2147483647 h 91"/>
                <a:gd name="T20" fmla="*/ 2147483647 w 166"/>
                <a:gd name="T21" fmla="*/ 2147483647 h 91"/>
                <a:gd name="T22" fmla="*/ 2147483647 w 166"/>
                <a:gd name="T23" fmla="*/ 2147483647 h 91"/>
                <a:gd name="T24" fmla="*/ 2147483647 w 166"/>
                <a:gd name="T25" fmla="*/ 2147483647 h 91"/>
                <a:gd name="T26" fmla="*/ 2147483647 w 166"/>
                <a:gd name="T27" fmla="*/ 2147483647 h 91"/>
                <a:gd name="T28" fmla="*/ 2147483647 w 166"/>
                <a:gd name="T29" fmla="*/ 2147483647 h 91"/>
                <a:gd name="T30" fmla="*/ 2147483647 w 166"/>
                <a:gd name="T31" fmla="*/ 2147483647 h 91"/>
                <a:gd name="T32" fmla="*/ 2147483647 w 166"/>
                <a:gd name="T33" fmla="*/ 2147483647 h 91"/>
                <a:gd name="T34" fmla="*/ 2147483647 w 166"/>
                <a:gd name="T35" fmla="*/ 2147483647 h 91"/>
                <a:gd name="T36" fmla="*/ 2147483647 w 166"/>
                <a:gd name="T37" fmla="*/ 2147483647 h 91"/>
                <a:gd name="T38" fmla="*/ 2147483647 w 166"/>
                <a:gd name="T39" fmla="*/ 2147483647 h 91"/>
                <a:gd name="T40" fmla="*/ 2147483647 w 166"/>
                <a:gd name="T41" fmla="*/ 2147483647 h 91"/>
                <a:gd name="T42" fmla="*/ 2147483647 w 166"/>
                <a:gd name="T43" fmla="*/ 2147483647 h 91"/>
                <a:gd name="T44" fmla="*/ 2147483647 w 166"/>
                <a:gd name="T45" fmla="*/ 2147483647 h 91"/>
                <a:gd name="T46" fmla="*/ 2147483647 w 166"/>
                <a:gd name="T47" fmla="*/ 2147483647 h 91"/>
                <a:gd name="T48" fmla="*/ 2147483647 w 166"/>
                <a:gd name="T49" fmla="*/ 2147483647 h 91"/>
                <a:gd name="T50" fmla="*/ 2147483647 w 166"/>
                <a:gd name="T51" fmla="*/ 2147483647 h 91"/>
                <a:gd name="T52" fmla="*/ 2147483647 w 166"/>
                <a:gd name="T53" fmla="*/ 2147483647 h 91"/>
                <a:gd name="T54" fmla="*/ 2147483647 w 166"/>
                <a:gd name="T55" fmla="*/ 2147483647 h 91"/>
                <a:gd name="T56" fmla="*/ 2147483647 w 166"/>
                <a:gd name="T57" fmla="*/ 2147483647 h 91"/>
                <a:gd name="T58" fmla="*/ 2147483647 w 166"/>
                <a:gd name="T59" fmla="*/ 2147483647 h 91"/>
                <a:gd name="T60" fmla="*/ 2147483647 w 166"/>
                <a:gd name="T61" fmla="*/ 2147483647 h 91"/>
                <a:gd name="T62" fmla="*/ 2147483647 w 166"/>
                <a:gd name="T63" fmla="*/ 2147483647 h 91"/>
                <a:gd name="T64" fmla="*/ 2147483647 w 166"/>
                <a:gd name="T65" fmla="*/ 2147483647 h 91"/>
                <a:gd name="T66" fmla="*/ 0 w 166"/>
                <a:gd name="T67" fmla="*/ 2147483647 h 91"/>
                <a:gd name="T68" fmla="*/ 2147483647 w 166"/>
                <a:gd name="T69" fmla="*/ 2147483647 h 91"/>
                <a:gd name="T70" fmla="*/ 2147483647 w 166"/>
                <a:gd name="T71" fmla="*/ 2147483647 h 91"/>
                <a:gd name="T72" fmla="*/ 2147483647 w 166"/>
                <a:gd name="T73" fmla="*/ 2147483647 h 91"/>
                <a:gd name="T74" fmla="*/ 2147483647 w 166"/>
                <a:gd name="T75" fmla="*/ 0 h 91"/>
                <a:gd name="T76" fmla="*/ 2147483647 w 166"/>
                <a:gd name="T77" fmla="*/ 2147483647 h 91"/>
                <a:gd name="T78" fmla="*/ 2147483647 w 166"/>
                <a:gd name="T79" fmla="*/ 2147483647 h 91"/>
                <a:gd name="T80" fmla="*/ 2147483647 w 166"/>
                <a:gd name="T81" fmla="*/ 2147483647 h 91"/>
                <a:gd name="T82" fmla="*/ 2147483647 w 166"/>
                <a:gd name="T83" fmla="*/ 2147483647 h 91"/>
                <a:gd name="T84" fmla="*/ 2147483647 w 166"/>
                <a:gd name="T85" fmla="*/ 2147483647 h 91"/>
                <a:gd name="T86" fmla="*/ 2147483647 w 166"/>
                <a:gd name="T87" fmla="*/ 2147483647 h 91"/>
                <a:gd name="T88" fmla="*/ 2147483647 w 166"/>
                <a:gd name="T89" fmla="*/ 2147483647 h 91"/>
                <a:gd name="T90" fmla="*/ 2147483647 w 166"/>
                <a:gd name="T91" fmla="*/ 2147483647 h 91"/>
                <a:gd name="T92" fmla="*/ 2147483647 w 166"/>
                <a:gd name="T93" fmla="*/ 2147483647 h 91"/>
                <a:gd name="T94" fmla="*/ 2147483647 w 166"/>
                <a:gd name="T95" fmla="*/ 2147483647 h 91"/>
                <a:gd name="T96" fmla="*/ 2147483647 w 166"/>
                <a:gd name="T97" fmla="*/ 2147483647 h 91"/>
                <a:gd name="T98" fmla="*/ 2147483647 w 166"/>
                <a:gd name="T99" fmla="*/ 2147483647 h 91"/>
                <a:gd name="T100" fmla="*/ 2147483647 w 166"/>
                <a:gd name="T101" fmla="*/ 2147483647 h 91"/>
                <a:gd name="T102" fmla="*/ 2147483647 w 166"/>
                <a:gd name="T103" fmla="*/ 2147483647 h 91"/>
                <a:gd name="T104" fmla="*/ 2147483647 w 166"/>
                <a:gd name="T105" fmla="*/ 2147483647 h 91"/>
                <a:gd name="T106" fmla="*/ 2147483647 w 166"/>
                <a:gd name="T107" fmla="*/ 2147483647 h 91"/>
                <a:gd name="T108" fmla="*/ 2147483647 w 166"/>
                <a:gd name="T109" fmla="*/ 2147483647 h 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6"/>
                <a:gd name="T166" fmla="*/ 0 h 91"/>
                <a:gd name="T167" fmla="*/ 166 w 166"/>
                <a:gd name="T168" fmla="*/ 91 h 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6" h="91">
                  <a:moveTo>
                    <a:pt x="115" y="2"/>
                  </a:moveTo>
                  <a:lnTo>
                    <a:pt x="118" y="4"/>
                  </a:lnTo>
                  <a:lnTo>
                    <a:pt x="118" y="6"/>
                  </a:lnTo>
                  <a:lnTo>
                    <a:pt x="126" y="10"/>
                  </a:lnTo>
                  <a:lnTo>
                    <a:pt x="126" y="22"/>
                  </a:lnTo>
                  <a:lnTo>
                    <a:pt x="129" y="30"/>
                  </a:lnTo>
                  <a:lnTo>
                    <a:pt x="135" y="36"/>
                  </a:lnTo>
                  <a:lnTo>
                    <a:pt x="133" y="45"/>
                  </a:lnTo>
                  <a:lnTo>
                    <a:pt x="145" y="52"/>
                  </a:lnTo>
                  <a:lnTo>
                    <a:pt x="148" y="51"/>
                  </a:lnTo>
                  <a:lnTo>
                    <a:pt x="153" y="52"/>
                  </a:lnTo>
                  <a:lnTo>
                    <a:pt x="154" y="58"/>
                  </a:lnTo>
                  <a:lnTo>
                    <a:pt x="166" y="65"/>
                  </a:lnTo>
                  <a:lnTo>
                    <a:pt x="166" y="68"/>
                  </a:lnTo>
                  <a:lnTo>
                    <a:pt x="165" y="69"/>
                  </a:lnTo>
                  <a:lnTo>
                    <a:pt x="161" y="69"/>
                  </a:lnTo>
                  <a:lnTo>
                    <a:pt x="158" y="70"/>
                  </a:lnTo>
                  <a:lnTo>
                    <a:pt x="154" y="69"/>
                  </a:lnTo>
                  <a:lnTo>
                    <a:pt x="151" y="72"/>
                  </a:lnTo>
                  <a:lnTo>
                    <a:pt x="145" y="70"/>
                  </a:lnTo>
                  <a:lnTo>
                    <a:pt x="143" y="72"/>
                  </a:lnTo>
                  <a:lnTo>
                    <a:pt x="145" y="77"/>
                  </a:lnTo>
                  <a:lnTo>
                    <a:pt x="151" y="75"/>
                  </a:lnTo>
                  <a:lnTo>
                    <a:pt x="154" y="76"/>
                  </a:lnTo>
                  <a:lnTo>
                    <a:pt x="156" y="82"/>
                  </a:lnTo>
                  <a:lnTo>
                    <a:pt x="150" y="83"/>
                  </a:lnTo>
                  <a:lnTo>
                    <a:pt x="142" y="86"/>
                  </a:lnTo>
                  <a:lnTo>
                    <a:pt x="134" y="85"/>
                  </a:lnTo>
                  <a:lnTo>
                    <a:pt x="129" y="86"/>
                  </a:lnTo>
                  <a:lnTo>
                    <a:pt x="126" y="82"/>
                  </a:lnTo>
                  <a:lnTo>
                    <a:pt x="118" y="80"/>
                  </a:lnTo>
                  <a:lnTo>
                    <a:pt x="116" y="76"/>
                  </a:lnTo>
                  <a:lnTo>
                    <a:pt x="112" y="76"/>
                  </a:lnTo>
                  <a:lnTo>
                    <a:pt x="111" y="81"/>
                  </a:lnTo>
                  <a:lnTo>
                    <a:pt x="105" y="84"/>
                  </a:lnTo>
                  <a:lnTo>
                    <a:pt x="94" y="84"/>
                  </a:lnTo>
                  <a:lnTo>
                    <a:pt x="84" y="89"/>
                  </a:lnTo>
                  <a:lnTo>
                    <a:pt x="78" y="89"/>
                  </a:lnTo>
                  <a:lnTo>
                    <a:pt x="54" y="91"/>
                  </a:lnTo>
                  <a:lnTo>
                    <a:pt x="48" y="86"/>
                  </a:lnTo>
                  <a:lnTo>
                    <a:pt x="48" y="80"/>
                  </a:lnTo>
                  <a:lnTo>
                    <a:pt x="45" y="77"/>
                  </a:lnTo>
                  <a:lnTo>
                    <a:pt x="32" y="77"/>
                  </a:lnTo>
                  <a:lnTo>
                    <a:pt x="23" y="76"/>
                  </a:lnTo>
                  <a:lnTo>
                    <a:pt x="12" y="69"/>
                  </a:lnTo>
                  <a:lnTo>
                    <a:pt x="12" y="65"/>
                  </a:lnTo>
                  <a:lnTo>
                    <a:pt x="21" y="62"/>
                  </a:lnTo>
                  <a:lnTo>
                    <a:pt x="42" y="60"/>
                  </a:lnTo>
                  <a:lnTo>
                    <a:pt x="53" y="61"/>
                  </a:lnTo>
                  <a:lnTo>
                    <a:pt x="64" y="60"/>
                  </a:lnTo>
                  <a:lnTo>
                    <a:pt x="65" y="58"/>
                  </a:lnTo>
                  <a:lnTo>
                    <a:pt x="55" y="54"/>
                  </a:lnTo>
                  <a:lnTo>
                    <a:pt x="51" y="54"/>
                  </a:lnTo>
                  <a:lnTo>
                    <a:pt x="42" y="51"/>
                  </a:lnTo>
                  <a:lnTo>
                    <a:pt x="29" y="55"/>
                  </a:lnTo>
                  <a:lnTo>
                    <a:pt x="20" y="55"/>
                  </a:lnTo>
                  <a:lnTo>
                    <a:pt x="10" y="52"/>
                  </a:lnTo>
                  <a:lnTo>
                    <a:pt x="5" y="45"/>
                  </a:lnTo>
                  <a:lnTo>
                    <a:pt x="13" y="42"/>
                  </a:lnTo>
                  <a:lnTo>
                    <a:pt x="24" y="42"/>
                  </a:lnTo>
                  <a:lnTo>
                    <a:pt x="29" y="37"/>
                  </a:lnTo>
                  <a:lnTo>
                    <a:pt x="25" y="36"/>
                  </a:lnTo>
                  <a:lnTo>
                    <a:pt x="12" y="37"/>
                  </a:lnTo>
                  <a:lnTo>
                    <a:pt x="9" y="39"/>
                  </a:lnTo>
                  <a:lnTo>
                    <a:pt x="7" y="38"/>
                  </a:lnTo>
                  <a:lnTo>
                    <a:pt x="7" y="35"/>
                  </a:lnTo>
                  <a:lnTo>
                    <a:pt x="1" y="34"/>
                  </a:lnTo>
                  <a:lnTo>
                    <a:pt x="0" y="27"/>
                  </a:lnTo>
                  <a:lnTo>
                    <a:pt x="7" y="24"/>
                  </a:lnTo>
                  <a:lnTo>
                    <a:pt x="7" y="21"/>
                  </a:lnTo>
                  <a:lnTo>
                    <a:pt x="1" y="19"/>
                  </a:lnTo>
                  <a:lnTo>
                    <a:pt x="5" y="13"/>
                  </a:lnTo>
                  <a:lnTo>
                    <a:pt x="12" y="11"/>
                  </a:lnTo>
                  <a:lnTo>
                    <a:pt x="16" y="10"/>
                  </a:lnTo>
                  <a:lnTo>
                    <a:pt x="29" y="3"/>
                  </a:lnTo>
                  <a:lnTo>
                    <a:pt x="36" y="0"/>
                  </a:lnTo>
                  <a:lnTo>
                    <a:pt x="42" y="2"/>
                  </a:lnTo>
                  <a:lnTo>
                    <a:pt x="44" y="6"/>
                  </a:lnTo>
                  <a:lnTo>
                    <a:pt x="39" y="11"/>
                  </a:lnTo>
                  <a:lnTo>
                    <a:pt x="40" y="15"/>
                  </a:lnTo>
                  <a:lnTo>
                    <a:pt x="44" y="12"/>
                  </a:lnTo>
                  <a:lnTo>
                    <a:pt x="47" y="14"/>
                  </a:lnTo>
                  <a:lnTo>
                    <a:pt x="50" y="12"/>
                  </a:lnTo>
                  <a:lnTo>
                    <a:pt x="50" y="9"/>
                  </a:lnTo>
                  <a:lnTo>
                    <a:pt x="53" y="7"/>
                  </a:lnTo>
                  <a:lnTo>
                    <a:pt x="68" y="12"/>
                  </a:lnTo>
                  <a:lnTo>
                    <a:pt x="69" y="17"/>
                  </a:lnTo>
                  <a:lnTo>
                    <a:pt x="64" y="20"/>
                  </a:lnTo>
                  <a:lnTo>
                    <a:pt x="64" y="21"/>
                  </a:lnTo>
                  <a:lnTo>
                    <a:pt x="70" y="21"/>
                  </a:lnTo>
                  <a:lnTo>
                    <a:pt x="72" y="18"/>
                  </a:lnTo>
                  <a:lnTo>
                    <a:pt x="75" y="16"/>
                  </a:lnTo>
                  <a:lnTo>
                    <a:pt x="80" y="18"/>
                  </a:lnTo>
                  <a:lnTo>
                    <a:pt x="81" y="16"/>
                  </a:lnTo>
                  <a:lnTo>
                    <a:pt x="79" y="11"/>
                  </a:lnTo>
                  <a:lnTo>
                    <a:pt x="78" y="8"/>
                  </a:lnTo>
                  <a:lnTo>
                    <a:pt x="84" y="8"/>
                  </a:lnTo>
                  <a:lnTo>
                    <a:pt x="92" y="15"/>
                  </a:lnTo>
                  <a:lnTo>
                    <a:pt x="94" y="22"/>
                  </a:lnTo>
                  <a:lnTo>
                    <a:pt x="96" y="32"/>
                  </a:lnTo>
                  <a:lnTo>
                    <a:pt x="100" y="34"/>
                  </a:lnTo>
                  <a:lnTo>
                    <a:pt x="107" y="27"/>
                  </a:lnTo>
                  <a:lnTo>
                    <a:pt x="103" y="24"/>
                  </a:lnTo>
                  <a:lnTo>
                    <a:pt x="101" y="16"/>
                  </a:lnTo>
                  <a:lnTo>
                    <a:pt x="102" y="12"/>
                  </a:lnTo>
                  <a:lnTo>
                    <a:pt x="100" y="6"/>
                  </a:lnTo>
                  <a:lnTo>
                    <a:pt x="100" y="1"/>
                  </a:lnTo>
                  <a:lnTo>
                    <a:pt x="103" y="1"/>
                  </a:lnTo>
                  <a:lnTo>
                    <a:pt x="106" y="3"/>
                  </a:lnTo>
                  <a:lnTo>
                    <a:pt x="110" y="3"/>
                  </a:lnTo>
                  <a:lnTo>
                    <a:pt x="115"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90" name="Freeform 90"/>
            <p:cNvSpPr>
              <a:spLocks/>
            </p:cNvSpPr>
            <p:nvPr/>
          </p:nvSpPr>
          <p:spPr bwMode="gray">
            <a:xfrm>
              <a:off x="1759074" y="1492573"/>
              <a:ext cx="276888" cy="116771"/>
            </a:xfrm>
            <a:custGeom>
              <a:avLst/>
              <a:gdLst>
                <a:gd name="T0" fmla="*/ 2147483647 w 114"/>
                <a:gd name="T1" fmla="*/ 0 h 46"/>
                <a:gd name="T2" fmla="*/ 2147483647 w 114"/>
                <a:gd name="T3" fmla="*/ 2147483647 h 46"/>
                <a:gd name="T4" fmla="*/ 2147483647 w 114"/>
                <a:gd name="T5" fmla="*/ 2147483647 h 46"/>
                <a:gd name="T6" fmla="*/ 2147483647 w 114"/>
                <a:gd name="T7" fmla="*/ 2147483647 h 46"/>
                <a:gd name="T8" fmla="*/ 2147483647 w 114"/>
                <a:gd name="T9" fmla="*/ 2147483647 h 46"/>
                <a:gd name="T10" fmla="*/ 2147483647 w 114"/>
                <a:gd name="T11" fmla="*/ 2147483647 h 46"/>
                <a:gd name="T12" fmla="*/ 2147483647 w 114"/>
                <a:gd name="T13" fmla="*/ 2147483647 h 46"/>
                <a:gd name="T14" fmla="*/ 2147483647 w 114"/>
                <a:gd name="T15" fmla="*/ 2147483647 h 46"/>
                <a:gd name="T16" fmla="*/ 2147483647 w 114"/>
                <a:gd name="T17" fmla="*/ 2147483647 h 46"/>
                <a:gd name="T18" fmla="*/ 2147483647 w 114"/>
                <a:gd name="T19" fmla="*/ 2147483647 h 46"/>
                <a:gd name="T20" fmla="*/ 2147483647 w 114"/>
                <a:gd name="T21" fmla="*/ 2147483647 h 46"/>
                <a:gd name="T22" fmla="*/ 2147483647 w 114"/>
                <a:gd name="T23" fmla="*/ 2147483647 h 46"/>
                <a:gd name="T24" fmla="*/ 2147483647 w 114"/>
                <a:gd name="T25" fmla="*/ 2147483647 h 46"/>
                <a:gd name="T26" fmla="*/ 2147483647 w 114"/>
                <a:gd name="T27" fmla="*/ 2147483647 h 46"/>
                <a:gd name="T28" fmla="*/ 2147483647 w 114"/>
                <a:gd name="T29" fmla="*/ 2147483647 h 46"/>
                <a:gd name="T30" fmla="*/ 2147483647 w 114"/>
                <a:gd name="T31" fmla="*/ 2147483647 h 46"/>
                <a:gd name="T32" fmla="*/ 2147483647 w 114"/>
                <a:gd name="T33" fmla="*/ 2147483647 h 46"/>
                <a:gd name="T34" fmla="*/ 2147483647 w 114"/>
                <a:gd name="T35" fmla="*/ 2147483647 h 46"/>
                <a:gd name="T36" fmla="*/ 2147483647 w 114"/>
                <a:gd name="T37" fmla="*/ 2147483647 h 46"/>
                <a:gd name="T38" fmla="*/ 2147483647 w 114"/>
                <a:gd name="T39" fmla="*/ 2147483647 h 46"/>
                <a:gd name="T40" fmla="*/ 2147483647 w 114"/>
                <a:gd name="T41" fmla="*/ 2147483647 h 46"/>
                <a:gd name="T42" fmla="*/ 2147483647 w 114"/>
                <a:gd name="T43" fmla="*/ 2147483647 h 46"/>
                <a:gd name="T44" fmla="*/ 2147483647 w 114"/>
                <a:gd name="T45" fmla="*/ 2147483647 h 46"/>
                <a:gd name="T46" fmla="*/ 2147483647 w 114"/>
                <a:gd name="T47" fmla="*/ 2147483647 h 46"/>
                <a:gd name="T48" fmla="*/ 2147483647 w 114"/>
                <a:gd name="T49" fmla="*/ 2147483647 h 46"/>
                <a:gd name="T50" fmla="*/ 0 w 114"/>
                <a:gd name="T51" fmla="*/ 2147483647 h 46"/>
                <a:gd name="T52" fmla="*/ 2147483647 w 114"/>
                <a:gd name="T53" fmla="*/ 2147483647 h 46"/>
                <a:gd name="T54" fmla="*/ 2147483647 w 114"/>
                <a:gd name="T55" fmla="*/ 2147483647 h 46"/>
                <a:gd name="T56" fmla="*/ 2147483647 w 114"/>
                <a:gd name="T57" fmla="*/ 2147483647 h 46"/>
                <a:gd name="T58" fmla="*/ 2147483647 w 114"/>
                <a:gd name="T59" fmla="*/ 2147483647 h 46"/>
                <a:gd name="T60" fmla="*/ 2147483647 w 114"/>
                <a:gd name="T61" fmla="*/ 2147483647 h 46"/>
                <a:gd name="T62" fmla="*/ 2147483647 w 114"/>
                <a:gd name="T63" fmla="*/ 2147483647 h 46"/>
                <a:gd name="T64" fmla="*/ 2147483647 w 114"/>
                <a:gd name="T65" fmla="*/ 2147483647 h 46"/>
                <a:gd name="T66" fmla="*/ 2147483647 w 114"/>
                <a:gd name="T67" fmla="*/ 2147483647 h 46"/>
                <a:gd name="T68" fmla="*/ 2147483647 w 114"/>
                <a:gd name="T69" fmla="*/ 2147483647 h 46"/>
                <a:gd name="T70" fmla="*/ 2147483647 w 114"/>
                <a:gd name="T71" fmla="*/ 2147483647 h 46"/>
                <a:gd name="T72" fmla="*/ 2147483647 w 114"/>
                <a:gd name="T73" fmla="*/ 2147483647 h 46"/>
                <a:gd name="T74" fmla="*/ 2147483647 w 114"/>
                <a:gd name="T75" fmla="*/ 2147483647 h 46"/>
                <a:gd name="T76" fmla="*/ 2147483647 w 114"/>
                <a:gd name="T77" fmla="*/ 2147483647 h 46"/>
                <a:gd name="T78" fmla="*/ 2147483647 w 114"/>
                <a:gd name="T79" fmla="*/ 2147483647 h 46"/>
                <a:gd name="T80" fmla="*/ 2147483647 w 114"/>
                <a:gd name="T81" fmla="*/ 2147483647 h 46"/>
                <a:gd name="T82" fmla="*/ 2147483647 w 114"/>
                <a:gd name="T83" fmla="*/ 2147483647 h 46"/>
                <a:gd name="T84" fmla="*/ 2147483647 w 114"/>
                <a:gd name="T85" fmla="*/ 2147483647 h 46"/>
                <a:gd name="T86" fmla="*/ 2147483647 w 114"/>
                <a:gd name="T87" fmla="*/ 2147483647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
                <a:gd name="T133" fmla="*/ 0 h 46"/>
                <a:gd name="T134" fmla="*/ 114 w 114"/>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 h="46">
                  <a:moveTo>
                    <a:pt x="76" y="2"/>
                  </a:moveTo>
                  <a:lnTo>
                    <a:pt x="79" y="0"/>
                  </a:lnTo>
                  <a:lnTo>
                    <a:pt x="85" y="0"/>
                  </a:lnTo>
                  <a:lnTo>
                    <a:pt x="85" y="6"/>
                  </a:lnTo>
                  <a:lnTo>
                    <a:pt x="89" y="8"/>
                  </a:lnTo>
                  <a:lnTo>
                    <a:pt x="88" y="13"/>
                  </a:lnTo>
                  <a:lnTo>
                    <a:pt x="92" y="13"/>
                  </a:lnTo>
                  <a:lnTo>
                    <a:pt x="94" y="18"/>
                  </a:lnTo>
                  <a:lnTo>
                    <a:pt x="96" y="17"/>
                  </a:lnTo>
                  <a:lnTo>
                    <a:pt x="100" y="17"/>
                  </a:lnTo>
                  <a:lnTo>
                    <a:pt x="100" y="20"/>
                  </a:lnTo>
                  <a:lnTo>
                    <a:pt x="103" y="20"/>
                  </a:lnTo>
                  <a:lnTo>
                    <a:pt x="102" y="15"/>
                  </a:lnTo>
                  <a:lnTo>
                    <a:pt x="106" y="15"/>
                  </a:lnTo>
                  <a:lnTo>
                    <a:pt x="114" y="18"/>
                  </a:lnTo>
                  <a:lnTo>
                    <a:pt x="113" y="23"/>
                  </a:lnTo>
                  <a:lnTo>
                    <a:pt x="109" y="31"/>
                  </a:lnTo>
                  <a:lnTo>
                    <a:pt x="97" y="34"/>
                  </a:lnTo>
                  <a:lnTo>
                    <a:pt x="94" y="32"/>
                  </a:lnTo>
                  <a:lnTo>
                    <a:pt x="91" y="34"/>
                  </a:lnTo>
                  <a:lnTo>
                    <a:pt x="86" y="34"/>
                  </a:lnTo>
                  <a:lnTo>
                    <a:pt x="86" y="32"/>
                  </a:lnTo>
                  <a:lnTo>
                    <a:pt x="81" y="31"/>
                  </a:lnTo>
                  <a:lnTo>
                    <a:pt x="79" y="34"/>
                  </a:lnTo>
                  <a:lnTo>
                    <a:pt x="65" y="39"/>
                  </a:lnTo>
                  <a:lnTo>
                    <a:pt x="62" y="43"/>
                  </a:lnTo>
                  <a:lnTo>
                    <a:pt x="47" y="46"/>
                  </a:lnTo>
                  <a:lnTo>
                    <a:pt x="40" y="46"/>
                  </a:lnTo>
                  <a:lnTo>
                    <a:pt x="32" y="39"/>
                  </a:lnTo>
                  <a:lnTo>
                    <a:pt x="41" y="38"/>
                  </a:lnTo>
                  <a:lnTo>
                    <a:pt x="44" y="35"/>
                  </a:lnTo>
                  <a:lnTo>
                    <a:pt x="48" y="35"/>
                  </a:lnTo>
                  <a:lnTo>
                    <a:pt x="58" y="34"/>
                  </a:lnTo>
                  <a:lnTo>
                    <a:pt x="61" y="30"/>
                  </a:lnTo>
                  <a:lnTo>
                    <a:pt x="61" y="29"/>
                  </a:lnTo>
                  <a:lnTo>
                    <a:pt x="54" y="30"/>
                  </a:lnTo>
                  <a:lnTo>
                    <a:pt x="50" y="31"/>
                  </a:lnTo>
                  <a:lnTo>
                    <a:pt x="45" y="30"/>
                  </a:lnTo>
                  <a:lnTo>
                    <a:pt x="40" y="32"/>
                  </a:lnTo>
                  <a:lnTo>
                    <a:pt x="35" y="31"/>
                  </a:lnTo>
                  <a:lnTo>
                    <a:pt x="35" y="28"/>
                  </a:lnTo>
                  <a:lnTo>
                    <a:pt x="40" y="27"/>
                  </a:lnTo>
                  <a:lnTo>
                    <a:pt x="37" y="26"/>
                  </a:lnTo>
                  <a:lnTo>
                    <a:pt x="28" y="28"/>
                  </a:lnTo>
                  <a:lnTo>
                    <a:pt x="32" y="31"/>
                  </a:lnTo>
                  <a:lnTo>
                    <a:pt x="26" y="33"/>
                  </a:lnTo>
                  <a:lnTo>
                    <a:pt x="22" y="31"/>
                  </a:lnTo>
                  <a:lnTo>
                    <a:pt x="20" y="33"/>
                  </a:lnTo>
                  <a:lnTo>
                    <a:pt x="15" y="32"/>
                  </a:lnTo>
                  <a:lnTo>
                    <a:pt x="12" y="28"/>
                  </a:lnTo>
                  <a:lnTo>
                    <a:pt x="5" y="29"/>
                  </a:lnTo>
                  <a:lnTo>
                    <a:pt x="0" y="27"/>
                  </a:lnTo>
                  <a:lnTo>
                    <a:pt x="3" y="24"/>
                  </a:lnTo>
                  <a:lnTo>
                    <a:pt x="15" y="23"/>
                  </a:lnTo>
                  <a:lnTo>
                    <a:pt x="22" y="21"/>
                  </a:lnTo>
                  <a:lnTo>
                    <a:pt x="20" y="20"/>
                  </a:lnTo>
                  <a:lnTo>
                    <a:pt x="11" y="21"/>
                  </a:lnTo>
                  <a:lnTo>
                    <a:pt x="7" y="19"/>
                  </a:lnTo>
                  <a:lnTo>
                    <a:pt x="12" y="17"/>
                  </a:lnTo>
                  <a:lnTo>
                    <a:pt x="18" y="17"/>
                  </a:lnTo>
                  <a:lnTo>
                    <a:pt x="23" y="16"/>
                  </a:lnTo>
                  <a:lnTo>
                    <a:pt x="20" y="15"/>
                  </a:lnTo>
                  <a:lnTo>
                    <a:pt x="12" y="15"/>
                  </a:lnTo>
                  <a:lnTo>
                    <a:pt x="11" y="13"/>
                  </a:lnTo>
                  <a:lnTo>
                    <a:pt x="14" y="10"/>
                  </a:lnTo>
                  <a:lnTo>
                    <a:pt x="19" y="10"/>
                  </a:lnTo>
                  <a:lnTo>
                    <a:pt x="25" y="11"/>
                  </a:lnTo>
                  <a:lnTo>
                    <a:pt x="25" y="10"/>
                  </a:lnTo>
                  <a:lnTo>
                    <a:pt x="20" y="7"/>
                  </a:lnTo>
                  <a:lnTo>
                    <a:pt x="24" y="6"/>
                  </a:lnTo>
                  <a:lnTo>
                    <a:pt x="32" y="7"/>
                  </a:lnTo>
                  <a:lnTo>
                    <a:pt x="34" y="10"/>
                  </a:lnTo>
                  <a:lnTo>
                    <a:pt x="46" y="10"/>
                  </a:lnTo>
                  <a:lnTo>
                    <a:pt x="57" y="18"/>
                  </a:lnTo>
                  <a:lnTo>
                    <a:pt x="59" y="21"/>
                  </a:lnTo>
                  <a:lnTo>
                    <a:pt x="69" y="22"/>
                  </a:lnTo>
                  <a:lnTo>
                    <a:pt x="77" y="25"/>
                  </a:lnTo>
                  <a:lnTo>
                    <a:pt x="82" y="23"/>
                  </a:lnTo>
                  <a:lnTo>
                    <a:pt x="81" y="19"/>
                  </a:lnTo>
                  <a:lnTo>
                    <a:pt x="73" y="19"/>
                  </a:lnTo>
                  <a:lnTo>
                    <a:pt x="71" y="17"/>
                  </a:lnTo>
                  <a:lnTo>
                    <a:pt x="79" y="14"/>
                  </a:lnTo>
                  <a:lnTo>
                    <a:pt x="77" y="11"/>
                  </a:lnTo>
                  <a:lnTo>
                    <a:pt x="68" y="10"/>
                  </a:lnTo>
                  <a:lnTo>
                    <a:pt x="67" y="8"/>
                  </a:lnTo>
                  <a:lnTo>
                    <a:pt x="69" y="7"/>
                  </a:lnTo>
                  <a:lnTo>
                    <a:pt x="76" y="6"/>
                  </a:lnTo>
                  <a:lnTo>
                    <a:pt x="76"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91" name="Freeform 91"/>
            <p:cNvSpPr>
              <a:spLocks/>
            </p:cNvSpPr>
            <p:nvPr/>
          </p:nvSpPr>
          <p:spPr bwMode="gray">
            <a:xfrm>
              <a:off x="2612056" y="2524041"/>
              <a:ext cx="16725" cy="31139"/>
            </a:xfrm>
            <a:custGeom>
              <a:avLst/>
              <a:gdLst>
                <a:gd name="T0" fmla="*/ 2147483647 w 7"/>
                <a:gd name="T1" fmla="*/ 2147483647 h 12"/>
                <a:gd name="T2" fmla="*/ 2147483647 w 7"/>
                <a:gd name="T3" fmla="*/ 0 h 12"/>
                <a:gd name="T4" fmla="*/ 2147483647 w 7"/>
                <a:gd name="T5" fmla="*/ 2147483647 h 12"/>
                <a:gd name="T6" fmla="*/ 2147483647 w 7"/>
                <a:gd name="T7" fmla="*/ 2147483647 h 12"/>
                <a:gd name="T8" fmla="*/ 2147483647 w 7"/>
                <a:gd name="T9" fmla="*/ 2147483647 h 12"/>
                <a:gd name="T10" fmla="*/ 0 w 7"/>
                <a:gd name="T11" fmla="*/ 2147483647 h 12"/>
                <a:gd name="T12" fmla="*/ 2147483647 w 7"/>
                <a:gd name="T13" fmla="*/ 2147483647 h 12"/>
                <a:gd name="T14" fmla="*/ 2147483647 w 7"/>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2"/>
                <a:gd name="T26" fmla="*/ 7 w 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2">
                  <a:moveTo>
                    <a:pt x="4" y="1"/>
                  </a:moveTo>
                  <a:lnTo>
                    <a:pt x="7" y="0"/>
                  </a:lnTo>
                  <a:lnTo>
                    <a:pt x="7" y="3"/>
                  </a:lnTo>
                  <a:lnTo>
                    <a:pt x="5" y="9"/>
                  </a:lnTo>
                  <a:lnTo>
                    <a:pt x="2" y="12"/>
                  </a:lnTo>
                  <a:lnTo>
                    <a:pt x="0" y="9"/>
                  </a:lnTo>
                  <a:lnTo>
                    <a:pt x="3" y="6"/>
                  </a:lnTo>
                  <a:lnTo>
                    <a:pt x="4"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92" name="Freeform 92"/>
            <p:cNvSpPr>
              <a:spLocks/>
            </p:cNvSpPr>
            <p:nvPr/>
          </p:nvSpPr>
          <p:spPr bwMode="gray">
            <a:xfrm>
              <a:off x="2567457" y="2671957"/>
              <a:ext cx="24159" cy="19463"/>
            </a:xfrm>
            <a:custGeom>
              <a:avLst/>
              <a:gdLst>
                <a:gd name="T0" fmla="*/ 0 w 10"/>
                <a:gd name="T1" fmla="*/ 2147483647 h 8"/>
                <a:gd name="T2" fmla="*/ 2147483647 w 10"/>
                <a:gd name="T3" fmla="*/ 0 h 8"/>
                <a:gd name="T4" fmla="*/ 2147483647 w 10"/>
                <a:gd name="T5" fmla="*/ 0 h 8"/>
                <a:gd name="T6" fmla="*/ 2147483647 w 10"/>
                <a:gd name="T7" fmla="*/ 2147483647 h 8"/>
                <a:gd name="T8" fmla="*/ 2147483647 w 10"/>
                <a:gd name="T9" fmla="*/ 2147483647 h 8"/>
                <a:gd name="T10" fmla="*/ 2147483647 w 10"/>
                <a:gd name="T11" fmla="*/ 2147483647 h 8"/>
                <a:gd name="T12" fmla="*/ 2147483647 w 10"/>
                <a:gd name="T13" fmla="*/ 2147483647 h 8"/>
                <a:gd name="T14" fmla="*/ 0 w 10"/>
                <a:gd name="T15" fmla="*/ 2147483647 h 8"/>
                <a:gd name="T16" fmla="*/ 0 w 10"/>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0" y="2"/>
                  </a:moveTo>
                  <a:lnTo>
                    <a:pt x="3" y="0"/>
                  </a:lnTo>
                  <a:lnTo>
                    <a:pt x="7" y="0"/>
                  </a:lnTo>
                  <a:lnTo>
                    <a:pt x="10" y="4"/>
                  </a:lnTo>
                  <a:lnTo>
                    <a:pt x="10" y="8"/>
                  </a:lnTo>
                  <a:lnTo>
                    <a:pt x="6" y="8"/>
                  </a:lnTo>
                  <a:lnTo>
                    <a:pt x="4" y="5"/>
                  </a:lnTo>
                  <a:lnTo>
                    <a:pt x="0"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93" name="Freeform 93"/>
            <p:cNvSpPr>
              <a:spLocks/>
            </p:cNvSpPr>
            <p:nvPr/>
          </p:nvSpPr>
          <p:spPr bwMode="gray">
            <a:xfrm>
              <a:off x="2257118" y="1441976"/>
              <a:ext cx="63183" cy="11677"/>
            </a:xfrm>
            <a:custGeom>
              <a:avLst/>
              <a:gdLst>
                <a:gd name="T0" fmla="*/ 0 w 26"/>
                <a:gd name="T1" fmla="*/ 2147483647 h 5"/>
                <a:gd name="T2" fmla="*/ 2147483647 w 26"/>
                <a:gd name="T3" fmla="*/ 0 h 5"/>
                <a:gd name="T4" fmla="*/ 2147483647 w 26"/>
                <a:gd name="T5" fmla="*/ 2147483647 h 5"/>
                <a:gd name="T6" fmla="*/ 2147483647 w 26"/>
                <a:gd name="T7" fmla="*/ 0 h 5"/>
                <a:gd name="T8" fmla="*/ 2147483647 w 26"/>
                <a:gd name="T9" fmla="*/ 0 h 5"/>
                <a:gd name="T10" fmla="*/ 2147483647 w 26"/>
                <a:gd name="T11" fmla="*/ 2147483647 h 5"/>
                <a:gd name="T12" fmla="*/ 2147483647 w 26"/>
                <a:gd name="T13" fmla="*/ 2147483647 h 5"/>
                <a:gd name="T14" fmla="*/ 0 w 26"/>
                <a:gd name="T15" fmla="*/ 2147483647 h 5"/>
                <a:gd name="T16" fmla="*/ 0 w 26"/>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
                <a:gd name="T29" fmla="*/ 26 w 2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
                  <a:moveTo>
                    <a:pt x="0" y="1"/>
                  </a:moveTo>
                  <a:lnTo>
                    <a:pt x="4" y="0"/>
                  </a:lnTo>
                  <a:lnTo>
                    <a:pt x="14" y="1"/>
                  </a:lnTo>
                  <a:lnTo>
                    <a:pt x="21" y="0"/>
                  </a:lnTo>
                  <a:lnTo>
                    <a:pt x="26" y="0"/>
                  </a:lnTo>
                  <a:lnTo>
                    <a:pt x="21" y="5"/>
                  </a:lnTo>
                  <a:lnTo>
                    <a:pt x="4" y="4"/>
                  </a:lnTo>
                  <a:lnTo>
                    <a:pt x="0"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94" name="Freeform 94"/>
            <p:cNvSpPr>
              <a:spLocks/>
            </p:cNvSpPr>
            <p:nvPr/>
          </p:nvSpPr>
          <p:spPr bwMode="gray">
            <a:xfrm>
              <a:off x="2630627" y="1846776"/>
              <a:ext cx="27875" cy="11677"/>
            </a:xfrm>
            <a:custGeom>
              <a:avLst/>
              <a:gdLst>
                <a:gd name="T0" fmla="*/ 2147483647 w 11"/>
                <a:gd name="T1" fmla="*/ 0 h 4"/>
                <a:gd name="T2" fmla="*/ 2147483647 w 11"/>
                <a:gd name="T3" fmla="*/ 2147483647 h 4"/>
                <a:gd name="T4" fmla="*/ 2147483647 w 11"/>
                <a:gd name="T5" fmla="*/ 2147483647 h 4"/>
                <a:gd name="T6" fmla="*/ 0 w 11"/>
                <a:gd name="T7" fmla="*/ 2147483647 h 4"/>
                <a:gd name="T8" fmla="*/ 0 w 11"/>
                <a:gd name="T9" fmla="*/ 2147483647 h 4"/>
                <a:gd name="T10" fmla="*/ 2147483647 w 11"/>
                <a:gd name="T11" fmla="*/ 0 h 4"/>
                <a:gd name="T12" fmla="*/ 0 60000 65536"/>
                <a:gd name="T13" fmla="*/ 0 60000 65536"/>
                <a:gd name="T14" fmla="*/ 0 60000 65536"/>
                <a:gd name="T15" fmla="*/ 0 60000 65536"/>
                <a:gd name="T16" fmla="*/ 0 60000 65536"/>
                <a:gd name="T17" fmla="*/ 0 60000 65536"/>
                <a:gd name="T18" fmla="*/ 0 w 11"/>
                <a:gd name="T19" fmla="*/ 0 h 4"/>
                <a:gd name="T20" fmla="*/ 11 w 1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 h="4">
                  <a:moveTo>
                    <a:pt x="8" y="0"/>
                  </a:moveTo>
                  <a:lnTo>
                    <a:pt x="11" y="1"/>
                  </a:lnTo>
                  <a:lnTo>
                    <a:pt x="3" y="4"/>
                  </a:lnTo>
                  <a:lnTo>
                    <a:pt x="0" y="4"/>
                  </a:lnTo>
                  <a:lnTo>
                    <a:pt x="0" y="3"/>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95" name="Freeform 95"/>
            <p:cNvSpPr>
              <a:spLocks/>
            </p:cNvSpPr>
            <p:nvPr/>
          </p:nvSpPr>
          <p:spPr bwMode="gray">
            <a:xfrm>
              <a:off x="2599032" y="1846776"/>
              <a:ext cx="22300" cy="11677"/>
            </a:xfrm>
            <a:custGeom>
              <a:avLst/>
              <a:gdLst>
                <a:gd name="T0" fmla="*/ 2147483647 w 9"/>
                <a:gd name="T1" fmla="*/ 0 h 4"/>
                <a:gd name="T2" fmla="*/ 2147483647 w 9"/>
                <a:gd name="T3" fmla="*/ 2147483647 h 4"/>
                <a:gd name="T4" fmla="*/ 2147483647 w 9"/>
                <a:gd name="T5" fmla="*/ 2147483647 h 4"/>
                <a:gd name="T6" fmla="*/ 0 w 9"/>
                <a:gd name="T7" fmla="*/ 2147483647 h 4"/>
                <a:gd name="T8" fmla="*/ 2147483647 w 9"/>
                <a:gd name="T9" fmla="*/ 2147483647 h 4"/>
                <a:gd name="T10" fmla="*/ 2147483647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9" y="0"/>
                  </a:moveTo>
                  <a:lnTo>
                    <a:pt x="9" y="2"/>
                  </a:lnTo>
                  <a:lnTo>
                    <a:pt x="3" y="4"/>
                  </a:lnTo>
                  <a:lnTo>
                    <a:pt x="0" y="3"/>
                  </a:lnTo>
                  <a:lnTo>
                    <a:pt x="2" y="1"/>
                  </a:lnTo>
                  <a:lnTo>
                    <a:pt x="9"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96" name="Freeform 96"/>
            <p:cNvSpPr>
              <a:spLocks/>
            </p:cNvSpPr>
            <p:nvPr/>
          </p:nvSpPr>
          <p:spPr bwMode="gray">
            <a:xfrm>
              <a:off x="2664082" y="1860400"/>
              <a:ext cx="13009" cy="11677"/>
            </a:xfrm>
            <a:custGeom>
              <a:avLst/>
              <a:gdLst>
                <a:gd name="T0" fmla="*/ 2147483647 w 5"/>
                <a:gd name="T1" fmla="*/ 2147483647 h 5"/>
                <a:gd name="T2" fmla="*/ 0 w 5"/>
                <a:gd name="T3" fmla="*/ 2147483647 h 5"/>
                <a:gd name="T4" fmla="*/ 2147483647 w 5"/>
                <a:gd name="T5" fmla="*/ 0 h 5"/>
                <a:gd name="T6" fmla="*/ 2147483647 w 5"/>
                <a:gd name="T7" fmla="*/ 2147483647 h 5"/>
                <a:gd name="T8" fmla="*/ 2147483647 w 5"/>
                <a:gd name="T9" fmla="*/ 2147483647 h 5"/>
                <a:gd name="T10" fmla="*/ 2147483647 w 5"/>
                <a:gd name="T11" fmla="*/ 2147483647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1" y="5"/>
                  </a:moveTo>
                  <a:lnTo>
                    <a:pt x="0" y="2"/>
                  </a:lnTo>
                  <a:lnTo>
                    <a:pt x="1" y="0"/>
                  </a:lnTo>
                  <a:lnTo>
                    <a:pt x="3" y="1"/>
                  </a:lnTo>
                  <a:lnTo>
                    <a:pt x="5" y="2"/>
                  </a:lnTo>
                  <a:lnTo>
                    <a:pt x="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97" name="Freeform 97"/>
            <p:cNvSpPr>
              <a:spLocks/>
            </p:cNvSpPr>
            <p:nvPr/>
          </p:nvSpPr>
          <p:spPr bwMode="gray">
            <a:xfrm>
              <a:off x="2612040" y="1864291"/>
              <a:ext cx="33450" cy="21408"/>
            </a:xfrm>
            <a:custGeom>
              <a:avLst/>
              <a:gdLst>
                <a:gd name="T0" fmla="*/ 2147483647 w 14"/>
                <a:gd name="T1" fmla="*/ 2147483647 h 8"/>
                <a:gd name="T2" fmla="*/ 2147483647 w 14"/>
                <a:gd name="T3" fmla="*/ 0 h 8"/>
                <a:gd name="T4" fmla="*/ 2147483647 w 14"/>
                <a:gd name="T5" fmla="*/ 0 h 8"/>
                <a:gd name="T6" fmla="*/ 2147483647 w 14"/>
                <a:gd name="T7" fmla="*/ 2147483647 h 8"/>
                <a:gd name="T8" fmla="*/ 2147483647 w 14"/>
                <a:gd name="T9" fmla="*/ 2147483647 h 8"/>
                <a:gd name="T10" fmla="*/ 0 w 14"/>
                <a:gd name="T11" fmla="*/ 2147483647 h 8"/>
                <a:gd name="T12" fmla="*/ 0 w 14"/>
                <a:gd name="T13" fmla="*/ 2147483647 h 8"/>
                <a:gd name="T14" fmla="*/ 2147483647 w 14"/>
                <a:gd name="T15" fmla="*/ 2147483647 h 8"/>
                <a:gd name="T16" fmla="*/ 2147483647 w 14"/>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
                <a:gd name="T29" fmla="*/ 14 w 1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
                  <a:moveTo>
                    <a:pt x="6" y="1"/>
                  </a:moveTo>
                  <a:lnTo>
                    <a:pt x="10" y="0"/>
                  </a:lnTo>
                  <a:lnTo>
                    <a:pt x="13" y="0"/>
                  </a:lnTo>
                  <a:lnTo>
                    <a:pt x="14" y="4"/>
                  </a:lnTo>
                  <a:lnTo>
                    <a:pt x="7" y="8"/>
                  </a:lnTo>
                  <a:lnTo>
                    <a:pt x="0" y="8"/>
                  </a:lnTo>
                  <a:lnTo>
                    <a:pt x="0" y="6"/>
                  </a:lnTo>
                  <a:lnTo>
                    <a:pt x="6" y="4"/>
                  </a:lnTo>
                  <a:lnTo>
                    <a:pt x="6"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98" name="Freeform 98"/>
            <p:cNvSpPr>
              <a:spLocks/>
            </p:cNvSpPr>
            <p:nvPr/>
          </p:nvSpPr>
          <p:spPr bwMode="gray">
            <a:xfrm>
              <a:off x="2628765" y="1895429"/>
              <a:ext cx="7433" cy="9731"/>
            </a:xfrm>
            <a:custGeom>
              <a:avLst/>
              <a:gdLst>
                <a:gd name="T0" fmla="*/ 0 w 3"/>
                <a:gd name="T1" fmla="*/ 2147483647 h 4"/>
                <a:gd name="T2" fmla="*/ 0 w 3"/>
                <a:gd name="T3" fmla="*/ 0 h 4"/>
                <a:gd name="T4" fmla="*/ 2147483647 w 3"/>
                <a:gd name="T5" fmla="*/ 0 h 4"/>
                <a:gd name="T6" fmla="*/ 2147483647 w 3"/>
                <a:gd name="T7" fmla="*/ 2147483647 h 4"/>
                <a:gd name="T8" fmla="*/ 0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3"/>
                  </a:moveTo>
                  <a:lnTo>
                    <a:pt x="0" y="0"/>
                  </a:lnTo>
                  <a:lnTo>
                    <a:pt x="3" y="0"/>
                  </a:lnTo>
                  <a:lnTo>
                    <a:pt x="3"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99" name="Freeform 99"/>
            <p:cNvSpPr>
              <a:spLocks/>
            </p:cNvSpPr>
            <p:nvPr/>
          </p:nvSpPr>
          <p:spPr bwMode="gray">
            <a:xfrm>
              <a:off x="2454084" y="1918785"/>
              <a:ext cx="13008" cy="9731"/>
            </a:xfrm>
            <a:custGeom>
              <a:avLst/>
              <a:gdLst>
                <a:gd name="T0" fmla="*/ 2147483647 w 5"/>
                <a:gd name="T1" fmla="*/ 0 h 4"/>
                <a:gd name="T2" fmla="*/ 2147483647 w 5"/>
                <a:gd name="T3" fmla="*/ 2147483647 h 4"/>
                <a:gd name="T4" fmla="*/ 2147483647 w 5"/>
                <a:gd name="T5" fmla="*/ 2147483647 h 4"/>
                <a:gd name="T6" fmla="*/ 0 w 5"/>
                <a:gd name="T7" fmla="*/ 2147483647 h 4"/>
                <a:gd name="T8" fmla="*/ 0 w 5"/>
                <a:gd name="T9" fmla="*/ 2147483647 h 4"/>
                <a:gd name="T10" fmla="*/ 2147483647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4" y="0"/>
                  </a:moveTo>
                  <a:lnTo>
                    <a:pt x="5" y="2"/>
                  </a:lnTo>
                  <a:lnTo>
                    <a:pt x="2" y="4"/>
                  </a:lnTo>
                  <a:lnTo>
                    <a:pt x="0" y="3"/>
                  </a:lnTo>
                  <a:lnTo>
                    <a:pt x="0" y="1"/>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00" name="Freeform 100"/>
            <p:cNvSpPr>
              <a:spLocks/>
            </p:cNvSpPr>
            <p:nvPr/>
          </p:nvSpPr>
          <p:spPr bwMode="gray">
            <a:xfrm>
              <a:off x="2511707" y="2010253"/>
              <a:ext cx="16725" cy="17515"/>
            </a:xfrm>
            <a:custGeom>
              <a:avLst/>
              <a:gdLst>
                <a:gd name="T0" fmla="*/ 2147483647 w 7"/>
                <a:gd name="T1" fmla="*/ 0 h 7"/>
                <a:gd name="T2" fmla="*/ 2147483647 w 7"/>
                <a:gd name="T3" fmla="*/ 2147483647 h 7"/>
                <a:gd name="T4" fmla="*/ 2147483647 w 7"/>
                <a:gd name="T5" fmla="*/ 2147483647 h 7"/>
                <a:gd name="T6" fmla="*/ 2147483647 w 7"/>
                <a:gd name="T7" fmla="*/ 2147483647 h 7"/>
                <a:gd name="T8" fmla="*/ 2147483647 w 7"/>
                <a:gd name="T9" fmla="*/ 2147483647 h 7"/>
                <a:gd name="T10" fmla="*/ 0 w 7"/>
                <a:gd name="T11" fmla="*/ 2147483647 h 7"/>
                <a:gd name="T12" fmla="*/ 2147483647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1" y="0"/>
                  </a:moveTo>
                  <a:lnTo>
                    <a:pt x="4" y="3"/>
                  </a:lnTo>
                  <a:lnTo>
                    <a:pt x="7" y="4"/>
                  </a:lnTo>
                  <a:lnTo>
                    <a:pt x="7" y="7"/>
                  </a:lnTo>
                  <a:lnTo>
                    <a:pt x="4" y="7"/>
                  </a:lnTo>
                  <a:lnTo>
                    <a:pt x="0" y="2"/>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01" name="Freeform 101"/>
            <p:cNvSpPr>
              <a:spLocks/>
            </p:cNvSpPr>
            <p:nvPr/>
          </p:nvSpPr>
          <p:spPr bwMode="gray">
            <a:xfrm>
              <a:off x="2498683" y="2012200"/>
              <a:ext cx="11150" cy="25301"/>
            </a:xfrm>
            <a:custGeom>
              <a:avLst/>
              <a:gdLst>
                <a:gd name="T0" fmla="*/ 0 w 5"/>
                <a:gd name="T1" fmla="*/ 2147483647 h 10"/>
                <a:gd name="T2" fmla="*/ 2147483647 w 5"/>
                <a:gd name="T3" fmla="*/ 0 h 10"/>
                <a:gd name="T4" fmla="*/ 2147483647 w 5"/>
                <a:gd name="T5" fmla="*/ 2147483647 h 10"/>
                <a:gd name="T6" fmla="*/ 2147483647 w 5"/>
                <a:gd name="T7" fmla="*/ 2147483647 h 10"/>
                <a:gd name="T8" fmla="*/ 2147483647 w 5"/>
                <a:gd name="T9" fmla="*/ 2147483647 h 10"/>
                <a:gd name="T10" fmla="*/ 0 w 5"/>
                <a:gd name="T11" fmla="*/ 2147483647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2"/>
                  </a:moveTo>
                  <a:lnTo>
                    <a:pt x="2" y="0"/>
                  </a:lnTo>
                  <a:lnTo>
                    <a:pt x="3" y="2"/>
                  </a:lnTo>
                  <a:lnTo>
                    <a:pt x="5" y="10"/>
                  </a:lnTo>
                  <a:lnTo>
                    <a:pt x="2" y="10"/>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02" name="Freeform 102"/>
            <p:cNvSpPr>
              <a:spLocks/>
            </p:cNvSpPr>
            <p:nvPr/>
          </p:nvSpPr>
          <p:spPr bwMode="gray">
            <a:xfrm>
              <a:off x="2452226" y="2027778"/>
              <a:ext cx="144949" cy="159585"/>
            </a:xfrm>
            <a:custGeom>
              <a:avLst/>
              <a:gdLst>
                <a:gd name="T0" fmla="*/ 2147483647 w 60"/>
                <a:gd name="T1" fmla="*/ 2147483647 h 63"/>
                <a:gd name="T2" fmla="*/ 2147483647 w 60"/>
                <a:gd name="T3" fmla="*/ 0 h 63"/>
                <a:gd name="T4" fmla="*/ 2147483647 w 60"/>
                <a:gd name="T5" fmla="*/ 2147483647 h 63"/>
                <a:gd name="T6" fmla="*/ 2147483647 w 60"/>
                <a:gd name="T7" fmla="*/ 2147483647 h 63"/>
                <a:gd name="T8" fmla="*/ 2147483647 w 60"/>
                <a:gd name="T9" fmla="*/ 2147483647 h 63"/>
                <a:gd name="T10" fmla="*/ 2147483647 w 60"/>
                <a:gd name="T11" fmla="*/ 2147483647 h 63"/>
                <a:gd name="T12" fmla="*/ 2147483647 w 60"/>
                <a:gd name="T13" fmla="*/ 2147483647 h 63"/>
                <a:gd name="T14" fmla="*/ 2147483647 w 60"/>
                <a:gd name="T15" fmla="*/ 2147483647 h 63"/>
                <a:gd name="T16" fmla="*/ 2147483647 w 60"/>
                <a:gd name="T17" fmla="*/ 2147483647 h 63"/>
                <a:gd name="T18" fmla="*/ 2147483647 w 60"/>
                <a:gd name="T19" fmla="*/ 2147483647 h 63"/>
                <a:gd name="T20" fmla="*/ 2147483647 w 60"/>
                <a:gd name="T21" fmla="*/ 2147483647 h 63"/>
                <a:gd name="T22" fmla="*/ 2147483647 w 60"/>
                <a:gd name="T23" fmla="*/ 2147483647 h 63"/>
                <a:gd name="T24" fmla="*/ 2147483647 w 60"/>
                <a:gd name="T25" fmla="*/ 2147483647 h 63"/>
                <a:gd name="T26" fmla="*/ 2147483647 w 60"/>
                <a:gd name="T27" fmla="*/ 2147483647 h 63"/>
                <a:gd name="T28" fmla="*/ 2147483647 w 60"/>
                <a:gd name="T29" fmla="*/ 2147483647 h 63"/>
                <a:gd name="T30" fmla="*/ 2147483647 w 60"/>
                <a:gd name="T31" fmla="*/ 2147483647 h 63"/>
                <a:gd name="T32" fmla="*/ 2147483647 w 60"/>
                <a:gd name="T33" fmla="*/ 2147483647 h 63"/>
                <a:gd name="T34" fmla="*/ 2147483647 w 60"/>
                <a:gd name="T35" fmla="*/ 2147483647 h 63"/>
                <a:gd name="T36" fmla="*/ 2147483647 w 60"/>
                <a:gd name="T37" fmla="*/ 2147483647 h 63"/>
                <a:gd name="T38" fmla="*/ 2147483647 w 60"/>
                <a:gd name="T39" fmla="*/ 2147483647 h 63"/>
                <a:gd name="T40" fmla="*/ 2147483647 w 60"/>
                <a:gd name="T41" fmla="*/ 2147483647 h 63"/>
                <a:gd name="T42" fmla="*/ 2147483647 w 60"/>
                <a:gd name="T43" fmla="*/ 2147483647 h 63"/>
                <a:gd name="T44" fmla="*/ 2147483647 w 60"/>
                <a:gd name="T45" fmla="*/ 2147483647 h 63"/>
                <a:gd name="T46" fmla="*/ 2147483647 w 60"/>
                <a:gd name="T47" fmla="*/ 2147483647 h 63"/>
                <a:gd name="T48" fmla="*/ 2147483647 w 60"/>
                <a:gd name="T49" fmla="*/ 2147483647 h 63"/>
                <a:gd name="T50" fmla="*/ 0 w 60"/>
                <a:gd name="T51" fmla="*/ 2147483647 h 63"/>
                <a:gd name="T52" fmla="*/ 2147483647 w 60"/>
                <a:gd name="T53" fmla="*/ 2147483647 h 63"/>
                <a:gd name="T54" fmla="*/ 2147483647 w 60"/>
                <a:gd name="T55" fmla="*/ 2147483647 h 63"/>
                <a:gd name="T56" fmla="*/ 2147483647 w 60"/>
                <a:gd name="T57" fmla="*/ 2147483647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3"/>
                <a:gd name="T89" fmla="*/ 60 w 60"/>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3">
                  <a:moveTo>
                    <a:pt x="10" y="4"/>
                  </a:moveTo>
                  <a:lnTo>
                    <a:pt x="12" y="0"/>
                  </a:lnTo>
                  <a:lnTo>
                    <a:pt x="15" y="1"/>
                  </a:lnTo>
                  <a:lnTo>
                    <a:pt x="17" y="9"/>
                  </a:lnTo>
                  <a:lnTo>
                    <a:pt x="21" y="14"/>
                  </a:lnTo>
                  <a:lnTo>
                    <a:pt x="24" y="12"/>
                  </a:lnTo>
                  <a:lnTo>
                    <a:pt x="32" y="16"/>
                  </a:lnTo>
                  <a:lnTo>
                    <a:pt x="36" y="21"/>
                  </a:lnTo>
                  <a:lnTo>
                    <a:pt x="47" y="26"/>
                  </a:lnTo>
                  <a:lnTo>
                    <a:pt x="49" y="34"/>
                  </a:lnTo>
                  <a:lnTo>
                    <a:pt x="47" y="42"/>
                  </a:lnTo>
                  <a:lnTo>
                    <a:pt x="59" y="45"/>
                  </a:lnTo>
                  <a:lnTo>
                    <a:pt x="60" y="47"/>
                  </a:lnTo>
                  <a:lnTo>
                    <a:pt x="59" y="53"/>
                  </a:lnTo>
                  <a:lnTo>
                    <a:pt x="47" y="53"/>
                  </a:lnTo>
                  <a:lnTo>
                    <a:pt x="42" y="50"/>
                  </a:lnTo>
                  <a:lnTo>
                    <a:pt x="41" y="45"/>
                  </a:lnTo>
                  <a:lnTo>
                    <a:pt x="38" y="42"/>
                  </a:lnTo>
                  <a:lnTo>
                    <a:pt x="34" y="43"/>
                  </a:lnTo>
                  <a:lnTo>
                    <a:pt x="30" y="50"/>
                  </a:lnTo>
                  <a:lnTo>
                    <a:pt x="26" y="51"/>
                  </a:lnTo>
                  <a:lnTo>
                    <a:pt x="19" y="60"/>
                  </a:lnTo>
                  <a:lnTo>
                    <a:pt x="14" y="63"/>
                  </a:lnTo>
                  <a:lnTo>
                    <a:pt x="13" y="51"/>
                  </a:lnTo>
                  <a:lnTo>
                    <a:pt x="1" y="50"/>
                  </a:lnTo>
                  <a:lnTo>
                    <a:pt x="0" y="47"/>
                  </a:lnTo>
                  <a:lnTo>
                    <a:pt x="9" y="27"/>
                  </a:lnTo>
                  <a:lnTo>
                    <a:pt x="9" y="9"/>
                  </a:lnTo>
                  <a:lnTo>
                    <a:pt x="1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03" name="Freeform 103"/>
            <p:cNvSpPr>
              <a:spLocks/>
            </p:cNvSpPr>
            <p:nvPr/>
          </p:nvSpPr>
          <p:spPr bwMode="gray">
            <a:xfrm>
              <a:off x="2528416" y="2193203"/>
              <a:ext cx="37166" cy="35031"/>
            </a:xfrm>
            <a:custGeom>
              <a:avLst/>
              <a:gdLst>
                <a:gd name="T0" fmla="*/ 2147483647 w 15"/>
                <a:gd name="T1" fmla="*/ 0 h 14"/>
                <a:gd name="T2" fmla="*/ 2147483647 w 15"/>
                <a:gd name="T3" fmla="*/ 2147483647 h 14"/>
                <a:gd name="T4" fmla="*/ 2147483647 w 15"/>
                <a:gd name="T5" fmla="*/ 2147483647 h 14"/>
                <a:gd name="T6" fmla="*/ 0 w 15"/>
                <a:gd name="T7" fmla="*/ 2147483647 h 14"/>
                <a:gd name="T8" fmla="*/ 0 w 15"/>
                <a:gd name="T9" fmla="*/ 2147483647 h 14"/>
                <a:gd name="T10" fmla="*/ 2147483647 w 15"/>
                <a:gd name="T11" fmla="*/ 0 h 14"/>
                <a:gd name="T12" fmla="*/ 2147483647 w 15"/>
                <a:gd name="T13" fmla="*/ 0 h 14"/>
                <a:gd name="T14" fmla="*/ 0 60000 65536"/>
                <a:gd name="T15" fmla="*/ 0 60000 65536"/>
                <a:gd name="T16" fmla="*/ 0 60000 65536"/>
                <a:gd name="T17" fmla="*/ 0 60000 65536"/>
                <a:gd name="T18" fmla="*/ 0 60000 65536"/>
                <a:gd name="T19" fmla="*/ 0 60000 65536"/>
                <a:gd name="T20" fmla="*/ 0 60000 65536"/>
                <a:gd name="T21" fmla="*/ 0 w 15"/>
                <a:gd name="T22" fmla="*/ 0 h 14"/>
                <a:gd name="T23" fmla="*/ 15 w 15"/>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4">
                  <a:moveTo>
                    <a:pt x="15" y="0"/>
                  </a:moveTo>
                  <a:lnTo>
                    <a:pt x="14" y="5"/>
                  </a:lnTo>
                  <a:lnTo>
                    <a:pt x="6" y="13"/>
                  </a:lnTo>
                  <a:lnTo>
                    <a:pt x="0" y="14"/>
                  </a:lnTo>
                  <a:lnTo>
                    <a:pt x="0" y="5"/>
                  </a:lnTo>
                  <a:lnTo>
                    <a:pt x="6" y="0"/>
                  </a:lnTo>
                  <a:lnTo>
                    <a:pt x="15"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04" name="Freeform 104"/>
            <p:cNvSpPr>
              <a:spLocks/>
            </p:cNvSpPr>
            <p:nvPr/>
          </p:nvSpPr>
          <p:spPr bwMode="gray">
            <a:xfrm>
              <a:off x="2604607" y="2226276"/>
              <a:ext cx="22300" cy="42816"/>
            </a:xfrm>
            <a:custGeom>
              <a:avLst/>
              <a:gdLst>
                <a:gd name="T0" fmla="*/ 2147483647 w 9"/>
                <a:gd name="T1" fmla="*/ 0 h 17"/>
                <a:gd name="T2" fmla="*/ 2147483647 w 9"/>
                <a:gd name="T3" fmla="*/ 2147483647 h 17"/>
                <a:gd name="T4" fmla="*/ 2147483647 w 9"/>
                <a:gd name="T5" fmla="*/ 2147483647 h 17"/>
                <a:gd name="T6" fmla="*/ 2147483647 w 9"/>
                <a:gd name="T7" fmla="*/ 2147483647 h 17"/>
                <a:gd name="T8" fmla="*/ 0 w 9"/>
                <a:gd name="T9" fmla="*/ 2147483647 h 17"/>
                <a:gd name="T10" fmla="*/ 2147483647 w 9"/>
                <a:gd name="T11" fmla="*/ 2147483647 h 17"/>
                <a:gd name="T12" fmla="*/ 2147483647 w 9"/>
                <a:gd name="T13" fmla="*/ 2147483647 h 17"/>
                <a:gd name="T14" fmla="*/ 2147483647 w 9"/>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7"/>
                <a:gd name="T26" fmla="*/ 9 w 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7">
                  <a:moveTo>
                    <a:pt x="8" y="0"/>
                  </a:moveTo>
                  <a:lnTo>
                    <a:pt x="9" y="7"/>
                  </a:lnTo>
                  <a:lnTo>
                    <a:pt x="6" y="12"/>
                  </a:lnTo>
                  <a:lnTo>
                    <a:pt x="5" y="17"/>
                  </a:lnTo>
                  <a:lnTo>
                    <a:pt x="0" y="13"/>
                  </a:lnTo>
                  <a:lnTo>
                    <a:pt x="1" y="4"/>
                  </a:lnTo>
                  <a:lnTo>
                    <a:pt x="3" y="1"/>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05" name="Freeform 105"/>
            <p:cNvSpPr>
              <a:spLocks/>
            </p:cNvSpPr>
            <p:nvPr/>
          </p:nvSpPr>
          <p:spPr bwMode="gray">
            <a:xfrm>
              <a:off x="2639926" y="2171783"/>
              <a:ext cx="20441" cy="17516"/>
            </a:xfrm>
            <a:custGeom>
              <a:avLst/>
              <a:gdLst>
                <a:gd name="T0" fmla="*/ 0 w 8"/>
                <a:gd name="T1" fmla="*/ 0 h 7"/>
                <a:gd name="T2" fmla="*/ 2147483647 w 8"/>
                <a:gd name="T3" fmla="*/ 0 h 7"/>
                <a:gd name="T4" fmla="*/ 2147483647 w 8"/>
                <a:gd name="T5" fmla="*/ 2147483647 h 7"/>
                <a:gd name="T6" fmla="*/ 2147483647 w 8"/>
                <a:gd name="T7" fmla="*/ 2147483647 h 7"/>
                <a:gd name="T8" fmla="*/ 2147483647 w 8"/>
                <a:gd name="T9" fmla="*/ 2147483647 h 7"/>
                <a:gd name="T10" fmla="*/ 0 w 8"/>
                <a:gd name="T11" fmla="*/ 0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0" y="0"/>
                  </a:moveTo>
                  <a:lnTo>
                    <a:pt x="5" y="0"/>
                  </a:lnTo>
                  <a:lnTo>
                    <a:pt x="8" y="3"/>
                  </a:lnTo>
                  <a:lnTo>
                    <a:pt x="5" y="7"/>
                  </a:lnTo>
                  <a:lnTo>
                    <a:pt x="2" y="5"/>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06" name="Freeform 106"/>
            <p:cNvSpPr>
              <a:spLocks/>
            </p:cNvSpPr>
            <p:nvPr/>
          </p:nvSpPr>
          <p:spPr bwMode="gray">
            <a:xfrm>
              <a:off x="2662231" y="2156215"/>
              <a:ext cx="20441" cy="17516"/>
            </a:xfrm>
            <a:custGeom>
              <a:avLst/>
              <a:gdLst>
                <a:gd name="T0" fmla="*/ 2147483647 w 8"/>
                <a:gd name="T1" fmla="*/ 2147483647 h 7"/>
                <a:gd name="T2" fmla="*/ 0 w 8"/>
                <a:gd name="T3" fmla="*/ 2147483647 h 7"/>
                <a:gd name="T4" fmla="*/ 2147483647 w 8"/>
                <a:gd name="T5" fmla="*/ 0 h 7"/>
                <a:gd name="T6" fmla="*/ 2147483647 w 8"/>
                <a:gd name="T7" fmla="*/ 2147483647 h 7"/>
                <a:gd name="T8" fmla="*/ 2147483647 w 8"/>
                <a:gd name="T9" fmla="*/ 2147483647 h 7"/>
                <a:gd name="T10" fmla="*/ 2147483647 w 8"/>
                <a:gd name="T11" fmla="*/ 2147483647 h 7"/>
                <a:gd name="T12" fmla="*/ 2147483647 w 8"/>
                <a:gd name="T13" fmla="*/ 214748364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1" y="4"/>
                  </a:moveTo>
                  <a:lnTo>
                    <a:pt x="0" y="2"/>
                  </a:lnTo>
                  <a:lnTo>
                    <a:pt x="2" y="0"/>
                  </a:lnTo>
                  <a:lnTo>
                    <a:pt x="8" y="4"/>
                  </a:lnTo>
                  <a:lnTo>
                    <a:pt x="8" y="7"/>
                  </a:lnTo>
                  <a:lnTo>
                    <a:pt x="4" y="7"/>
                  </a:lnTo>
                  <a:lnTo>
                    <a:pt x="1"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07" name="Freeform 107"/>
            <p:cNvSpPr>
              <a:spLocks/>
            </p:cNvSpPr>
            <p:nvPr/>
          </p:nvSpPr>
          <p:spPr bwMode="gray">
            <a:xfrm>
              <a:off x="2652923" y="2134808"/>
              <a:ext cx="9292" cy="11677"/>
            </a:xfrm>
            <a:custGeom>
              <a:avLst/>
              <a:gdLst>
                <a:gd name="T0" fmla="*/ 2147483647 w 4"/>
                <a:gd name="T1" fmla="*/ 2147483647 h 5"/>
                <a:gd name="T2" fmla="*/ 2147483647 w 4"/>
                <a:gd name="T3" fmla="*/ 2147483647 h 5"/>
                <a:gd name="T4" fmla="*/ 0 w 4"/>
                <a:gd name="T5" fmla="*/ 2147483647 h 5"/>
                <a:gd name="T6" fmla="*/ 2147483647 w 4"/>
                <a:gd name="T7" fmla="*/ 0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3"/>
                  </a:moveTo>
                  <a:lnTo>
                    <a:pt x="2" y="5"/>
                  </a:lnTo>
                  <a:lnTo>
                    <a:pt x="0" y="2"/>
                  </a:lnTo>
                  <a:lnTo>
                    <a:pt x="2" y="0"/>
                  </a:lnTo>
                  <a:lnTo>
                    <a:pt x="4"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08" name="Rectangle 108"/>
            <p:cNvSpPr>
              <a:spLocks noChangeArrowheads="1"/>
            </p:cNvSpPr>
            <p:nvPr/>
          </p:nvSpPr>
          <p:spPr bwMode="gray">
            <a:xfrm>
              <a:off x="2448509" y="1829261"/>
              <a:ext cx="14867" cy="1947"/>
            </a:xfrm>
            <a:prstGeom prst="rect">
              <a:avLst/>
            </a:prstGeom>
            <a:solidFill>
              <a:srgbClr val="FFFFFF"/>
            </a:solidFill>
            <a:ln w="9525">
              <a:solidFill>
                <a:schemeClr val="bg1"/>
              </a:solidFill>
              <a:miter lim="800000"/>
              <a:headEnd/>
              <a:tailEnd/>
            </a:ln>
          </p:spPr>
          <p:txBody>
            <a:bodyPr/>
            <a:lstStyle/>
            <a:p>
              <a:pPr algn="ctr" eaLnBrk="0" fontAlgn="auto" hangingPunct="0">
                <a:spcBef>
                  <a:spcPct val="50000"/>
                </a:spcBef>
                <a:spcAft>
                  <a:spcPts val="0"/>
                </a:spcAft>
              </a:pPr>
              <a:endParaRPr lang="en-GB" kern="0" dirty="0">
                <a:solidFill>
                  <a:sysClr val="windowText" lastClr="000000"/>
                </a:solidFill>
                <a:latin typeface="Segoe UI Light" panose="020B0502040204020203" pitchFamily="34" charset="0"/>
                <a:cs typeface="Segoe UI Light" panose="020B0502040204020203" pitchFamily="34" charset="0"/>
              </a:endParaRPr>
            </a:p>
          </p:txBody>
        </p:sp>
        <p:sp>
          <p:nvSpPr>
            <p:cNvPr id="109" name="Freeform 109"/>
            <p:cNvSpPr>
              <a:spLocks/>
            </p:cNvSpPr>
            <p:nvPr/>
          </p:nvSpPr>
          <p:spPr bwMode="gray">
            <a:xfrm>
              <a:off x="2376045" y="1486735"/>
              <a:ext cx="14867" cy="17516"/>
            </a:xfrm>
            <a:custGeom>
              <a:avLst/>
              <a:gdLst>
                <a:gd name="T0" fmla="*/ 2147483647 w 6"/>
                <a:gd name="T1" fmla="*/ 0 h 7"/>
                <a:gd name="T2" fmla="*/ 2147483647 w 6"/>
                <a:gd name="T3" fmla="*/ 0 h 7"/>
                <a:gd name="T4" fmla="*/ 2147483647 w 6"/>
                <a:gd name="T5" fmla="*/ 2147483647 h 7"/>
                <a:gd name="T6" fmla="*/ 2147483647 w 6"/>
                <a:gd name="T7" fmla="*/ 2147483647 h 7"/>
                <a:gd name="T8" fmla="*/ 2147483647 w 6"/>
                <a:gd name="T9" fmla="*/ 2147483647 h 7"/>
                <a:gd name="T10" fmla="*/ 0 w 6"/>
                <a:gd name="T11" fmla="*/ 2147483647 h 7"/>
                <a:gd name="T12" fmla="*/ 2147483647 w 6"/>
                <a:gd name="T13" fmla="*/ 0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1" y="0"/>
                  </a:moveTo>
                  <a:lnTo>
                    <a:pt x="5" y="0"/>
                  </a:lnTo>
                  <a:lnTo>
                    <a:pt x="6" y="6"/>
                  </a:lnTo>
                  <a:lnTo>
                    <a:pt x="3" y="7"/>
                  </a:lnTo>
                  <a:lnTo>
                    <a:pt x="1" y="7"/>
                  </a:lnTo>
                  <a:lnTo>
                    <a:pt x="0" y="1"/>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10" name="Freeform 110"/>
            <p:cNvSpPr>
              <a:spLocks/>
            </p:cNvSpPr>
            <p:nvPr/>
          </p:nvSpPr>
          <p:spPr bwMode="gray">
            <a:xfrm>
              <a:off x="2368601" y="1449767"/>
              <a:ext cx="24158" cy="19463"/>
            </a:xfrm>
            <a:custGeom>
              <a:avLst/>
              <a:gdLst>
                <a:gd name="T0" fmla="*/ 2147483647 w 10"/>
                <a:gd name="T1" fmla="*/ 0 h 8"/>
                <a:gd name="T2" fmla="*/ 2147483647 w 10"/>
                <a:gd name="T3" fmla="*/ 2147483647 h 8"/>
                <a:gd name="T4" fmla="*/ 2147483647 w 10"/>
                <a:gd name="T5" fmla="*/ 2147483647 h 8"/>
                <a:gd name="T6" fmla="*/ 2147483647 w 10"/>
                <a:gd name="T7" fmla="*/ 2147483647 h 8"/>
                <a:gd name="T8" fmla="*/ 0 w 10"/>
                <a:gd name="T9" fmla="*/ 2147483647 h 8"/>
                <a:gd name="T10" fmla="*/ 2147483647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 y="0"/>
                  </a:moveTo>
                  <a:lnTo>
                    <a:pt x="7" y="2"/>
                  </a:lnTo>
                  <a:lnTo>
                    <a:pt x="10" y="6"/>
                  </a:lnTo>
                  <a:lnTo>
                    <a:pt x="7" y="8"/>
                  </a:lnTo>
                  <a:lnTo>
                    <a:pt x="0" y="5"/>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11" name="Freeform 111"/>
            <p:cNvSpPr>
              <a:spLocks/>
            </p:cNvSpPr>
            <p:nvPr/>
          </p:nvSpPr>
          <p:spPr bwMode="gray">
            <a:xfrm>
              <a:off x="2363026" y="1463392"/>
              <a:ext cx="11150" cy="7785"/>
            </a:xfrm>
            <a:custGeom>
              <a:avLst/>
              <a:gdLst>
                <a:gd name="T0" fmla="*/ 0 w 5"/>
                <a:gd name="T1" fmla="*/ 2147483647 h 3"/>
                <a:gd name="T2" fmla="*/ 2147483647 w 5"/>
                <a:gd name="T3" fmla="*/ 0 h 3"/>
                <a:gd name="T4" fmla="*/ 2147483647 w 5"/>
                <a:gd name="T5" fmla="*/ 2147483647 h 3"/>
                <a:gd name="T6" fmla="*/ 2147483647 w 5"/>
                <a:gd name="T7" fmla="*/ 2147483647 h 3"/>
                <a:gd name="T8" fmla="*/ 0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1"/>
                  </a:moveTo>
                  <a:lnTo>
                    <a:pt x="3" y="0"/>
                  </a:lnTo>
                  <a:lnTo>
                    <a:pt x="5" y="2"/>
                  </a:lnTo>
                  <a:lnTo>
                    <a:pt x="3"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12" name="Freeform 112"/>
            <p:cNvSpPr>
              <a:spLocks/>
            </p:cNvSpPr>
            <p:nvPr/>
          </p:nvSpPr>
          <p:spPr bwMode="gray">
            <a:xfrm>
              <a:off x="2463391" y="1366073"/>
              <a:ext cx="35309" cy="9731"/>
            </a:xfrm>
            <a:custGeom>
              <a:avLst/>
              <a:gdLst>
                <a:gd name="T0" fmla="*/ 0 w 14"/>
                <a:gd name="T1" fmla="*/ 2147483647 h 4"/>
                <a:gd name="T2" fmla="*/ 2147483647 w 14"/>
                <a:gd name="T3" fmla="*/ 2147483647 h 4"/>
                <a:gd name="T4" fmla="*/ 2147483647 w 14"/>
                <a:gd name="T5" fmla="*/ 0 h 4"/>
                <a:gd name="T6" fmla="*/ 2147483647 w 14"/>
                <a:gd name="T7" fmla="*/ 2147483647 h 4"/>
                <a:gd name="T8" fmla="*/ 2147483647 w 14"/>
                <a:gd name="T9" fmla="*/ 2147483647 h 4"/>
                <a:gd name="T10" fmla="*/ 0 w 14"/>
                <a:gd name="T11" fmla="*/ 2147483647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0" y="4"/>
                  </a:moveTo>
                  <a:lnTo>
                    <a:pt x="4" y="2"/>
                  </a:lnTo>
                  <a:lnTo>
                    <a:pt x="12" y="0"/>
                  </a:lnTo>
                  <a:lnTo>
                    <a:pt x="14" y="1"/>
                  </a:lnTo>
                  <a:lnTo>
                    <a:pt x="8" y="4"/>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13" name="Freeform 113"/>
            <p:cNvSpPr>
              <a:spLocks/>
            </p:cNvSpPr>
            <p:nvPr/>
          </p:nvSpPr>
          <p:spPr bwMode="gray">
            <a:xfrm>
              <a:off x="2257102" y="1624916"/>
              <a:ext cx="118932" cy="112877"/>
            </a:xfrm>
            <a:custGeom>
              <a:avLst/>
              <a:gdLst>
                <a:gd name="T0" fmla="*/ 2147483647 w 49"/>
                <a:gd name="T1" fmla="*/ 2147483647 h 45"/>
                <a:gd name="T2" fmla="*/ 2147483647 w 49"/>
                <a:gd name="T3" fmla="*/ 2147483647 h 45"/>
                <a:gd name="T4" fmla="*/ 0 w 49"/>
                <a:gd name="T5" fmla="*/ 2147483647 h 45"/>
                <a:gd name="T6" fmla="*/ 2147483647 w 49"/>
                <a:gd name="T7" fmla="*/ 2147483647 h 45"/>
                <a:gd name="T8" fmla="*/ 0 w 49"/>
                <a:gd name="T9" fmla="*/ 2147483647 h 45"/>
                <a:gd name="T10" fmla="*/ 2147483647 w 49"/>
                <a:gd name="T11" fmla="*/ 2147483647 h 45"/>
                <a:gd name="T12" fmla="*/ 2147483647 w 49"/>
                <a:gd name="T13" fmla="*/ 2147483647 h 45"/>
                <a:gd name="T14" fmla="*/ 2147483647 w 49"/>
                <a:gd name="T15" fmla="*/ 2147483647 h 45"/>
                <a:gd name="T16" fmla="*/ 2147483647 w 49"/>
                <a:gd name="T17" fmla="*/ 2147483647 h 45"/>
                <a:gd name="T18" fmla="*/ 2147483647 w 49"/>
                <a:gd name="T19" fmla="*/ 2147483647 h 45"/>
                <a:gd name="T20" fmla="*/ 2147483647 w 49"/>
                <a:gd name="T21" fmla="*/ 2147483647 h 45"/>
                <a:gd name="T22" fmla="*/ 2147483647 w 49"/>
                <a:gd name="T23" fmla="*/ 0 h 45"/>
                <a:gd name="T24" fmla="*/ 2147483647 w 49"/>
                <a:gd name="T25" fmla="*/ 2147483647 h 45"/>
                <a:gd name="T26" fmla="*/ 2147483647 w 49"/>
                <a:gd name="T27" fmla="*/ 2147483647 h 45"/>
                <a:gd name="T28" fmla="*/ 2147483647 w 49"/>
                <a:gd name="T29" fmla="*/ 2147483647 h 45"/>
                <a:gd name="T30" fmla="*/ 2147483647 w 49"/>
                <a:gd name="T31" fmla="*/ 2147483647 h 45"/>
                <a:gd name="T32" fmla="*/ 2147483647 w 49"/>
                <a:gd name="T33" fmla="*/ 2147483647 h 45"/>
                <a:gd name="T34" fmla="*/ 2147483647 w 49"/>
                <a:gd name="T35" fmla="*/ 2147483647 h 45"/>
                <a:gd name="T36" fmla="*/ 2147483647 w 49"/>
                <a:gd name="T37" fmla="*/ 2147483647 h 45"/>
                <a:gd name="T38" fmla="*/ 2147483647 w 49"/>
                <a:gd name="T39" fmla="*/ 2147483647 h 45"/>
                <a:gd name="T40" fmla="*/ 2147483647 w 49"/>
                <a:gd name="T41" fmla="*/ 2147483647 h 45"/>
                <a:gd name="T42" fmla="*/ 2147483647 w 49"/>
                <a:gd name="T43" fmla="*/ 2147483647 h 45"/>
                <a:gd name="T44" fmla="*/ 2147483647 w 49"/>
                <a:gd name="T45" fmla="*/ 2147483647 h 45"/>
                <a:gd name="T46" fmla="*/ 2147483647 w 49"/>
                <a:gd name="T47" fmla="*/ 2147483647 h 45"/>
                <a:gd name="T48" fmla="*/ 2147483647 w 49"/>
                <a:gd name="T49" fmla="*/ 2147483647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5"/>
                <a:gd name="T77" fmla="*/ 49 w 49"/>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5">
                  <a:moveTo>
                    <a:pt x="5" y="45"/>
                  </a:moveTo>
                  <a:lnTo>
                    <a:pt x="4" y="35"/>
                  </a:lnTo>
                  <a:lnTo>
                    <a:pt x="0" y="28"/>
                  </a:lnTo>
                  <a:lnTo>
                    <a:pt x="1" y="26"/>
                  </a:lnTo>
                  <a:lnTo>
                    <a:pt x="0" y="10"/>
                  </a:lnTo>
                  <a:lnTo>
                    <a:pt x="3" y="9"/>
                  </a:lnTo>
                  <a:lnTo>
                    <a:pt x="7" y="10"/>
                  </a:lnTo>
                  <a:lnTo>
                    <a:pt x="7" y="8"/>
                  </a:lnTo>
                  <a:lnTo>
                    <a:pt x="2" y="5"/>
                  </a:lnTo>
                  <a:lnTo>
                    <a:pt x="10" y="1"/>
                  </a:lnTo>
                  <a:lnTo>
                    <a:pt x="16" y="2"/>
                  </a:lnTo>
                  <a:lnTo>
                    <a:pt x="25" y="0"/>
                  </a:lnTo>
                  <a:lnTo>
                    <a:pt x="32" y="4"/>
                  </a:lnTo>
                  <a:lnTo>
                    <a:pt x="36" y="3"/>
                  </a:lnTo>
                  <a:lnTo>
                    <a:pt x="49" y="4"/>
                  </a:lnTo>
                  <a:lnTo>
                    <a:pt x="49" y="9"/>
                  </a:lnTo>
                  <a:lnTo>
                    <a:pt x="33" y="31"/>
                  </a:lnTo>
                  <a:lnTo>
                    <a:pt x="28" y="30"/>
                  </a:lnTo>
                  <a:lnTo>
                    <a:pt x="22" y="30"/>
                  </a:lnTo>
                  <a:lnTo>
                    <a:pt x="17" y="29"/>
                  </a:lnTo>
                  <a:lnTo>
                    <a:pt x="13" y="30"/>
                  </a:lnTo>
                  <a:lnTo>
                    <a:pt x="19" y="36"/>
                  </a:lnTo>
                  <a:lnTo>
                    <a:pt x="13" y="45"/>
                  </a:lnTo>
                  <a:lnTo>
                    <a:pt x="8" y="45"/>
                  </a:lnTo>
                  <a:lnTo>
                    <a:pt x="5" y="4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14" name="Freeform 114"/>
            <p:cNvSpPr>
              <a:spLocks/>
            </p:cNvSpPr>
            <p:nvPr/>
          </p:nvSpPr>
          <p:spPr bwMode="gray">
            <a:xfrm>
              <a:off x="2227370" y="1477005"/>
              <a:ext cx="393963" cy="132339"/>
            </a:xfrm>
            <a:custGeom>
              <a:avLst/>
              <a:gdLst>
                <a:gd name="T0" fmla="*/ 2147483647 w 163"/>
                <a:gd name="T1" fmla="*/ 2147483647 h 52"/>
                <a:gd name="T2" fmla="*/ 2147483647 w 163"/>
                <a:gd name="T3" fmla="*/ 2147483647 h 52"/>
                <a:gd name="T4" fmla="*/ 2147483647 w 163"/>
                <a:gd name="T5" fmla="*/ 2147483647 h 52"/>
                <a:gd name="T6" fmla="*/ 2147483647 w 163"/>
                <a:gd name="T7" fmla="*/ 2147483647 h 52"/>
                <a:gd name="T8" fmla="*/ 2147483647 w 163"/>
                <a:gd name="T9" fmla="*/ 2147483647 h 52"/>
                <a:gd name="T10" fmla="*/ 2147483647 w 163"/>
                <a:gd name="T11" fmla="*/ 2147483647 h 52"/>
                <a:gd name="T12" fmla="*/ 2147483647 w 163"/>
                <a:gd name="T13" fmla="*/ 2147483647 h 52"/>
                <a:gd name="T14" fmla="*/ 2147483647 w 163"/>
                <a:gd name="T15" fmla="*/ 2147483647 h 52"/>
                <a:gd name="T16" fmla="*/ 2147483647 w 163"/>
                <a:gd name="T17" fmla="*/ 2147483647 h 52"/>
                <a:gd name="T18" fmla="*/ 2147483647 w 163"/>
                <a:gd name="T19" fmla="*/ 2147483647 h 52"/>
                <a:gd name="T20" fmla="*/ 2147483647 w 163"/>
                <a:gd name="T21" fmla="*/ 2147483647 h 52"/>
                <a:gd name="T22" fmla="*/ 2147483647 w 163"/>
                <a:gd name="T23" fmla="*/ 2147483647 h 52"/>
                <a:gd name="T24" fmla="*/ 2147483647 w 163"/>
                <a:gd name="T25" fmla="*/ 2147483647 h 52"/>
                <a:gd name="T26" fmla="*/ 2147483647 w 163"/>
                <a:gd name="T27" fmla="*/ 2147483647 h 52"/>
                <a:gd name="T28" fmla="*/ 2147483647 w 163"/>
                <a:gd name="T29" fmla="*/ 2147483647 h 52"/>
                <a:gd name="T30" fmla="*/ 2147483647 w 163"/>
                <a:gd name="T31" fmla="*/ 2147483647 h 52"/>
                <a:gd name="T32" fmla="*/ 2147483647 w 163"/>
                <a:gd name="T33" fmla="*/ 2147483647 h 52"/>
                <a:gd name="T34" fmla="*/ 2147483647 w 163"/>
                <a:gd name="T35" fmla="*/ 2147483647 h 52"/>
                <a:gd name="T36" fmla="*/ 2147483647 w 163"/>
                <a:gd name="T37" fmla="*/ 2147483647 h 52"/>
                <a:gd name="T38" fmla="*/ 2147483647 w 163"/>
                <a:gd name="T39" fmla="*/ 2147483647 h 52"/>
                <a:gd name="T40" fmla="*/ 2147483647 w 163"/>
                <a:gd name="T41" fmla="*/ 2147483647 h 52"/>
                <a:gd name="T42" fmla="*/ 2147483647 w 163"/>
                <a:gd name="T43" fmla="*/ 2147483647 h 52"/>
                <a:gd name="T44" fmla="*/ 2147483647 w 163"/>
                <a:gd name="T45" fmla="*/ 2147483647 h 52"/>
                <a:gd name="T46" fmla="*/ 2147483647 w 163"/>
                <a:gd name="T47" fmla="*/ 2147483647 h 52"/>
                <a:gd name="T48" fmla="*/ 2147483647 w 163"/>
                <a:gd name="T49" fmla="*/ 2147483647 h 52"/>
                <a:gd name="T50" fmla="*/ 0 w 163"/>
                <a:gd name="T51" fmla="*/ 2147483647 h 52"/>
                <a:gd name="T52" fmla="*/ 2147483647 w 163"/>
                <a:gd name="T53" fmla="*/ 0 h 52"/>
                <a:gd name="T54" fmla="*/ 2147483647 w 163"/>
                <a:gd name="T55" fmla="*/ 2147483647 h 52"/>
                <a:gd name="T56" fmla="*/ 2147483647 w 163"/>
                <a:gd name="T57" fmla="*/ 2147483647 h 52"/>
                <a:gd name="T58" fmla="*/ 2147483647 w 163"/>
                <a:gd name="T59" fmla="*/ 2147483647 h 52"/>
                <a:gd name="T60" fmla="*/ 2147483647 w 163"/>
                <a:gd name="T61" fmla="*/ 2147483647 h 52"/>
                <a:gd name="T62" fmla="*/ 2147483647 w 163"/>
                <a:gd name="T63" fmla="*/ 2147483647 h 52"/>
                <a:gd name="T64" fmla="*/ 2147483647 w 163"/>
                <a:gd name="T65" fmla="*/ 2147483647 h 52"/>
                <a:gd name="T66" fmla="*/ 2147483647 w 163"/>
                <a:gd name="T67" fmla="*/ 2147483647 h 52"/>
                <a:gd name="T68" fmla="*/ 2147483647 w 163"/>
                <a:gd name="T69" fmla="*/ 2147483647 h 52"/>
                <a:gd name="T70" fmla="*/ 2147483647 w 163"/>
                <a:gd name="T71" fmla="*/ 2147483647 h 52"/>
                <a:gd name="T72" fmla="*/ 2147483647 w 163"/>
                <a:gd name="T73" fmla="*/ 2147483647 h 52"/>
                <a:gd name="T74" fmla="*/ 2147483647 w 163"/>
                <a:gd name="T75" fmla="*/ 2147483647 h 52"/>
                <a:gd name="T76" fmla="*/ 2147483647 w 163"/>
                <a:gd name="T77" fmla="*/ 2147483647 h 52"/>
                <a:gd name="T78" fmla="*/ 2147483647 w 163"/>
                <a:gd name="T79" fmla="*/ 2147483647 h 52"/>
                <a:gd name="T80" fmla="*/ 2147483647 w 163"/>
                <a:gd name="T81" fmla="*/ 2147483647 h 52"/>
                <a:gd name="T82" fmla="*/ 2147483647 w 163"/>
                <a:gd name="T83" fmla="*/ 2147483647 h 52"/>
                <a:gd name="T84" fmla="*/ 2147483647 w 163"/>
                <a:gd name="T85" fmla="*/ 2147483647 h 52"/>
                <a:gd name="T86" fmla="*/ 2147483647 w 163"/>
                <a:gd name="T87" fmla="*/ 2147483647 h 52"/>
                <a:gd name="T88" fmla="*/ 2147483647 w 163"/>
                <a:gd name="T89" fmla="*/ 2147483647 h 52"/>
                <a:gd name="T90" fmla="*/ 2147483647 w 163"/>
                <a:gd name="T91" fmla="*/ 2147483647 h 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3"/>
                <a:gd name="T139" fmla="*/ 0 h 52"/>
                <a:gd name="T140" fmla="*/ 163 w 163"/>
                <a:gd name="T141" fmla="*/ 52 h 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3" h="52">
                  <a:moveTo>
                    <a:pt x="111" y="29"/>
                  </a:moveTo>
                  <a:lnTo>
                    <a:pt x="115" y="27"/>
                  </a:lnTo>
                  <a:lnTo>
                    <a:pt x="126" y="22"/>
                  </a:lnTo>
                  <a:lnTo>
                    <a:pt x="129" y="24"/>
                  </a:lnTo>
                  <a:lnTo>
                    <a:pt x="134" y="23"/>
                  </a:lnTo>
                  <a:lnTo>
                    <a:pt x="143" y="23"/>
                  </a:lnTo>
                  <a:lnTo>
                    <a:pt x="149" y="25"/>
                  </a:lnTo>
                  <a:lnTo>
                    <a:pt x="150" y="27"/>
                  </a:lnTo>
                  <a:lnTo>
                    <a:pt x="157" y="26"/>
                  </a:lnTo>
                  <a:lnTo>
                    <a:pt x="161" y="29"/>
                  </a:lnTo>
                  <a:lnTo>
                    <a:pt x="161" y="33"/>
                  </a:lnTo>
                  <a:lnTo>
                    <a:pt x="156" y="35"/>
                  </a:lnTo>
                  <a:lnTo>
                    <a:pt x="155" y="37"/>
                  </a:lnTo>
                  <a:lnTo>
                    <a:pt x="162" y="38"/>
                  </a:lnTo>
                  <a:lnTo>
                    <a:pt x="163" y="42"/>
                  </a:lnTo>
                  <a:lnTo>
                    <a:pt x="158" y="43"/>
                  </a:lnTo>
                  <a:lnTo>
                    <a:pt x="155" y="40"/>
                  </a:lnTo>
                  <a:lnTo>
                    <a:pt x="152" y="42"/>
                  </a:lnTo>
                  <a:lnTo>
                    <a:pt x="155" y="46"/>
                  </a:lnTo>
                  <a:lnTo>
                    <a:pt x="152" y="49"/>
                  </a:lnTo>
                  <a:lnTo>
                    <a:pt x="145" y="48"/>
                  </a:lnTo>
                  <a:lnTo>
                    <a:pt x="142" y="52"/>
                  </a:lnTo>
                  <a:lnTo>
                    <a:pt x="132" y="49"/>
                  </a:lnTo>
                  <a:lnTo>
                    <a:pt x="130" y="42"/>
                  </a:lnTo>
                  <a:lnTo>
                    <a:pt x="126" y="42"/>
                  </a:lnTo>
                  <a:lnTo>
                    <a:pt x="123" y="50"/>
                  </a:lnTo>
                  <a:lnTo>
                    <a:pt x="115" y="49"/>
                  </a:lnTo>
                  <a:lnTo>
                    <a:pt x="113" y="45"/>
                  </a:lnTo>
                  <a:lnTo>
                    <a:pt x="109" y="44"/>
                  </a:lnTo>
                  <a:lnTo>
                    <a:pt x="108" y="48"/>
                  </a:lnTo>
                  <a:lnTo>
                    <a:pt x="99" y="50"/>
                  </a:lnTo>
                  <a:lnTo>
                    <a:pt x="80" y="50"/>
                  </a:lnTo>
                  <a:lnTo>
                    <a:pt x="82" y="46"/>
                  </a:lnTo>
                  <a:lnTo>
                    <a:pt x="78" y="43"/>
                  </a:lnTo>
                  <a:lnTo>
                    <a:pt x="68" y="48"/>
                  </a:lnTo>
                  <a:lnTo>
                    <a:pt x="59" y="44"/>
                  </a:lnTo>
                  <a:lnTo>
                    <a:pt x="51" y="46"/>
                  </a:lnTo>
                  <a:lnTo>
                    <a:pt x="47" y="44"/>
                  </a:lnTo>
                  <a:lnTo>
                    <a:pt x="46" y="37"/>
                  </a:lnTo>
                  <a:lnTo>
                    <a:pt x="50" y="36"/>
                  </a:lnTo>
                  <a:lnTo>
                    <a:pt x="49" y="33"/>
                  </a:lnTo>
                  <a:lnTo>
                    <a:pt x="45" y="30"/>
                  </a:lnTo>
                  <a:lnTo>
                    <a:pt x="48" y="26"/>
                  </a:lnTo>
                  <a:lnTo>
                    <a:pt x="42" y="23"/>
                  </a:lnTo>
                  <a:lnTo>
                    <a:pt x="38" y="16"/>
                  </a:lnTo>
                  <a:lnTo>
                    <a:pt x="30" y="16"/>
                  </a:lnTo>
                  <a:lnTo>
                    <a:pt x="27" y="16"/>
                  </a:lnTo>
                  <a:lnTo>
                    <a:pt x="18" y="15"/>
                  </a:lnTo>
                  <a:lnTo>
                    <a:pt x="16" y="12"/>
                  </a:lnTo>
                  <a:lnTo>
                    <a:pt x="11" y="11"/>
                  </a:lnTo>
                  <a:lnTo>
                    <a:pt x="8" y="8"/>
                  </a:lnTo>
                  <a:lnTo>
                    <a:pt x="0" y="4"/>
                  </a:lnTo>
                  <a:lnTo>
                    <a:pt x="5" y="0"/>
                  </a:lnTo>
                  <a:lnTo>
                    <a:pt x="13" y="0"/>
                  </a:lnTo>
                  <a:lnTo>
                    <a:pt x="25" y="2"/>
                  </a:lnTo>
                  <a:lnTo>
                    <a:pt x="28" y="1"/>
                  </a:lnTo>
                  <a:lnTo>
                    <a:pt x="32" y="1"/>
                  </a:lnTo>
                  <a:lnTo>
                    <a:pt x="31" y="12"/>
                  </a:lnTo>
                  <a:lnTo>
                    <a:pt x="35" y="12"/>
                  </a:lnTo>
                  <a:lnTo>
                    <a:pt x="42" y="8"/>
                  </a:lnTo>
                  <a:lnTo>
                    <a:pt x="50" y="9"/>
                  </a:lnTo>
                  <a:lnTo>
                    <a:pt x="55" y="6"/>
                  </a:lnTo>
                  <a:lnTo>
                    <a:pt x="60" y="8"/>
                  </a:lnTo>
                  <a:lnTo>
                    <a:pt x="61" y="10"/>
                  </a:lnTo>
                  <a:lnTo>
                    <a:pt x="55" y="10"/>
                  </a:lnTo>
                  <a:lnTo>
                    <a:pt x="52" y="11"/>
                  </a:lnTo>
                  <a:lnTo>
                    <a:pt x="55" y="13"/>
                  </a:lnTo>
                  <a:lnTo>
                    <a:pt x="60" y="12"/>
                  </a:lnTo>
                  <a:lnTo>
                    <a:pt x="64" y="14"/>
                  </a:lnTo>
                  <a:lnTo>
                    <a:pt x="73" y="15"/>
                  </a:lnTo>
                  <a:lnTo>
                    <a:pt x="73" y="17"/>
                  </a:lnTo>
                  <a:lnTo>
                    <a:pt x="65" y="18"/>
                  </a:lnTo>
                  <a:lnTo>
                    <a:pt x="59" y="16"/>
                  </a:lnTo>
                  <a:lnTo>
                    <a:pt x="51" y="16"/>
                  </a:lnTo>
                  <a:lnTo>
                    <a:pt x="57" y="19"/>
                  </a:lnTo>
                  <a:lnTo>
                    <a:pt x="53" y="23"/>
                  </a:lnTo>
                  <a:lnTo>
                    <a:pt x="56" y="24"/>
                  </a:lnTo>
                  <a:lnTo>
                    <a:pt x="63" y="22"/>
                  </a:lnTo>
                  <a:lnTo>
                    <a:pt x="68" y="22"/>
                  </a:lnTo>
                  <a:lnTo>
                    <a:pt x="69" y="27"/>
                  </a:lnTo>
                  <a:lnTo>
                    <a:pt x="73" y="30"/>
                  </a:lnTo>
                  <a:lnTo>
                    <a:pt x="77" y="31"/>
                  </a:lnTo>
                  <a:lnTo>
                    <a:pt x="76" y="26"/>
                  </a:lnTo>
                  <a:lnTo>
                    <a:pt x="80" y="26"/>
                  </a:lnTo>
                  <a:lnTo>
                    <a:pt x="83" y="29"/>
                  </a:lnTo>
                  <a:lnTo>
                    <a:pt x="90" y="30"/>
                  </a:lnTo>
                  <a:lnTo>
                    <a:pt x="89" y="27"/>
                  </a:lnTo>
                  <a:lnTo>
                    <a:pt x="93" y="27"/>
                  </a:lnTo>
                  <a:lnTo>
                    <a:pt x="95" y="30"/>
                  </a:lnTo>
                  <a:lnTo>
                    <a:pt x="100" y="32"/>
                  </a:lnTo>
                  <a:lnTo>
                    <a:pt x="103" y="31"/>
                  </a:lnTo>
                  <a:lnTo>
                    <a:pt x="101" y="28"/>
                  </a:lnTo>
                  <a:lnTo>
                    <a:pt x="111" y="2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15" name="Freeform 115"/>
            <p:cNvSpPr>
              <a:spLocks/>
            </p:cNvSpPr>
            <p:nvPr/>
          </p:nvSpPr>
          <p:spPr bwMode="gray">
            <a:xfrm>
              <a:off x="2245969" y="1218176"/>
              <a:ext cx="254589" cy="202401"/>
            </a:xfrm>
            <a:custGeom>
              <a:avLst/>
              <a:gdLst>
                <a:gd name="T0" fmla="*/ 2147483647 w 105"/>
                <a:gd name="T1" fmla="*/ 2147483647 h 80"/>
                <a:gd name="T2" fmla="*/ 2147483647 w 105"/>
                <a:gd name="T3" fmla="*/ 2147483647 h 80"/>
                <a:gd name="T4" fmla="*/ 2147483647 w 105"/>
                <a:gd name="T5" fmla="*/ 2147483647 h 80"/>
                <a:gd name="T6" fmla="*/ 2147483647 w 105"/>
                <a:gd name="T7" fmla="*/ 2147483647 h 80"/>
                <a:gd name="T8" fmla="*/ 2147483647 w 105"/>
                <a:gd name="T9" fmla="*/ 2147483647 h 80"/>
                <a:gd name="T10" fmla="*/ 2147483647 w 105"/>
                <a:gd name="T11" fmla="*/ 2147483647 h 80"/>
                <a:gd name="T12" fmla="*/ 2147483647 w 105"/>
                <a:gd name="T13" fmla="*/ 2147483647 h 80"/>
                <a:gd name="T14" fmla="*/ 2147483647 w 105"/>
                <a:gd name="T15" fmla="*/ 2147483647 h 80"/>
                <a:gd name="T16" fmla="*/ 2147483647 w 105"/>
                <a:gd name="T17" fmla="*/ 2147483647 h 80"/>
                <a:gd name="T18" fmla="*/ 2147483647 w 105"/>
                <a:gd name="T19" fmla="*/ 2147483647 h 80"/>
                <a:gd name="T20" fmla="*/ 2147483647 w 105"/>
                <a:gd name="T21" fmla="*/ 2147483647 h 80"/>
                <a:gd name="T22" fmla="*/ 2147483647 w 105"/>
                <a:gd name="T23" fmla="*/ 2147483647 h 80"/>
                <a:gd name="T24" fmla="*/ 2147483647 w 105"/>
                <a:gd name="T25" fmla="*/ 2147483647 h 80"/>
                <a:gd name="T26" fmla="*/ 2147483647 w 105"/>
                <a:gd name="T27" fmla="*/ 2147483647 h 80"/>
                <a:gd name="T28" fmla="*/ 2147483647 w 105"/>
                <a:gd name="T29" fmla="*/ 2147483647 h 80"/>
                <a:gd name="T30" fmla="*/ 2147483647 w 105"/>
                <a:gd name="T31" fmla="*/ 2147483647 h 80"/>
                <a:gd name="T32" fmla="*/ 2147483647 w 105"/>
                <a:gd name="T33" fmla="*/ 2147483647 h 80"/>
                <a:gd name="T34" fmla="*/ 2147483647 w 105"/>
                <a:gd name="T35" fmla="*/ 2147483647 h 80"/>
                <a:gd name="T36" fmla="*/ 2147483647 w 105"/>
                <a:gd name="T37" fmla="*/ 2147483647 h 80"/>
                <a:gd name="T38" fmla="*/ 2147483647 w 105"/>
                <a:gd name="T39" fmla="*/ 2147483647 h 80"/>
                <a:gd name="T40" fmla="*/ 2147483647 w 105"/>
                <a:gd name="T41" fmla="*/ 2147483647 h 80"/>
                <a:gd name="T42" fmla="*/ 2147483647 w 105"/>
                <a:gd name="T43" fmla="*/ 2147483647 h 80"/>
                <a:gd name="T44" fmla="*/ 2147483647 w 105"/>
                <a:gd name="T45" fmla="*/ 2147483647 h 80"/>
                <a:gd name="T46" fmla="*/ 2147483647 w 105"/>
                <a:gd name="T47" fmla="*/ 2147483647 h 80"/>
                <a:gd name="T48" fmla="*/ 2147483647 w 105"/>
                <a:gd name="T49" fmla="*/ 2147483647 h 80"/>
                <a:gd name="T50" fmla="*/ 2147483647 w 105"/>
                <a:gd name="T51" fmla="*/ 2147483647 h 80"/>
                <a:gd name="T52" fmla="*/ 2147483647 w 105"/>
                <a:gd name="T53" fmla="*/ 2147483647 h 80"/>
                <a:gd name="T54" fmla="*/ 2147483647 w 105"/>
                <a:gd name="T55" fmla="*/ 2147483647 h 80"/>
                <a:gd name="T56" fmla="*/ 2147483647 w 105"/>
                <a:gd name="T57" fmla="*/ 2147483647 h 80"/>
                <a:gd name="T58" fmla="*/ 2147483647 w 105"/>
                <a:gd name="T59" fmla="*/ 2147483647 h 80"/>
                <a:gd name="T60" fmla="*/ 2147483647 w 105"/>
                <a:gd name="T61" fmla="*/ 2147483647 h 80"/>
                <a:gd name="T62" fmla="*/ 2147483647 w 105"/>
                <a:gd name="T63" fmla="*/ 2147483647 h 80"/>
                <a:gd name="T64" fmla="*/ 2147483647 w 105"/>
                <a:gd name="T65" fmla="*/ 2147483647 h 80"/>
                <a:gd name="T66" fmla="*/ 2147483647 w 105"/>
                <a:gd name="T67" fmla="*/ 2147483647 h 80"/>
                <a:gd name="T68" fmla="*/ 2147483647 w 105"/>
                <a:gd name="T69" fmla="*/ 2147483647 h 80"/>
                <a:gd name="T70" fmla="*/ 2147483647 w 105"/>
                <a:gd name="T71" fmla="*/ 2147483647 h 80"/>
                <a:gd name="T72" fmla="*/ 2147483647 w 105"/>
                <a:gd name="T73" fmla="*/ 2147483647 h 80"/>
                <a:gd name="T74" fmla="*/ 2147483647 w 105"/>
                <a:gd name="T75" fmla="*/ 2147483647 h 80"/>
                <a:gd name="T76" fmla="*/ 2147483647 w 105"/>
                <a:gd name="T77" fmla="*/ 2147483647 h 80"/>
                <a:gd name="T78" fmla="*/ 2147483647 w 105"/>
                <a:gd name="T79" fmla="*/ 2147483647 h 80"/>
                <a:gd name="T80" fmla="*/ 2147483647 w 105"/>
                <a:gd name="T81" fmla="*/ 2147483647 h 80"/>
                <a:gd name="T82" fmla="*/ 2147483647 w 105"/>
                <a:gd name="T83" fmla="*/ 2147483647 h 80"/>
                <a:gd name="T84" fmla="*/ 2147483647 w 105"/>
                <a:gd name="T85" fmla="*/ 2147483647 h 80"/>
                <a:gd name="T86" fmla="*/ 2147483647 w 105"/>
                <a:gd name="T87" fmla="*/ 2147483647 h 80"/>
                <a:gd name="T88" fmla="*/ 2147483647 w 105"/>
                <a:gd name="T89" fmla="*/ 0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
                <a:gd name="T136" fmla="*/ 0 h 80"/>
                <a:gd name="T137" fmla="*/ 105 w 105"/>
                <a:gd name="T138" fmla="*/ 80 h 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 h="80">
                  <a:moveTo>
                    <a:pt x="31" y="0"/>
                  </a:moveTo>
                  <a:lnTo>
                    <a:pt x="39" y="2"/>
                  </a:lnTo>
                  <a:lnTo>
                    <a:pt x="46" y="6"/>
                  </a:lnTo>
                  <a:lnTo>
                    <a:pt x="47" y="10"/>
                  </a:lnTo>
                  <a:lnTo>
                    <a:pt x="50" y="15"/>
                  </a:lnTo>
                  <a:lnTo>
                    <a:pt x="56" y="21"/>
                  </a:lnTo>
                  <a:lnTo>
                    <a:pt x="67" y="24"/>
                  </a:lnTo>
                  <a:lnTo>
                    <a:pt x="67" y="29"/>
                  </a:lnTo>
                  <a:lnTo>
                    <a:pt x="69" y="33"/>
                  </a:lnTo>
                  <a:lnTo>
                    <a:pt x="75" y="36"/>
                  </a:lnTo>
                  <a:lnTo>
                    <a:pt x="77" y="33"/>
                  </a:lnTo>
                  <a:lnTo>
                    <a:pt x="71" y="30"/>
                  </a:lnTo>
                  <a:lnTo>
                    <a:pt x="74" y="26"/>
                  </a:lnTo>
                  <a:lnTo>
                    <a:pt x="82" y="27"/>
                  </a:lnTo>
                  <a:lnTo>
                    <a:pt x="83" y="32"/>
                  </a:lnTo>
                  <a:lnTo>
                    <a:pt x="81" y="35"/>
                  </a:lnTo>
                  <a:lnTo>
                    <a:pt x="87" y="37"/>
                  </a:lnTo>
                  <a:lnTo>
                    <a:pt x="86" y="47"/>
                  </a:lnTo>
                  <a:lnTo>
                    <a:pt x="98" y="47"/>
                  </a:lnTo>
                  <a:lnTo>
                    <a:pt x="104" y="48"/>
                  </a:lnTo>
                  <a:lnTo>
                    <a:pt x="105" y="55"/>
                  </a:lnTo>
                  <a:lnTo>
                    <a:pt x="98" y="56"/>
                  </a:lnTo>
                  <a:lnTo>
                    <a:pt x="87" y="61"/>
                  </a:lnTo>
                  <a:lnTo>
                    <a:pt x="83" y="66"/>
                  </a:lnTo>
                  <a:lnTo>
                    <a:pt x="80" y="66"/>
                  </a:lnTo>
                  <a:lnTo>
                    <a:pt x="78" y="62"/>
                  </a:lnTo>
                  <a:lnTo>
                    <a:pt x="75" y="63"/>
                  </a:lnTo>
                  <a:lnTo>
                    <a:pt x="79" y="68"/>
                  </a:lnTo>
                  <a:lnTo>
                    <a:pt x="77" y="72"/>
                  </a:lnTo>
                  <a:lnTo>
                    <a:pt x="73" y="70"/>
                  </a:lnTo>
                  <a:lnTo>
                    <a:pt x="71" y="71"/>
                  </a:lnTo>
                  <a:lnTo>
                    <a:pt x="73" y="74"/>
                  </a:lnTo>
                  <a:lnTo>
                    <a:pt x="68" y="79"/>
                  </a:lnTo>
                  <a:lnTo>
                    <a:pt x="62" y="72"/>
                  </a:lnTo>
                  <a:lnTo>
                    <a:pt x="61" y="70"/>
                  </a:lnTo>
                  <a:lnTo>
                    <a:pt x="57" y="69"/>
                  </a:lnTo>
                  <a:lnTo>
                    <a:pt x="56" y="72"/>
                  </a:lnTo>
                  <a:lnTo>
                    <a:pt x="62" y="77"/>
                  </a:lnTo>
                  <a:lnTo>
                    <a:pt x="54" y="75"/>
                  </a:lnTo>
                  <a:lnTo>
                    <a:pt x="54" y="78"/>
                  </a:lnTo>
                  <a:lnTo>
                    <a:pt x="52" y="80"/>
                  </a:lnTo>
                  <a:lnTo>
                    <a:pt x="35" y="77"/>
                  </a:lnTo>
                  <a:lnTo>
                    <a:pt x="35" y="74"/>
                  </a:lnTo>
                  <a:lnTo>
                    <a:pt x="29" y="70"/>
                  </a:lnTo>
                  <a:lnTo>
                    <a:pt x="23" y="64"/>
                  </a:lnTo>
                  <a:lnTo>
                    <a:pt x="29" y="65"/>
                  </a:lnTo>
                  <a:lnTo>
                    <a:pt x="28" y="62"/>
                  </a:lnTo>
                  <a:lnTo>
                    <a:pt x="19" y="60"/>
                  </a:lnTo>
                  <a:lnTo>
                    <a:pt x="29" y="54"/>
                  </a:lnTo>
                  <a:lnTo>
                    <a:pt x="41" y="56"/>
                  </a:lnTo>
                  <a:lnTo>
                    <a:pt x="51" y="55"/>
                  </a:lnTo>
                  <a:lnTo>
                    <a:pt x="37" y="53"/>
                  </a:lnTo>
                  <a:lnTo>
                    <a:pt x="48" y="52"/>
                  </a:lnTo>
                  <a:lnTo>
                    <a:pt x="48" y="51"/>
                  </a:lnTo>
                  <a:lnTo>
                    <a:pt x="39" y="50"/>
                  </a:lnTo>
                  <a:lnTo>
                    <a:pt x="36" y="48"/>
                  </a:lnTo>
                  <a:lnTo>
                    <a:pt x="19" y="50"/>
                  </a:lnTo>
                  <a:lnTo>
                    <a:pt x="9" y="50"/>
                  </a:lnTo>
                  <a:lnTo>
                    <a:pt x="9" y="47"/>
                  </a:lnTo>
                  <a:lnTo>
                    <a:pt x="20" y="46"/>
                  </a:lnTo>
                  <a:lnTo>
                    <a:pt x="22" y="42"/>
                  </a:lnTo>
                  <a:lnTo>
                    <a:pt x="15" y="44"/>
                  </a:lnTo>
                  <a:lnTo>
                    <a:pt x="7" y="44"/>
                  </a:lnTo>
                  <a:lnTo>
                    <a:pt x="4" y="40"/>
                  </a:lnTo>
                  <a:lnTo>
                    <a:pt x="2" y="33"/>
                  </a:lnTo>
                  <a:lnTo>
                    <a:pt x="5" y="32"/>
                  </a:lnTo>
                  <a:lnTo>
                    <a:pt x="10" y="35"/>
                  </a:lnTo>
                  <a:lnTo>
                    <a:pt x="21" y="35"/>
                  </a:lnTo>
                  <a:lnTo>
                    <a:pt x="21" y="32"/>
                  </a:lnTo>
                  <a:lnTo>
                    <a:pt x="13" y="32"/>
                  </a:lnTo>
                  <a:lnTo>
                    <a:pt x="0" y="26"/>
                  </a:lnTo>
                  <a:lnTo>
                    <a:pt x="11" y="26"/>
                  </a:lnTo>
                  <a:lnTo>
                    <a:pt x="11" y="25"/>
                  </a:lnTo>
                  <a:lnTo>
                    <a:pt x="7" y="23"/>
                  </a:lnTo>
                  <a:lnTo>
                    <a:pt x="7" y="21"/>
                  </a:lnTo>
                  <a:lnTo>
                    <a:pt x="15" y="20"/>
                  </a:lnTo>
                  <a:lnTo>
                    <a:pt x="23" y="22"/>
                  </a:lnTo>
                  <a:lnTo>
                    <a:pt x="27" y="21"/>
                  </a:lnTo>
                  <a:lnTo>
                    <a:pt x="13" y="15"/>
                  </a:lnTo>
                  <a:lnTo>
                    <a:pt x="15" y="10"/>
                  </a:lnTo>
                  <a:lnTo>
                    <a:pt x="19" y="10"/>
                  </a:lnTo>
                  <a:lnTo>
                    <a:pt x="21" y="13"/>
                  </a:lnTo>
                  <a:lnTo>
                    <a:pt x="26" y="12"/>
                  </a:lnTo>
                  <a:lnTo>
                    <a:pt x="21" y="8"/>
                  </a:lnTo>
                  <a:lnTo>
                    <a:pt x="33" y="7"/>
                  </a:lnTo>
                  <a:lnTo>
                    <a:pt x="29" y="5"/>
                  </a:lnTo>
                  <a:lnTo>
                    <a:pt x="19" y="5"/>
                  </a:lnTo>
                  <a:lnTo>
                    <a:pt x="18" y="2"/>
                  </a:lnTo>
                  <a:lnTo>
                    <a:pt x="26" y="0"/>
                  </a:lnTo>
                  <a:lnTo>
                    <a:pt x="3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16" name="Freeform 116"/>
            <p:cNvSpPr>
              <a:spLocks/>
            </p:cNvSpPr>
            <p:nvPr/>
          </p:nvSpPr>
          <p:spPr bwMode="gray">
            <a:xfrm>
              <a:off x="2706818" y="1893485"/>
              <a:ext cx="7433" cy="9731"/>
            </a:xfrm>
            <a:custGeom>
              <a:avLst/>
              <a:gdLst>
                <a:gd name="T0" fmla="*/ 2147483647 w 3"/>
                <a:gd name="T1" fmla="*/ 0 h 4"/>
                <a:gd name="T2" fmla="*/ 2147483647 w 3"/>
                <a:gd name="T3" fmla="*/ 2147483647 h 4"/>
                <a:gd name="T4" fmla="*/ 0 w 3"/>
                <a:gd name="T5" fmla="*/ 2147483647 h 4"/>
                <a:gd name="T6" fmla="*/ 0 w 3"/>
                <a:gd name="T7" fmla="*/ 2147483647 h 4"/>
                <a:gd name="T8" fmla="*/ 2147483647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3" y="4"/>
                  </a:lnTo>
                  <a:lnTo>
                    <a:pt x="0" y="3"/>
                  </a:lnTo>
                  <a:lnTo>
                    <a:pt x="0"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17" name="Freeform 117"/>
            <p:cNvSpPr>
              <a:spLocks/>
            </p:cNvSpPr>
            <p:nvPr/>
          </p:nvSpPr>
          <p:spPr bwMode="gray">
            <a:xfrm>
              <a:off x="2727256" y="1918785"/>
              <a:ext cx="20442" cy="9731"/>
            </a:xfrm>
            <a:custGeom>
              <a:avLst/>
              <a:gdLst>
                <a:gd name="T0" fmla="*/ 2147483647 w 8"/>
                <a:gd name="T1" fmla="*/ 2147483647 h 4"/>
                <a:gd name="T2" fmla="*/ 0 w 8"/>
                <a:gd name="T3" fmla="*/ 2147483647 h 4"/>
                <a:gd name="T4" fmla="*/ 0 w 8"/>
                <a:gd name="T5" fmla="*/ 0 h 4"/>
                <a:gd name="T6" fmla="*/ 2147483647 w 8"/>
                <a:gd name="T7" fmla="*/ 0 h 4"/>
                <a:gd name="T8" fmla="*/ 2147483647 w 8"/>
                <a:gd name="T9" fmla="*/ 2147483647 h 4"/>
                <a:gd name="T10" fmla="*/ 2147483647 w 8"/>
                <a:gd name="T11" fmla="*/ 2147483647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3" y="4"/>
                  </a:moveTo>
                  <a:lnTo>
                    <a:pt x="0" y="2"/>
                  </a:lnTo>
                  <a:lnTo>
                    <a:pt x="0" y="0"/>
                  </a:lnTo>
                  <a:lnTo>
                    <a:pt x="5" y="0"/>
                  </a:lnTo>
                  <a:lnTo>
                    <a:pt x="8" y="4"/>
                  </a:lnTo>
                  <a:lnTo>
                    <a:pt x="3"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18" name="Freeform 118"/>
            <p:cNvSpPr>
              <a:spLocks/>
            </p:cNvSpPr>
            <p:nvPr/>
          </p:nvSpPr>
          <p:spPr bwMode="gray">
            <a:xfrm>
              <a:off x="2862913" y="2323594"/>
              <a:ext cx="13008" cy="15569"/>
            </a:xfrm>
            <a:custGeom>
              <a:avLst/>
              <a:gdLst>
                <a:gd name="T0" fmla="*/ 0 w 5"/>
                <a:gd name="T1" fmla="*/ 2147483647 h 6"/>
                <a:gd name="T2" fmla="*/ 0 w 5"/>
                <a:gd name="T3" fmla="*/ 2147483647 h 6"/>
                <a:gd name="T4" fmla="*/ 2147483647 w 5"/>
                <a:gd name="T5" fmla="*/ 0 h 6"/>
                <a:gd name="T6" fmla="*/ 2147483647 w 5"/>
                <a:gd name="T7" fmla="*/ 2147483647 h 6"/>
                <a:gd name="T8" fmla="*/ 2147483647 w 5"/>
                <a:gd name="T9" fmla="*/ 2147483647 h 6"/>
                <a:gd name="T10" fmla="*/ 0 w 5"/>
                <a:gd name="T11" fmla="*/ 2147483647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6"/>
                  </a:moveTo>
                  <a:lnTo>
                    <a:pt x="0" y="3"/>
                  </a:lnTo>
                  <a:lnTo>
                    <a:pt x="4" y="0"/>
                  </a:lnTo>
                  <a:lnTo>
                    <a:pt x="5" y="2"/>
                  </a:lnTo>
                  <a:lnTo>
                    <a:pt x="4" y="5"/>
                  </a:lnTo>
                  <a:lnTo>
                    <a:pt x="0"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19" name="Freeform 119"/>
            <p:cNvSpPr>
              <a:spLocks/>
            </p:cNvSpPr>
            <p:nvPr/>
          </p:nvSpPr>
          <p:spPr bwMode="gray">
            <a:xfrm>
              <a:off x="2771868" y="1457553"/>
              <a:ext cx="16725" cy="5839"/>
            </a:xfrm>
            <a:custGeom>
              <a:avLst/>
              <a:gdLst>
                <a:gd name="T0" fmla="*/ 0 w 7"/>
                <a:gd name="T1" fmla="*/ 2147483647 h 3"/>
                <a:gd name="T2" fmla="*/ 2147483647 w 7"/>
                <a:gd name="T3" fmla="*/ 0 h 3"/>
                <a:gd name="T4" fmla="*/ 2147483647 w 7"/>
                <a:gd name="T5" fmla="*/ 0 h 3"/>
                <a:gd name="T6" fmla="*/ 2147483647 w 7"/>
                <a:gd name="T7" fmla="*/ 2147483647 h 3"/>
                <a:gd name="T8" fmla="*/ 2147483647 w 7"/>
                <a:gd name="T9" fmla="*/ 2147483647 h 3"/>
                <a:gd name="T10" fmla="*/ 0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3" y="0"/>
                  </a:lnTo>
                  <a:lnTo>
                    <a:pt x="6" y="0"/>
                  </a:lnTo>
                  <a:lnTo>
                    <a:pt x="7" y="2"/>
                  </a:lnTo>
                  <a:lnTo>
                    <a:pt x="3"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20" name="Freeform 120"/>
            <p:cNvSpPr>
              <a:spLocks/>
            </p:cNvSpPr>
            <p:nvPr/>
          </p:nvSpPr>
          <p:spPr bwMode="gray">
            <a:xfrm>
              <a:off x="3017154" y="2917164"/>
              <a:ext cx="24159" cy="48653"/>
            </a:xfrm>
            <a:custGeom>
              <a:avLst/>
              <a:gdLst>
                <a:gd name="T0" fmla="*/ 2147483647 w 10"/>
                <a:gd name="T1" fmla="*/ 2147483647 h 19"/>
                <a:gd name="T2" fmla="*/ 0 w 10"/>
                <a:gd name="T3" fmla="*/ 2147483647 h 19"/>
                <a:gd name="T4" fmla="*/ 2147483647 w 10"/>
                <a:gd name="T5" fmla="*/ 2147483647 h 19"/>
                <a:gd name="T6" fmla="*/ 2147483647 w 10"/>
                <a:gd name="T7" fmla="*/ 0 h 19"/>
                <a:gd name="T8" fmla="*/ 2147483647 w 10"/>
                <a:gd name="T9" fmla="*/ 2147483647 h 19"/>
                <a:gd name="T10" fmla="*/ 2147483647 w 10"/>
                <a:gd name="T11" fmla="*/ 2147483647 h 19"/>
                <a:gd name="T12" fmla="*/ 2147483647 w 10"/>
                <a:gd name="T13" fmla="*/ 2147483647 h 19"/>
                <a:gd name="T14" fmla="*/ 2147483647 w 10"/>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9"/>
                <a:gd name="T26" fmla="*/ 10 w 1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9">
                  <a:moveTo>
                    <a:pt x="1" y="19"/>
                  </a:moveTo>
                  <a:lnTo>
                    <a:pt x="0" y="13"/>
                  </a:lnTo>
                  <a:lnTo>
                    <a:pt x="4" y="7"/>
                  </a:lnTo>
                  <a:lnTo>
                    <a:pt x="6" y="0"/>
                  </a:lnTo>
                  <a:lnTo>
                    <a:pt x="10" y="1"/>
                  </a:lnTo>
                  <a:lnTo>
                    <a:pt x="9" y="8"/>
                  </a:lnTo>
                  <a:lnTo>
                    <a:pt x="4" y="15"/>
                  </a:lnTo>
                  <a:lnTo>
                    <a:pt x="1" y="1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21" name="Freeform 121"/>
            <p:cNvSpPr>
              <a:spLocks/>
            </p:cNvSpPr>
            <p:nvPr/>
          </p:nvSpPr>
          <p:spPr bwMode="gray">
            <a:xfrm>
              <a:off x="3030178" y="2950247"/>
              <a:ext cx="20441" cy="21408"/>
            </a:xfrm>
            <a:custGeom>
              <a:avLst/>
              <a:gdLst>
                <a:gd name="T0" fmla="*/ 0 w 8"/>
                <a:gd name="T1" fmla="*/ 2147483647 h 8"/>
                <a:gd name="T2" fmla="*/ 2147483647 w 8"/>
                <a:gd name="T3" fmla="*/ 2147483647 h 8"/>
                <a:gd name="T4" fmla="*/ 2147483647 w 8"/>
                <a:gd name="T5" fmla="*/ 0 h 8"/>
                <a:gd name="T6" fmla="*/ 2147483647 w 8"/>
                <a:gd name="T7" fmla="*/ 0 h 8"/>
                <a:gd name="T8" fmla="*/ 2147483647 w 8"/>
                <a:gd name="T9" fmla="*/ 2147483647 h 8"/>
                <a:gd name="T10" fmla="*/ 2147483647 w 8"/>
                <a:gd name="T11" fmla="*/ 2147483647 h 8"/>
                <a:gd name="T12" fmla="*/ 0 w 8"/>
                <a:gd name="T13" fmla="*/ 2147483647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0" y="8"/>
                  </a:moveTo>
                  <a:lnTo>
                    <a:pt x="1" y="5"/>
                  </a:lnTo>
                  <a:lnTo>
                    <a:pt x="3" y="0"/>
                  </a:lnTo>
                  <a:lnTo>
                    <a:pt x="8" y="0"/>
                  </a:lnTo>
                  <a:lnTo>
                    <a:pt x="8" y="4"/>
                  </a:lnTo>
                  <a:lnTo>
                    <a:pt x="3" y="8"/>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22" name="Freeform 122"/>
            <p:cNvSpPr>
              <a:spLocks/>
            </p:cNvSpPr>
            <p:nvPr/>
          </p:nvSpPr>
          <p:spPr bwMode="gray">
            <a:xfrm>
              <a:off x="2950253" y="2921066"/>
              <a:ext cx="48316" cy="35031"/>
            </a:xfrm>
            <a:custGeom>
              <a:avLst/>
              <a:gdLst>
                <a:gd name="T0" fmla="*/ 2147483647 w 20"/>
                <a:gd name="T1" fmla="*/ 2147483647 h 14"/>
                <a:gd name="T2" fmla="*/ 2147483647 w 20"/>
                <a:gd name="T3" fmla="*/ 2147483647 h 14"/>
                <a:gd name="T4" fmla="*/ 2147483647 w 20"/>
                <a:gd name="T5" fmla="*/ 2147483647 h 14"/>
                <a:gd name="T6" fmla="*/ 0 w 20"/>
                <a:gd name="T7" fmla="*/ 2147483647 h 14"/>
                <a:gd name="T8" fmla="*/ 0 w 20"/>
                <a:gd name="T9" fmla="*/ 0 h 14"/>
                <a:gd name="T10" fmla="*/ 2147483647 w 20"/>
                <a:gd name="T11" fmla="*/ 0 h 14"/>
                <a:gd name="T12" fmla="*/ 2147483647 w 20"/>
                <a:gd name="T13" fmla="*/ 2147483647 h 14"/>
                <a:gd name="T14" fmla="*/ 2147483647 w 20"/>
                <a:gd name="T15" fmla="*/ 2147483647 h 14"/>
                <a:gd name="T16" fmla="*/ 2147483647 w 2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4"/>
                <a:gd name="T29" fmla="*/ 20 w 2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4">
                  <a:moveTo>
                    <a:pt x="20" y="8"/>
                  </a:moveTo>
                  <a:lnTo>
                    <a:pt x="18" y="14"/>
                  </a:lnTo>
                  <a:lnTo>
                    <a:pt x="10" y="13"/>
                  </a:lnTo>
                  <a:lnTo>
                    <a:pt x="0" y="7"/>
                  </a:lnTo>
                  <a:lnTo>
                    <a:pt x="0" y="0"/>
                  </a:lnTo>
                  <a:lnTo>
                    <a:pt x="4" y="0"/>
                  </a:lnTo>
                  <a:lnTo>
                    <a:pt x="4" y="5"/>
                  </a:lnTo>
                  <a:lnTo>
                    <a:pt x="7" y="9"/>
                  </a:lnTo>
                  <a:lnTo>
                    <a:pt x="2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23" name="Freeform 123"/>
            <p:cNvSpPr>
              <a:spLocks/>
            </p:cNvSpPr>
            <p:nvPr/>
          </p:nvSpPr>
          <p:spPr bwMode="gray">
            <a:xfrm>
              <a:off x="3004145" y="2891871"/>
              <a:ext cx="16724" cy="19463"/>
            </a:xfrm>
            <a:custGeom>
              <a:avLst/>
              <a:gdLst>
                <a:gd name="T0" fmla="*/ 0 w 7"/>
                <a:gd name="T1" fmla="*/ 2147483647 h 7"/>
                <a:gd name="T2" fmla="*/ 2147483647 w 7"/>
                <a:gd name="T3" fmla="*/ 2147483647 h 7"/>
                <a:gd name="T4" fmla="*/ 2147483647 w 7"/>
                <a:gd name="T5" fmla="*/ 0 h 7"/>
                <a:gd name="T6" fmla="*/ 2147483647 w 7"/>
                <a:gd name="T7" fmla="*/ 0 h 7"/>
                <a:gd name="T8" fmla="*/ 2147483647 w 7"/>
                <a:gd name="T9" fmla="*/ 2147483647 h 7"/>
                <a:gd name="T10" fmla="*/ 2147483647 w 7"/>
                <a:gd name="T11" fmla="*/ 2147483647 h 7"/>
                <a:gd name="T12" fmla="*/ 2147483647 w 7"/>
                <a:gd name="T13" fmla="*/ 2147483647 h 7"/>
                <a:gd name="T14" fmla="*/ 0 w 7"/>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0" y="7"/>
                  </a:moveTo>
                  <a:lnTo>
                    <a:pt x="2" y="3"/>
                  </a:lnTo>
                  <a:lnTo>
                    <a:pt x="4" y="0"/>
                  </a:lnTo>
                  <a:lnTo>
                    <a:pt x="7" y="0"/>
                  </a:lnTo>
                  <a:lnTo>
                    <a:pt x="6" y="3"/>
                  </a:lnTo>
                  <a:lnTo>
                    <a:pt x="3" y="4"/>
                  </a:lnTo>
                  <a:lnTo>
                    <a:pt x="2" y="7"/>
                  </a:lnTo>
                  <a:lnTo>
                    <a:pt x="0" y="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24" name="Freeform 124"/>
            <p:cNvSpPr>
              <a:spLocks/>
            </p:cNvSpPr>
            <p:nvPr/>
          </p:nvSpPr>
          <p:spPr bwMode="gray">
            <a:xfrm>
              <a:off x="2961406" y="2806233"/>
              <a:ext cx="52033" cy="38923"/>
            </a:xfrm>
            <a:custGeom>
              <a:avLst/>
              <a:gdLst>
                <a:gd name="T0" fmla="*/ 0 w 22"/>
                <a:gd name="T1" fmla="*/ 2147483647 h 15"/>
                <a:gd name="T2" fmla="*/ 2147483647 w 22"/>
                <a:gd name="T3" fmla="*/ 0 h 15"/>
                <a:gd name="T4" fmla="*/ 2147483647 w 22"/>
                <a:gd name="T5" fmla="*/ 2147483647 h 15"/>
                <a:gd name="T6" fmla="*/ 2147483647 w 22"/>
                <a:gd name="T7" fmla="*/ 2147483647 h 15"/>
                <a:gd name="T8" fmla="*/ 2147483647 w 22"/>
                <a:gd name="T9" fmla="*/ 2147483647 h 15"/>
                <a:gd name="T10" fmla="*/ 2147483647 w 22"/>
                <a:gd name="T11" fmla="*/ 2147483647 h 15"/>
                <a:gd name="T12" fmla="*/ 2147483647 w 22"/>
                <a:gd name="T13" fmla="*/ 2147483647 h 15"/>
                <a:gd name="T14" fmla="*/ 0 w 22"/>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5"/>
                <a:gd name="T26" fmla="*/ 22 w 22"/>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5">
                  <a:moveTo>
                    <a:pt x="0" y="4"/>
                  </a:moveTo>
                  <a:lnTo>
                    <a:pt x="4" y="0"/>
                  </a:lnTo>
                  <a:lnTo>
                    <a:pt x="8" y="1"/>
                  </a:lnTo>
                  <a:lnTo>
                    <a:pt x="22" y="12"/>
                  </a:lnTo>
                  <a:lnTo>
                    <a:pt x="20" y="15"/>
                  </a:lnTo>
                  <a:lnTo>
                    <a:pt x="10" y="14"/>
                  </a:lnTo>
                  <a:lnTo>
                    <a:pt x="3" y="9"/>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25" name="Freeform 125"/>
            <p:cNvSpPr>
              <a:spLocks/>
            </p:cNvSpPr>
            <p:nvPr/>
          </p:nvSpPr>
          <p:spPr bwMode="gray">
            <a:xfrm>
              <a:off x="2387189" y="1642435"/>
              <a:ext cx="631827" cy="613041"/>
            </a:xfrm>
            <a:custGeom>
              <a:avLst/>
              <a:gdLst>
                <a:gd name="T0" fmla="*/ 2147483647 w 261"/>
                <a:gd name="T1" fmla="*/ 2147483647 h 242"/>
                <a:gd name="T2" fmla="*/ 2147483647 w 261"/>
                <a:gd name="T3" fmla="*/ 2147483647 h 242"/>
                <a:gd name="T4" fmla="*/ 2147483647 w 261"/>
                <a:gd name="T5" fmla="*/ 2147483647 h 242"/>
                <a:gd name="T6" fmla="*/ 2147483647 w 261"/>
                <a:gd name="T7" fmla="*/ 2147483647 h 242"/>
                <a:gd name="T8" fmla="*/ 2147483647 w 261"/>
                <a:gd name="T9" fmla="*/ 2147483647 h 242"/>
                <a:gd name="T10" fmla="*/ 2147483647 w 261"/>
                <a:gd name="T11" fmla="*/ 2147483647 h 242"/>
                <a:gd name="T12" fmla="*/ 2147483647 w 261"/>
                <a:gd name="T13" fmla="*/ 2147483647 h 242"/>
                <a:gd name="T14" fmla="*/ 2147483647 w 261"/>
                <a:gd name="T15" fmla="*/ 2147483647 h 242"/>
                <a:gd name="T16" fmla="*/ 2147483647 w 261"/>
                <a:gd name="T17" fmla="*/ 2147483647 h 242"/>
                <a:gd name="T18" fmla="*/ 2147483647 w 261"/>
                <a:gd name="T19" fmla="*/ 2147483647 h 242"/>
                <a:gd name="T20" fmla="*/ 2147483647 w 261"/>
                <a:gd name="T21" fmla="*/ 2147483647 h 242"/>
                <a:gd name="T22" fmla="*/ 2147483647 w 261"/>
                <a:gd name="T23" fmla="*/ 2147483647 h 242"/>
                <a:gd name="T24" fmla="*/ 2147483647 w 261"/>
                <a:gd name="T25" fmla="*/ 2147483647 h 242"/>
                <a:gd name="T26" fmla="*/ 2147483647 w 261"/>
                <a:gd name="T27" fmla="*/ 2147483647 h 242"/>
                <a:gd name="T28" fmla="*/ 2147483647 w 261"/>
                <a:gd name="T29" fmla="*/ 2147483647 h 242"/>
                <a:gd name="T30" fmla="*/ 2147483647 w 261"/>
                <a:gd name="T31" fmla="*/ 2147483647 h 242"/>
                <a:gd name="T32" fmla="*/ 2147483647 w 261"/>
                <a:gd name="T33" fmla="*/ 2147483647 h 242"/>
                <a:gd name="T34" fmla="*/ 2147483647 w 261"/>
                <a:gd name="T35" fmla="*/ 2147483647 h 242"/>
                <a:gd name="T36" fmla="*/ 2147483647 w 261"/>
                <a:gd name="T37" fmla="*/ 2147483647 h 242"/>
                <a:gd name="T38" fmla="*/ 2147483647 w 261"/>
                <a:gd name="T39" fmla="*/ 2147483647 h 242"/>
                <a:gd name="T40" fmla="*/ 2147483647 w 261"/>
                <a:gd name="T41" fmla="*/ 2147483647 h 242"/>
                <a:gd name="T42" fmla="*/ 2147483647 w 261"/>
                <a:gd name="T43" fmla="*/ 2147483647 h 242"/>
                <a:gd name="T44" fmla="*/ 2147483647 w 261"/>
                <a:gd name="T45" fmla="*/ 2147483647 h 242"/>
                <a:gd name="T46" fmla="*/ 2147483647 w 261"/>
                <a:gd name="T47" fmla="*/ 2147483647 h 242"/>
                <a:gd name="T48" fmla="*/ 2147483647 w 261"/>
                <a:gd name="T49" fmla="*/ 2147483647 h 242"/>
                <a:gd name="T50" fmla="*/ 2147483647 w 261"/>
                <a:gd name="T51" fmla="*/ 2147483647 h 242"/>
                <a:gd name="T52" fmla="*/ 2147483647 w 261"/>
                <a:gd name="T53" fmla="*/ 2147483647 h 242"/>
                <a:gd name="T54" fmla="*/ 2147483647 w 261"/>
                <a:gd name="T55" fmla="*/ 2147483647 h 242"/>
                <a:gd name="T56" fmla="*/ 2147483647 w 261"/>
                <a:gd name="T57" fmla="*/ 2147483647 h 242"/>
                <a:gd name="T58" fmla="*/ 2147483647 w 261"/>
                <a:gd name="T59" fmla="*/ 2147483647 h 242"/>
                <a:gd name="T60" fmla="*/ 2147483647 w 261"/>
                <a:gd name="T61" fmla="*/ 2147483647 h 242"/>
                <a:gd name="T62" fmla="*/ 2147483647 w 261"/>
                <a:gd name="T63" fmla="*/ 2147483647 h 242"/>
                <a:gd name="T64" fmla="*/ 2147483647 w 261"/>
                <a:gd name="T65" fmla="*/ 2147483647 h 242"/>
                <a:gd name="T66" fmla="*/ 2147483647 w 261"/>
                <a:gd name="T67" fmla="*/ 2147483647 h 242"/>
                <a:gd name="T68" fmla="*/ 2147483647 w 261"/>
                <a:gd name="T69" fmla="*/ 2147483647 h 242"/>
                <a:gd name="T70" fmla="*/ 2147483647 w 261"/>
                <a:gd name="T71" fmla="*/ 2147483647 h 242"/>
                <a:gd name="T72" fmla="*/ 2147483647 w 261"/>
                <a:gd name="T73" fmla="*/ 2147483647 h 242"/>
                <a:gd name="T74" fmla="*/ 2147483647 w 261"/>
                <a:gd name="T75" fmla="*/ 2147483647 h 242"/>
                <a:gd name="T76" fmla="*/ 2147483647 w 261"/>
                <a:gd name="T77" fmla="*/ 2147483647 h 242"/>
                <a:gd name="T78" fmla="*/ 2147483647 w 261"/>
                <a:gd name="T79" fmla="*/ 2147483647 h 242"/>
                <a:gd name="T80" fmla="*/ 2147483647 w 261"/>
                <a:gd name="T81" fmla="*/ 2147483647 h 242"/>
                <a:gd name="T82" fmla="*/ 2147483647 w 261"/>
                <a:gd name="T83" fmla="*/ 2147483647 h 242"/>
                <a:gd name="T84" fmla="*/ 2147483647 w 261"/>
                <a:gd name="T85" fmla="*/ 2147483647 h 242"/>
                <a:gd name="T86" fmla="*/ 2147483647 w 261"/>
                <a:gd name="T87" fmla="*/ 2147483647 h 242"/>
                <a:gd name="T88" fmla="*/ 2147483647 w 261"/>
                <a:gd name="T89" fmla="*/ 2147483647 h 242"/>
                <a:gd name="T90" fmla="*/ 2147483647 w 261"/>
                <a:gd name="T91" fmla="*/ 2147483647 h 242"/>
                <a:gd name="T92" fmla="*/ 2147483647 w 261"/>
                <a:gd name="T93" fmla="*/ 2147483647 h 242"/>
                <a:gd name="T94" fmla="*/ 2147483647 w 261"/>
                <a:gd name="T95" fmla="*/ 2147483647 h 242"/>
                <a:gd name="T96" fmla="*/ 2147483647 w 261"/>
                <a:gd name="T97" fmla="*/ 2147483647 h 242"/>
                <a:gd name="T98" fmla="*/ 2147483647 w 261"/>
                <a:gd name="T99" fmla="*/ 2147483647 h 242"/>
                <a:gd name="T100" fmla="*/ 2147483647 w 261"/>
                <a:gd name="T101" fmla="*/ 2147483647 h 242"/>
                <a:gd name="T102" fmla="*/ 2147483647 w 261"/>
                <a:gd name="T103" fmla="*/ 2147483647 h 242"/>
                <a:gd name="T104" fmla="*/ 2147483647 w 261"/>
                <a:gd name="T105" fmla="*/ 2147483647 h 242"/>
                <a:gd name="T106" fmla="*/ 2147483647 w 261"/>
                <a:gd name="T107" fmla="*/ 2147483647 h 242"/>
                <a:gd name="T108" fmla="*/ 2147483647 w 261"/>
                <a:gd name="T109" fmla="*/ 0 h 2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1"/>
                <a:gd name="T166" fmla="*/ 0 h 242"/>
                <a:gd name="T167" fmla="*/ 261 w 261"/>
                <a:gd name="T168" fmla="*/ 242 h 2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1" h="242">
                  <a:moveTo>
                    <a:pt x="46" y="2"/>
                  </a:moveTo>
                  <a:lnTo>
                    <a:pt x="49" y="3"/>
                  </a:lnTo>
                  <a:lnTo>
                    <a:pt x="44" y="9"/>
                  </a:lnTo>
                  <a:lnTo>
                    <a:pt x="42" y="11"/>
                  </a:lnTo>
                  <a:lnTo>
                    <a:pt x="33" y="22"/>
                  </a:lnTo>
                  <a:lnTo>
                    <a:pt x="34" y="24"/>
                  </a:lnTo>
                  <a:lnTo>
                    <a:pt x="34" y="40"/>
                  </a:lnTo>
                  <a:lnTo>
                    <a:pt x="42" y="44"/>
                  </a:lnTo>
                  <a:lnTo>
                    <a:pt x="42" y="53"/>
                  </a:lnTo>
                  <a:lnTo>
                    <a:pt x="47" y="53"/>
                  </a:lnTo>
                  <a:lnTo>
                    <a:pt x="48" y="47"/>
                  </a:lnTo>
                  <a:lnTo>
                    <a:pt x="43" y="41"/>
                  </a:lnTo>
                  <a:lnTo>
                    <a:pt x="42" y="34"/>
                  </a:lnTo>
                  <a:lnTo>
                    <a:pt x="46" y="32"/>
                  </a:lnTo>
                  <a:lnTo>
                    <a:pt x="53" y="34"/>
                  </a:lnTo>
                  <a:lnTo>
                    <a:pt x="54" y="32"/>
                  </a:lnTo>
                  <a:lnTo>
                    <a:pt x="46" y="28"/>
                  </a:lnTo>
                  <a:lnTo>
                    <a:pt x="44" y="17"/>
                  </a:lnTo>
                  <a:lnTo>
                    <a:pt x="52" y="14"/>
                  </a:lnTo>
                  <a:lnTo>
                    <a:pt x="49" y="11"/>
                  </a:lnTo>
                  <a:lnTo>
                    <a:pt x="53" y="9"/>
                  </a:lnTo>
                  <a:lnTo>
                    <a:pt x="57" y="11"/>
                  </a:lnTo>
                  <a:lnTo>
                    <a:pt x="57" y="7"/>
                  </a:lnTo>
                  <a:lnTo>
                    <a:pt x="71" y="2"/>
                  </a:lnTo>
                  <a:lnTo>
                    <a:pt x="76" y="2"/>
                  </a:lnTo>
                  <a:lnTo>
                    <a:pt x="80" y="4"/>
                  </a:lnTo>
                  <a:lnTo>
                    <a:pt x="80" y="8"/>
                  </a:lnTo>
                  <a:lnTo>
                    <a:pt x="84" y="12"/>
                  </a:lnTo>
                  <a:lnTo>
                    <a:pt x="85" y="18"/>
                  </a:lnTo>
                  <a:lnTo>
                    <a:pt x="86" y="21"/>
                  </a:lnTo>
                  <a:lnTo>
                    <a:pt x="88" y="25"/>
                  </a:lnTo>
                  <a:lnTo>
                    <a:pt x="84" y="28"/>
                  </a:lnTo>
                  <a:lnTo>
                    <a:pt x="83" y="37"/>
                  </a:lnTo>
                  <a:lnTo>
                    <a:pt x="86" y="37"/>
                  </a:lnTo>
                  <a:lnTo>
                    <a:pt x="87" y="33"/>
                  </a:lnTo>
                  <a:lnTo>
                    <a:pt x="92" y="31"/>
                  </a:lnTo>
                  <a:lnTo>
                    <a:pt x="98" y="31"/>
                  </a:lnTo>
                  <a:lnTo>
                    <a:pt x="99" y="35"/>
                  </a:lnTo>
                  <a:lnTo>
                    <a:pt x="102" y="39"/>
                  </a:lnTo>
                  <a:lnTo>
                    <a:pt x="107" y="39"/>
                  </a:lnTo>
                  <a:lnTo>
                    <a:pt x="108" y="33"/>
                  </a:lnTo>
                  <a:lnTo>
                    <a:pt x="111" y="33"/>
                  </a:lnTo>
                  <a:lnTo>
                    <a:pt x="112" y="31"/>
                  </a:lnTo>
                  <a:lnTo>
                    <a:pt x="105" y="29"/>
                  </a:lnTo>
                  <a:lnTo>
                    <a:pt x="109" y="25"/>
                  </a:lnTo>
                  <a:lnTo>
                    <a:pt x="120" y="25"/>
                  </a:lnTo>
                  <a:lnTo>
                    <a:pt x="124" y="26"/>
                  </a:lnTo>
                  <a:lnTo>
                    <a:pt x="128" y="26"/>
                  </a:lnTo>
                  <a:lnTo>
                    <a:pt x="137" y="29"/>
                  </a:lnTo>
                  <a:lnTo>
                    <a:pt x="133" y="36"/>
                  </a:lnTo>
                  <a:lnTo>
                    <a:pt x="136" y="40"/>
                  </a:lnTo>
                  <a:lnTo>
                    <a:pt x="141" y="36"/>
                  </a:lnTo>
                  <a:lnTo>
                    <a:pt x="145" y="37"/>
                  </a:lnTo>
                  <a:lnTo>
                    <a:pt x="138" y="43"/>
                  </a:lnTo>
                  <a:lnTo>
                    <a:pt x="137" y="48"/>
                  </a:lnTo>
                  <a:lnTo>
                    <a:pt x="141" y="49"/>
                  </a:lnTo>
                  <a:lnTo>
                    <a:pt x="145" y="44"/>
                  </a:lnTo>
                  <a:lnTo>
                    <a:pt x="149" y="45"/>
                  </a:lnTo>
                  <a:lnTo>
                    <a:pt x="146" y="49"/>
                  </a:lnTo>
                  <a:lnTo>
                    <a:pt x="149" y="51"/>
                  </a:lnTo>
                  <a:lnTo>
                    <a:pt x="151" y="50"/>
                  </a:lnTo>
                  <a:lnTo>
                    <a:pt x="153" y="51"/>
                  </a:lnTo>
                  <a:lnTo>
                    <a:pt x="157" y="49"/>
                  </a:lnTo>
                  <a:lnTo>
                    <a:pt x="158" y="44"/>
                  </a:lnTo>
                  <a:lnTo>
                    <a:pt x="166" y="44"/>
                  </a:lnTo>
                  <a:lnTo>
                    <a:pt x="171" y="48"/>
                  </a:lnTo>
                  <a:lnTo>
                    <a:pt x="173" y="56"/>
                  </a:lnTo>
                  <a:lnTo>
                    <a:pt x="162" y="59"/>
                  </a:lnTo>
                  <a:lnTo>
                    <a:pt x="165" y="63"/>
                  </a:lnTo>
                  <a:lnTo>
                    <a:pt x="172" y="59"/>
                  </a:lnTo>
                  <a:lnTo>
                    <a:pt x="173" y="61"/>
                  </a:lnTo>
                  <a:lnTo>
                    <a:pt x="170" y="64"/>
                  </a:lnTo>
                  <a:lnTo>
                    <a:pt x="169" y="69"/>
                  </a:lnTo>
                  <a:lnTo>
                    <a:pt x="173" y="69"/>
                  </a:lnTo>
                  <a:lnTo>
                    <a:pt x="178" y="62"/>
                  </a:lnTo>
                  <a:lnTo>
                    <a:pt x="186" y="61"/>
                  </a:lnTo>
                  <a:lnTo>
                    <a:pt x="196" y="66"/>
                  </a:lnTo>
                  <a:lnTo>
                    <a:pt x="190" y="72"/>
                  </a:lnTo>
                  <a:lnTo>
                    <a:pt x="181" y="74"/>
                  </a:lnTo>
                  <a:lnTo>
                    <a:pt x="190" y="76"/>
                  </a:lnTo>
                  <a:lnTo>
                    <a:pt x="190" y="78"/>
                  </a:lnTo>
                  <a:lnTo>
                    <a:pt x="196" y="76"/>
                  </a:lnTo>
                  <a:lnTo>
                    <a:pt x="200" y="72"/>
                  </a:lnTo>
                  <a:lnTo>
                    <a:pt x="209" y="79"/>
                  </a:lnTo>
                  <a:lnTo>
                    <a:pt x="207" y="82"/>
                  </a:lnTo>
                  <a:lnTo>
                    <a:pt x="203" y="82"/>
                  </a:lnTo>
                  <a:lnTo>
                    <a:pt x="199" y="84"/>
                  </a:lnTo>
                  <a:lnTo>
                    <a:pt x="211" y="87"/>
                  </a:lnTo>
                  <a:lnTo>
                    <a:pt x="213" y="90"/>
                  </a:lnTo>
                  <a:lnTo>
                    <a:pt x="198" y="91"/>
                  </a:lnTo>
                  <a:lnTo>
                    <a:pt x="202" y="93"/>
                  </a:lnTo>
                  <a:lnTo>
                    <a:pt x="201" y="97"/>
                  </a:lnTo>
                  <a:lnTo>
                    <a:pt x="190" y="94"/>
                  </a:lnTo>
                  <a:lnTo>
                    <a:pt x="189" y="97"/>
                  </a:lnTo>
                  <a:lnTo>
                    <a:pt x="201" y="100"/>
                  </a:lnTo>
                  <a:lnTo>
                    <a:pt x="209" y="105"/>
                  </a:lnTo>
                  <a:lnTo>
                    <a:pt x="214" y="113"/>
                  </a:lnTo>
                  <a:lnTo>
                    <a:pt x="220" y="110"/>
                  </a:lnTo>
                  <a:lnTo>
                    <a:pt x="227" y="110"/>
                  </a:lnTo>
                  <a:lnTo>
                    <a:pt x="227" y="113"/>
                  </a:lnTo>
                  <a:lnTo>
                    <a:pt x="231" y="114"/>
                  </a:lnTo>
                  <a:lnTo>
                    <a:pt x="235" y="117"/>
                  </a:lnTo>
                  <a:lnTo>
                    <a:pt x="234" y="122"/>
                  </a:lnTo>
                  <a:lnTo>
                    <a:pt x="243" y="121"/>
                  </a:lnTo>
                  <a:lnTo>
                    <a:pt x="246" y="124"/>
                  </a:lnTo>
                  <a:lnTo>
                    <a:pt x="243" y="126"/>
                  </a:lnTo>
                  <a:lnTo>
                    <a:pt x="244" y="128"/>
                  </a:lnTo>
                  <a:lnTo>
                    <a:pt x="253" y="123"/>
                  </a:lnTo>
                  <a:lnTo>
                    <a:pt x="258" y="125"/>
                  </a:lnTo>
                  <a:lnTo>
                    <a:pt x="257" y="127"/>
                  </a:lnTo>
                  <a:lnTo>
                    <a:pt x="261" y="129"/>
                  </a:lnTo>
                  <a:lnTo>
                    <a:pt x="260" y="138"/>
                  </a:lnTo>
                  <a:lnTo>
                    <a:pt x="252" y="139"/>
                  </a:lnTo>
                  <a:lnTo>
                    <a:pt x="254" y="153"/>
                  </a:lnTo>
                  <a:lnTo>
                    <a:pt x="247" y="158"/>
                  </a:lnTo>
                  <a:lnTo>
                    <a:pt x="242" y="153"/>
                  </a:lnTo>
                  <a:lnTo>
                    <a:pt x="242" y="159"/>
                  </a:lnTo>
                  <a:lnTo>
                    <a:pt x="245" y="168"/>
                  </a:lnTo>
                  <a:lnTo>
                    <a:pt x="242" y="174"/>
                  </a:lnTo>
                  <a:lnTo>
                    <a:pt x="237" y="168"/>
                  </a:lnTo>
                  <a:lnTo>
                    <a:pt x="234" y="167"/>
                  </a:lnTo>
                  <a:lnTo>
                    <a:pt x="230" y="164"/>
                  </a:lnTo>
                  <a:lnTo>
                    <a:pt x="224" y="155"/>
                  </a:lnTo>
                  <a:lnTo>
                    <a:pt x="228" y="147"/>
                  </a:lnTo>
                  <a:lnTo>
                    <a:pt x="227" y="144"/>
                  </a:lnTo>
                  <a:lnTo>
                    <a:pt x="219" y="144"/>
                  </a:lnTo>
                  <a:lnTo>
                    <a:pt x="217" y="140"/>
                  </a:lnTo>
                  <a:lnTo>
                    <a:pt x="211" y="132"/>
                  </a:lnTo>
                  <a:lnTo>
                    <a:pt x="203" y="136"/>
                  </a:lnTo>
                  <a:lnTo>
                    <a:pt x="206" y="144"/>
                  </a:lnTo>
                  <a:lnTo>
                    <a:pt x="208" y="148"/>
                  </a:lnTo>
                  <a:lnTo>
                    <a:pt x="204" y="151"/>
                  </a:lnTo>
                  <a:lnTo>
                    <a:pt x="198" y="145"/>
                  </a:lnTo>
                  <a:lnTo>
                    <a:pt x="196" y="150"/>
                  </a:lnTo>
                  <a:lnTo>
                    <a:pt x="203" y="158"/>
                  </a:lnTo>
                  <a:lnTo>
                    <a:pt x="207" y="161"/>
                  </a:lnTo>
                  <a:lnTo>
                    <a:pt x="209" y="166"/>
                  </a:lnTo>
                  <a:lnTo>
                    <a:pt x="215" y="175"/>
                  </a:lnTo>
                  <a:lnTo>
                    <a:pt x="220" y="176"/>
                  </a:lnTo>
                  <a:lnTo>
                    <a:pt x="227" y="186"/>
                  </a:lnTo>
                  <a:lnTo>
                    <a:pt x="227" y="190"/>
                  </a:lnTo>
                  <a:lnTo>
                    <a:pt x="230" y="193"/>
                  </a:lnTo>
                  <a:lnTo>
                    <a:pt x="230" y="197"/>
                  </a:lnTo>
                  <a:lnTo>
                    <a:pt x="234" y="203"/>
                  </a:lnTo>
                  <a:lnTo>
                    <a:pt x="234" y="209"/>
                  </a:lnTo>
                  <a:lnTo>
                    <a:pt x="228" y="208"/>
                  </a:lnTo>
                  <a:lnTo>
                    <a:pt x="227" y="211"/>
                  </a:lnTo>
                  <a:lnTo>
                    <a:pt x="232" y="215"/>
                  </a:lnTo>
                  <a:lnTo>
                    <a:pt x="229" y="220"/>
                  </a:lnTo>
                  <a:lnTo>
                    <a:pt x="229" y="227"/>
                  </a:lnTo>
                  <a:lnTo>
                    <a:pt x="225" y="227"/>
                  </a:lnTo>
                  <a:lnTo>
                    <a:pt x="219" y="217"/>
                  </a:lnTo>
                  <a:lnTo>
                    <a:pt x="213" y="209"/>
                  </a:lnTo>
                  <a:lnTo>
                    <a:pt x="207" y="210"/>
                  </a:lnTo>
                  <a:lnTo>
                    <a:pt x="203" y="205"/>
                  </a:lnTo>
                  <a:lnTo>
                    <a:pt x="200" y="205"/>
                  </a:lnTo>
                  <a:lnTo>
                    <a:pt x="195" y="198"/>
                  </a:lnTo>
                  <a:lnTo>
                    <a:pt x="192" y="199"/>
                  </a:lnTo>
                  <a:lnTo>
                    <a:pt x="191" y="204"/>
                  </a:lnTo>
                  <a:lnTo>
                    <a:pt x="201" y="217"/>
                  </a:lnTo>
                  <a:lnTo>
                    <a:pt x="206" y="225"/>
                  </a:lnTo>
                  <a:lnTo>
                    <a:pt x="216" y="232"/>
                  </a:lnTo>
                  <a:lnTo>
                    <a:pt x="219" y="240"/>
                  </a:lnTo>
                  <a:lnTo>
                    <a:pt x="214" y="242"/>
                  </a:lnTo>
                  <a:lnTo>
                    <a:pt x="199" y="237"/>
                  </a:lnTo>
                  <a:lnTo>
                    <a:pt x="194" y="237"/>
                  </a:lnTo>
                  <a:lnTo>
                    <a:pt x="186" y="231"/>
                  </a:lnTo>
                  <a:lnTo>
                    <a:pt x="187" y="223"/>
                  </a:lnTo>
                  <a:lnTo>
                    <a:pt x="182" y="222"/>
                  </a:lnTo>
                  <a:lnTo>
                    <a:pt x="177" y="223"/>
                  </a:lnTo>
                  <a:lnTo>
                    <a:pt x="169" y="215"/>
                  </a:lnTo>
                  <a:lnTo>
                    <a:pt x="165" y="213"/>
                  </a:lnTo>
                  <a:lnTo>
                    <a:pt x="164" y="207"/>
                  </a:lnTo>
                  <a:lnTo>
                    <a:pt x="168" y="207"/>
                  </a:lnTo>
                  <a:lnTo>
                    <a:pt x="166" y="202"/>
                  </a:lnTo>
                  <a:lnTo>
                    <a:pt x="160" y="201"/>
                  </a:lnTo>
                  <a:lnTo>
                    <a:pt x="153" y="194"/>
                  </a:lnTo>
                  <a:lnTo>
                    <a:pt x="152" y="183"/>
                  </a:lnTo>
                  <a:lnTo>
                    <a:pt x="145" y="183"/>
                  </a:lnTo>
                  <a:lnTo>
                    <a:pt x="143" y="181"/>
                  </a:lnTo>
                  <a:lnTo>
                    <a:pt x="139" y="180"/>
                  </a:lnTo>
                  <a:lnTo>
                    <a:pt x="140" y="185"/>
                  </a:lnTo>
                  <a:lnTo>
                    <a:pt x="138" y="188"/>
                  </a:lnTo>
                  <a:lnTo>
                    <a:pt x="131" y="180"/>
                  </a:lnTo>
                  <a:lnTo>
                    <a:pt x="128" y="181"/>
                  </a:lnTo>
                  <a:lnTo>
                    <a:pt x="123" y="189"/>
                  </a:lnTo>
                  <a:lnTo>
                    <a:pt x="114" y="188"/>
                  </a:lnTo>
                  <a:lnTo>
                    <a:pt x="106" y="182"/>
                  </a:lnTo>
                  <a:lnTo>
                    <a:pt x="107" y="173"/>
                  </a:lnTo>
                  <a:lnTo>
                    <a:pt x="112" y="168"/>
                  </a:lnTo>
                  <a:lnTo>
                    <a:pt x="112" y="164"/>
                  </a:lnTo>
                  <a:lnTo>
                    <a:pt x="116" y="161"/>
                  </a:lnTo>
                  <a:lnTo>
                    <a:pt x="120" y="163"/>
                  </a:lnTo>
                  <a:lnTo>
                    <a:pt x="124" y="166"/>
                  </a:lnTo>
                  <a:lnTo>
                    <a:pt x="135" y="165"/>
                  </a:lnTo>
                  <a:lnTo>
                    <a:pt x="143" y="160"/>
                  </a:lnTo>
                  <a:lnTo>
                    <a:pt x="147" y="162"/>
                  </a:lnTo>
                  <a:lnTo>
                    <a:pt x="147" y="156"/>
                  </a:lnTo>
                  <a:lnTo>
                    <a:pt x="141" y="150"/>
                  </a:lnTo>
                  <a:lnTo>
                    <a:pt x="139" y="143"/>
                  </a:lnTo>
                  <a:lnTo>
                    <a:pt x="152" y="132"/>
                  </a:lnTo>
                  <a:lnTo>
                    <a:pt x="155" y="127"/>
                  </a:lnTo>
                  <a:lnTo>
                    <a:pt x="160" y="126"/>
                  </a:lnTo>
                  <a:lnTo>
                    <a:pt x="160" y="118"/>
                  </a:lnTo>
                  <a:lnTo>
                    <a:pt x="157" y="115"/>
                  </a:lnTo>
                  <a:lnTo>
                    <a:pt x="156" y="112"/>
                  </a:lnTo>
                  <a:lnTo>
                    <a:pt x="155" y="109"/>
                  </a:lnTo>
                  <a:lnTo>
                    <a:pt x="149" y="105"/>
                  </a:lnTo>
                  <a:lnTo>
                    <a:pt x="147" y="100"/>
                  </a:lnTo>
                  <a:lnTo>
                    <a:pt x="141" y="101"/>
                  </a:lnTo>
                  <a:lnTo>
                    <a:pt x="137" y="96"/>
                  </a:lnTo>
                  <a:lnTo>
                    <a:pt x="139" y="93"/>
                  </a:lnTo>
                  <a:lnTo>
                    <a:pt x="135" y="93"/>
                  </a:lnTo>
                  <a:lnTo>
                    <a:pt x="129" y="97"/>
                  </a:lnTo>
                  <a:lnTo>
                    <a:pt x="125" y="98"/>
                  </a:lnTo>
                  <a:lnTo>
                    <a:pt x="120" y="98"/>
                  </a:lnTo>
                  <a:lnTo>
                    <a:pt x="120" y="94"/>
                  </a:lnTo>
                  <a:lnTo>
                    <a:pt x="131" y="91"/>
                  </a:lnTo>
                  <a:lnTo>
                    <a:pt x="130" y="89"/>
                  </a:lnTo>
                  <a:lnTo>
                    <a:pt x="120" y="85"/>
                  </a:lnTo>
                  <a:lnTo>
                    <a:pt x="117" y="80"/>
                  </a:lnTo>
                  <a:lnTo>
                    <a:pt x="113" y="78"/>
                  </a:lnTo>
                  <a:lnTo>
                    <a:pt x="114" y="73"/>
                  </a:lnTo>
                  <a:lnTo>
                    <a:pt x="109" y="68"/>
                  </a:lnTo>
                  <a:lnTo>
                    <a:pt x="105" y="68"/>
                  </a:lnTo>
                  <a:lnTo>
                    <a:pt x="101" y="63"/>
                  </a:lnTo>
                  <a:lnTo>
                    <a:pt x="96" y="65"/>
                  </a:lnTo>
                  <a:lnTo>
                    <a:pt x="96" y="68"/>
                  </a:lnTo>
                  <a:lnTo>
                    <a:pt x="104" y="73"/>
                  </a:lnTo>
                  <a:lnTo>
                    <a:pt x="102" y="76"/>
                  </a:lnTo>
                  <a:lnTo>
                    <a:pt x="94" y="77"/>
                  </a:lnTo>
                  <a:lnTo>
                    <a:pt x="87" y="73"/>
                  </a:lnTo>
                  <a:lnTo>
                    <a:pt x="82" y="75"/>
                  </a:lnTo>
                  <a:lnTo>
                    <a:pt x="84" y="76"/>
                  </a:lnTo>
                  <a:lnTo>
                    <a:pt x="82" y="79"/>
                  </a:lnTo>
                  <a:lnTo>
                    <a:pt x="76" y="76"/>
                  </a:lnTo>
                  <a:lnTo>
                    <a:pt x="72" y="73"/>
                  </a:lnTo>
                  <a:lnTo>
                    <a:pt x="69" y="71"/>
                  </a:lnTo>
                  <a:lnTo>
                    <a:pt x="67" y="73"/>
                  </a:lnTo>
                  <a:lnTo>
                    <a:pt x="69" y="75"/>
                  </a:lnTo>
                  <a:lnTo>
                    <a:pt x="72" y="77"/>
                  </a:lnTo>
                  <a:lnTo>
                    <a:pt x="72" y="80"/>
                  </a:lnTo>
                  <a:lnTo>
                    <a:pt x="67" y="78"/>
                  </a:lnTo>
                  <a:lnTo>
                    <a:pt x="63" y="77"/>
                  </a:lnTo>
                  <a:lnTo>
                    <a:pt x="59" y="77"/>
                  </a:lnTo>
                  <a:lnTo>
                    <a:pt x="53" y="74"/>
                  </a:lnTo>
                  <a:lnTo>
                    <a:pt x="47" y="74"/>
                  </a:lnTo>
                  <a:lnTo>
                    <a:pt x="40" y="75"/>
                  </a:lnTo>
                  <a:lnTo>
                    <a:pt x="35" y="73"/>
                  </a:lnTo>
                  <a:lnTo>
                    <a:pt x="34" y="69"/>
                  </a:lnTo>
                  <a:lnTo>
                    <a:pt x="31" y="68"/>
                  </a:lnTo>
                  <a:lnTo>
                    <a:pt x="26" y="72"/>
                  </a:lnTo>
                  <a:lnTo>
                    <a:pt x="21" y="72"/>
                  </a:lnTo>
                  <a:lnTo>
                    <a:pt x="17" y="68"/>
                  </a:lnTo>
                  <a:lnTo>
                    <a:pt x="6" y="60"/>
                  </a:lnTo>
                  <a:lnTo>
                    <a:pt x="5" y="55"/>
                  </a:lnTo>
                  <a:lnTo>
                    <a:pt x="9" y="54"/>
                  </a:lnTo>
                  <a:lnTo>
                    <a:pt x="15" y="56"/>
                  </a:lnTo>
                  <a:lnTo>
                    <a:pt x="20" y="56"/>
                  </a:lnTo>
                  <a:lnTo>
                    <a:pt x="25" y="57"/>
                  </a:lnTo>
                  <a:lnTo>
                    <a:pt x="24" y="54"/>
                  </a:lnTo>
                  <a:lnTo>
                    <a:pt x="15" y="52"/>
                  </a:lnTo>
                  <a:lnTo>
                    <a:pt x="4" y="50"/>
                  </a:lnTo>
                  <a:lnTo>
                    <a:pt x="0" y="45"/>
                  </a:lnTo>
                  <a:lnTo>
                    <a:pt x="2" y="41"/>
                  </a:lnTo>
                  <a:lnTo>
                    <a:pt x="1" y="36"/>
                  </a:lnTo>
                  <a:lnTo>
                    <a:pt x="4" y="33"/>
                  </a:lnTo>
                  <a:lnTo>
                    <a:pt x="0" y="30"/>
                  </a:lnTo>
                  <a:lnTo>
                    <a:pt x="2" y="27"/>
                  </a:lnTo>
                  <a:lnTo>
                    <a:pt x="7" y="23"/>
                  </a:lnTo>
                  <a:lnTo>
                    <a:pt x="7" y="16"/>
                  </a:lnTo>
                  <a:lnTo>
                    <a:pt x="15" y="8"/>
                  </a:lnTo>
                  <a:lnTo>
                    <a:pt x="17" y="8"/>
                  </a:lnTo>
                  <a:lnTo>
                    <a:pt x="28" y="0"/>
                  </a:lnTo>
                  <a:lnTo>
                    <a:pt x="36" y="0"/>
                  </a:lnTo>
                  <a:lnTo>
                    <a:pt x="39" y="1"/>
                  </a:lnTo>
                  <a:lnTo>
                    <a:pt x="46"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26" name="Freeform 126"/>
            <p:cNvSpPr>
              <a:spLocks/>
            </p:cNvSpPr>
            <p:nvPr/>
          </p:nvSpPr>
          <p:spPr bwMode="gray">
            <a:xfrm>
              <a:off x="2595332" y="1650215"/>
              <a:ext cx="105923" cy="54492"/>
            </a:xfrm>
            <a:custGeom>
              <a:avLst/>
              <a:gdLst>
                <a:gd name="T0" fmla="*/ 0 w 44"/>
                <a:gd name="T1" fmla="*/ 2147483647 h 22"/>
                <a:gd name="T2" fmla="*/ 2147483647 w 44"/>
                <a:gd name="T3" fmla="*/ 0 h 22"/>
                <a:gd name="T4" fmla="*/ 2147483647 w 44"/>
                <a:gd name="T5" fmla="*/ 2147483647 h 22"/>
                <a:gd name="T6" fmla="*/ 2147483647 w 44"/>
                <a:gd name="T7" fmla="*/ 0 h 22"/>
                <a:gd name="T8" fmla="*/ 2147483647 w 44"/>
                <a:gd name="T9" fmla="*/ 2147483647 h 22"/>
                <a:gd name="T10" fmla="*/ 2147483647 w 44"/>
                <a:gd name="T11" fmla="*/ 2147483647 h 22"/>
                <a:gd name="T12" fmla="*/ 2147483647 w 44"/>
                <a:gd name="T13" fmla="*/ 2147483647 h 22"/>
                <a:gd name="T14" fmla="*/ 2147483647 w 44"/>
                <a:gd name="T15" fmla="*/ 2147483647 h 22"/>
                <a:gd name="T16" fmla="*/ 2147483647 w 44"/>
                <a:gd name="T17" fmla="*/ 2147483647 h 22"/>
                <a:gd name="T18" fmla="*/ 2147483647 w 44"/>
                <a:gd name="T19" fmla="*/ 2147483647 h 22"/>
                <a:gd name="T20" fmla="*/ 2147483647 w 44"/>
                <a:gd name="T21" fmla="*/ 2147483647 h 22"/>
                <a:gd name="T22" fmla="*/ 2147483647 w 44"/>
                <a:gd name="T23" fmla="*/ 2147483647 h 22"/>
                <a:gd name="T24" fmla="*/ 2147483647 w 44"/>
                <a:gd name="T25" fmla="*/ 2147483647 h 22"/>
                <a:gd name="T26" fmla="*/ 2147483647 w 44"/>
                <a:gd name="T27" fmla="*/ 2147483647 h 22"/>
                <a:gd name="T28" fmla="*/ 2147483647 w 44"/>
                <a:gd name="T29" fmla="*/ 2147483647 h 22"/>
                <a:gd name="T30" fmla="*/ 2147483647 w 44"/>
                <a:gd name="T31" fmla="*/ 2147483647 h 22"/>
                <a:gd name="T32" fmla="*/ 2147483647 w 44"/>
                <a:gd name="T33" fmla="*/ 2147483647 h 22"/>
                <a:gd name="T34" fmla="*/ 0 w 44"/>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22"/>
                <a:gd name="T56" fmla="*/ 44 w 4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22">
                  <a:moveTo>
                    <a:pt x="0" y="2"/>
                  </a:moveTo>
                  <a:lnTo>
                    <a:pt x="6" y="0"/>
                  </a:lnTo>
                  <a:lnTo>
                    <a:pt x="8" y="2"/>
                  </a:lnTo>
                  <a:lnTo>
                    <a:pt x="21" y="0"/>
                  </a:lnTo>
                  <a:lnTo>
                    <a:pt x="30" y="5"/>
                  </a:lnTo>
                  <a:lnTo>
                    <a:pt x="34" y="6"/>
                  </a:lnTo>
                  <a:lnTo>
                    <a:pt x="38" y="9"/>
                  </a:lnTo>
                  <a:lnTo>
                    <a:pt x="37" y="14"/>
                  </a:lnTo>
                  <a:lnTo>
                    <a:pt x="44" y="17"/>
                  </a:lnTo>
                  <a:lnTo>
                    <a:pt x="42" y="20"/>
                  </a:lnTo>
                  <a:lnTo>
                    <a:pt x="30" y="17"/>
                  </a:lnTo>
                  <a:lnTo>
                    <a:pt x="15" y="18"/>
                  </a:lnTo>
                  <a:lnTo>
                    <a:pt x="14" y="20"/>
                  </a:lnTo>
                  <a:lnTo>
                    <a:pt x="10" y="22"/>
                  </a:lnTo>
                  <a:lnTo>
                    <a:pt x="6" y="20"/>
                  </a:lnTo>
                  <a:lnTo>
                    <a:pt x="4" y="9"/>
                  </a:lnTo>
                  <a:lnTo>
                    <a:pt x="2" y="7"/>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27" name="Freeform 127"/>
            <p:cNvSpPr>
              <a:spLocks/>
            </p:cNvSpPr>
            <p:nvPr/>
          </p:nvSpPr>
          <p:spPr bwMode="gray">
            <a:xfrm>
              <a:off x="2667790" y="1910997"/>
              <a:ext cx="48316" cy="42816"/>
            </a:xfrm>
            <a:custGeom>
              <a:avLst/>
              <a:gdLst>
                <a:gd name="T0" fmla="*/ 2147483647 w 20"/>
                <a:gd name="T1" fmla="*/ 0 h 17"/>
                <a:gd name="T2" fmla="*/ 2147483647 w 20"/>
                <a:gd name="T3" fmla="*/ 2147483647 h 17"/>
                <a:gd name="T4" fmla="*/ 2147483647 w 20"/>
                <a:gd name="T5" fmla="*/ 2147483647 h 17"/>
                <a:gd name="T6" fmla="*/ 2147483647 w 20"/>
                <a:gd name="T7" fmla="*/ 2147483647 h 17"/>
                <a:gd name="T8" fmla="*/ 2147483647 w 20"/>
                <a:gd name="T9" fmla="*/ 2147483647 h 17"/>
                <a:gd name="T10" fmla="*/ 2147483647 w 20"/>
                <a:gd name="T11" fmla="*/ 2147483647 h 17"/>
                <a:gd name="T12" fmla="*/ 2147483647 w 20"/>
                <a:gd name="T13" fmla="*/ 2147483647 h 17"/>
                <a:gd name="T14" fmla="*/ 2147483647 w 20"/>
                <a:gd name="T15" fmla="*/ 2147483647 h 17"/>
                <a:gd name="T16" fmla="*/ 0 w 20"/>
                <a:gd name="T17" fmla="*/ 2147483647 h 17"/>
                <a:gd name="T18" fmla="*/ 2147483647 w 20"/>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8" y="0"/>
                  </a:moveTo>
                  <a:lnTo>
                    <a:pt x="18" y="1"/>
                  </a:lnTo>
                  <a:lnTo>
                    <a:pt x="18" y="6"/>
                  </a:lnTo>
                  <a:lnTo>
                    <a:pt x="19" y="8"/>
                  </a:lnTo>
                  <a:lnTo>
                    <a:pt x="20" y="11"/>
                  </a:lnTo>
                  <a:lnTo>
                    <a:pt x="12" y="16"/>
                  </a:lnTo>
                  <a:lnTo>
                    <a:pt x="4" y="17"/>
                  </a:lnTo>
                  <a:lnTo>
                    <a:pt x="1" y="15"/>
                  </a:lnTo>
                  <a:lnTo>
                    <a:pt x="0" y="6"/>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28" name="Freeform 128"/>
            <p:cNvSpPr>
              <a:spLocks/>
            </p:cNvSpPr>
            <p:nvPr/>
          </p:nvSpPr>
          <p:spPr bwMode="gray">
            <a:xfrm>
              <a:off x="2342601" y="1070259"/>
              <a:ext cx="693151" cy="449564"/>
            </a:xfrm>
            <a:custGeom>
              <a:avLst/>
              <a:gdLst>
                <a:gd name="T0" fmla="*/ 2147483647 w 286"/>
                <a:gd name="T1" fmla="*/ 2147483647 h 177"/>
                <a:gd name="T2" fmla="*/ 2147483647 w 286"/>
                <a:gd name="T3" fmla="*/ 2147483647 h 177"/>
                <a:gd name="T4" fmla="*/ 2147483647 w 286"/>
                <a:gd name="T5" fmla="*/ 2147483647 h 177"/>
                <a:gd name="T6" fmla="*/ 2147483647 w 286"/>
                <a:gd name="T7" fmla="*/ 2147483647 h 177"/>
                <a:gd name="T8" fmla="*/ 2147483647 w 286"/>
                <a:gd name="T9" fmla="*/ 2147483647 h 177"/>
                <a:gd name="T10" fmla="*/ 2147483647 w 286"/>
                <a:gd name="T11" fmla="*/ 2147483647 h 177"/>
                <a:gd name="T12" fmla="*/ 2147483647 w 286"/>
                <a:gd name="T13" fmla="*/ 2147483647 h 177"/>
                <a:gd name="T14" fmla="*/ 2147483647 w 286"/>
                <a:gd name="T15" fmla="*/ 2147483647 h 177"/>
                <a:gd name="T16" fmla="*/ 2147483647 w 286"/>
                <a:gd name="T17" fmla="*/ 2147483647 h 177"/>
                <a:gd name="T18" fmla="*/ 2147483647 w 286"/>
                <a:gd name="T19" fmla="*/ 2147483647 h 177"/>
                <a:gd name="T20" fmla="*/ 2147483647 w 286"/>
                <a:gd name="T21" fmla="*/ 2147483647 h 177"/>
                <a:gd name="T22" fmla="*/ 2147483647 w 286"/>
                <a:gd name="T23" fmla="*/ 2147483647 h 177"/>
                <a:gd name="T24" fmla="*/ 2147483647 w 286"/>
                <a:gd name="T25" fmla="*/ 2147483647 h 177"/>
                <a:gd name="T26" fmla="*/ 2147483647 w 286"/>
                <a:gd name="T27" fmla="*/ 2147483647 h 177"/>
                <a:gd name="T28" fmla="*/ 2147483647 w 286"/>
                <a:gd name="T29" fmla="*/ 2147483647 h 177"/>
                <a:gd name="T30" fmla="*/ 2147483647 w 286"/>
                <a:gd name="T31" fmla="*/ 2147483647 h 177"/>
                <a:gd name="T32" fmla="*/ 2147483647 w 286"/>
                <a:gd name="T33" fmla="*/ 2147483647 h 177"/>
                <a:gd name="T34" fmla="*/ 2147483647 w 286"/>
                <a:gd name="T35" fmla="*/ 2147483647 h 177"/>
                <a:gd name="T36" fmla="*/ 2147483647 w 286"/>
                <a:gd name="T37" fmla="*/ 2147483647 h 177"/>
                <a:gd name="T38" fmla="*/ 2147483647 w 286"/>
                <a:gd name="T39" fmla="*/ 2147483647 h 177"/>
                <a:gd name="T40" fmla="*/ 2147483647 w 286"/>
                <a:gd name="T41" fmla="*/ 2147483647 h 177"/>
                <a:gd name="T42" fmla="*/ 2147483647 w 286"/>
                <a:gd name="T43" fmla="*/ 2147483647 h 177"/>
                <a:gd name="T44" fmla="*/ 2147483647 w 286"/>
                <a:gd name="T45" fmla="*/ 2147483647 h 177"/>
                <a:gd name="T46" fmla="*/ 2147483647 w 286"/>
                <a:gd name="T47" fmla="*/ 2147483647 h 177"/>
                <a:gd name="T48" fmla="*/ 2147483647 w 286"/>
                <a:gd name="T49" fmla="*/ 2147483647 h 177"/>
                <a:gd name="T50" fmla="*/ 2147483647 w 286"/>
                <a:gd name="T51" fmla="*/ 2147483647 h 177"/>
                <a:gd name="T52" fmla="*/ 2147483647 w 286"/>
                <a:gd name="T53" fmla="*/ 2147483647 h 177"/>
                <a:gd name="T54" fmla="*/ 2147483647 w 286"/>
                <a:gd name="T55" fmla="*/ 2147483647 h 177"/>
                <a:gd name="T56" fmla="*/ 2147483647 w 286"/>
                <a:gd name="T57" fmla="*/ 2147483647 h 177"/>
                <a:gd name="T58" fmla="*/ 2147483647 w 286"/>
                <a:gd name="T59" fmla="*/ 2147483647 h 177"/>
                <a:gd name="T60" fmla="*/ 2147483647 w 286"/>
                <a:gd name="T61" fmla="*/ 2147483647 h 177"/>
                <a:gd name="T62" fmla="*/ 2147483647 w 286"/>
                <a:gd name="T63" fmla="*/ 2147483647 h 177"/>
                <a:gd name="T64" fmla="*/ 2147483647 w 286"/>
                <a:gd name="T65" fmla="*/ 2147483647 h 177"/>
                <a:gd name="T66" fmla="*/ 2147483647 w 286"/>
                <a:gd name="T67" fmla="*/ 2147483647 h 177"/>
                <a:gd name="T68" fmla="*/ 2147483647 w 286"/>
                <a:gd name="T69" fmla="*/ 2147483647 h 177"/>
                <a:gd name="T70" fmla="*/ 2147483647 w 286"/>
                <a:gd name="T71" fmla="*/ 2147483647 h 177"/>
                <a:gd name="T72" fmla="*/ 2147483647 w 286"/>
                <a:gd name="T73" fmla="*/ 2147483647 h 177"/>
                <a:gd name="T74" fmla="*/ 2147483647 w 286"/>
                <a:gd name="T75" fmla="*/ 2147483647 h 177"/>
                <a:gd name="T76" fmla="*/ 2147483647 w 286"/>
                <a:gd name="T77" fmla="*/ 2147483647 h 177"/>
                <a:gd name="T78" fmla="*/ 2147483647 w 286"/>
                <a:gd name="T79" fmla="*/ 2147483647 h 177"/>
                <a:gd name="T80" fmla="*/ 2147483647 w 286"/>
                <a:gd name="T81" fmla="*/ 2147483647 h 177"/>
                <a:gd name="T82" fmla="*/ 2147483647 w 286"/>
                <a:gd name="T83" fmla="*/ 2147483647 h 177"/>
                <a:gd name="T84" fmla="*/ 2147483647 w 286"/>
                <a:gd name="T85" fmla="*/ 2147483647 h 177"/>
                <a:gd name="T86" fmla="*/ 2147483647 w 286"/>
                <a:gd name="T87" fmla="*/ 2147483647 h 177"/>
                <a:gd name="T88" fmla="*/ 2147483647 w 286"/>
                <a:gd name="T89" fmla="*/ 2147483647 h 177"/>
                <a:gd name="T90" fmla="*/ 2147483647 w 286"/>
                <a:gd name="T91" fmla="*/ 2147483647 h 177"/>
                <a:gd name="T92" fmla="*/ 2147483647 w 286"/>
                <a:gd name="T93" fmla="*/ 2147483647 h 177"/>
                <a:gd name="T94" fmla="*/ 2147483647 w 286"/>
                <a:gd name="T95" fmla="*/ 2147483647 h 177"/>
                <a:gd name="T96" fmla="*/ 2147483647 w 286"/>
                <a:gd name="T97" fmla="*/ 2147483647 h 177"/>
                <a:gd name="T98" fmla="*/ 2147483647 w 286"/>
                <a:gd name="T99" fmla="*/ 2147483647 h 177"/>
                <a:gd name="T100" fmla="*/ 2147483647 w 286"/>
                <a:gd name="T101" fmla="*/ 2147483647 h 177"/>
                <a:gd name="T102" fmla="*/ 2147483647 w 286"/>
                <a:gd name="T103" fmla="*/ 2147483647 h 177"/>
                <a:gd name="T104" fmla="*/ 2147483647 w 286"/>
                <a:gd name="T105" fmla="*/ 2147483647 h 177"/>
                <a:gd name="T106" fmla="*/ 2147483647 w 286"/>
                <a:gd name="T107" fmla="*/ 2147483647 h 177"/>
                <a:gd name="T108" fmla="*/ 2147483647 w 286"/>
                <a:gd name="T109" fmla="*/ 2147483647 h 177"/>
                <a:gd name="T110" fmla="*/ 2147483647 w 286"/>
                <a:gd name="T111" fmla="*/ 2147483647 h 177"/>
                <a:gd name="T112" fmla="*/ 2147483647 w 286"/>
                <a:gd name="T113" fmla="*/ 2147483647 h 177"/>
                <a:gd name="T114" fmla="*/ 2147483647 w 286"/>
                <a:gd name="T115" fmla="*/ 2147483647 h 177"/>
                <a:gd name="T116" fmla="*/ 2147483647 w 286"/>
                <a:gd name="T117" fmla="*/ 2147483647 h 177"/>
                <a:gd name="T118" fmla="*/ 2147483647 w 286"/>
                <a:gd name="T119" fmla="*/ 2147483647 h 177"/>
                <a:gd name="T120" fmla="*/ 2147483647 w 286"/>
                <a:gd name="T121" fmla="*/ 2147483647 h 1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6"/>
                <a:gd name="T184" fmla="*/ 0 h 177"/>
                <a:gd name="T185" fmla="*/ 286 w 286"/>
                <a:gd name="T186" fmla="*/ 177 h 1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6" h="177">
                  <a:moveTo>
                    <a:pt x="47" y="154"/>
                  </a:moveTo>
                  <a:lnTo>
                    <a:pt x="36" y="152"/>
                  </a:lnTo>
                  <a:lnTo>
                    <a:pt x="33" y="145"/>
                  </a:lnTo>
                  <a:lnTo>
                    <a:pt x="39" y="144"/>
                  </a:lnTo>
                  <a:lnTo>
                    <a:pt x="45" y="142"/>
                  </a:lnTo>
                  <a:lnTo>
                    <a:pt x="52" y="145"/>
                  </a:lnTo>
                  <a:lnTo>
                    <a:pt x="55" y="151"/>
                  </a:lnTo>
                  <a:lnTo>
                    <a:pt x="67" y="154"/>
                  </a:lnTo>
                  <a:lnTo>
                    <a:pt x="73" y="153"/>
                  </a:lnTo>
                  <a:lnTo>
                    <a:pt x="77" y="153"/>
                  </a:lnTo>
                  <a:lnTo>
                    <a:pt x="86" y="144"/>
                  </a:lnTo>
                  <a:lnTo>
                    <a:pt x="91" y="142"/>
                  </a:lnTo>
                  <a:lnTo>
                    <a:pt x="89" y="139"/>
                  </a:lnTo>
                  <a:lnTo>
                    <a:pt x="85" y="140"/>
                  </a:lnTo>
                  <a:lnTo>
                    <a:pt x="79" y="148"/>
                  </a:lnTo>
                  <a:lnTo>
                    <a:pt x="70" y="150"/>
                  </a:lnTo>
                  <a:lnTo>
                    <a:pt x="62" y="147"/>
                  </a:lnTo>
                  <a:lnTo>
                    <a:pt x="60" y="142"/>
                  </a:lnTo>
                  <a:lnTo>
                    <a:pt x="66" y="141"/>
                  </a:lnTo>
                  <a:lnTo>
                    <a:pt x="66" y="138"/>
                  </a:lnTo>
                  <a:lnTo>
                    <a:pt x="70" y="136"/>
                  </a:lnTo>
                  <a:lnTo>
                    <a:pt x="68" y="130"/>
                  </a:lnTo>
                  <a:lnTo>
                    <a:pt x="64" y="130"/>
                  </a:lnTo>
                  <a:lnTo>
                    <a:pt x="64" y="133"/>
                  </a:lnTo>
                  <a:lnTo>
                    <a:pt x="60" y="137"/>
                  </a:lnTo>
                  <a:lnTo>
                    <a:pt x="54" y="138"/>
                  </a:lnTo>
                  <a:lnTo>
                    <a:pt x="56" y="134"/>
                  </a:lnTo>
                  <a:lnTo>
                    <a:pt x="54" y="133"/>
                  </a:lnTo>
                  <a:lnTo>
                    <a:pt x="51" y="137"/>
                  </a:lnTo>
                  <a:lnTo>
                    <a:pt x="43" y="137"/>
                  </a:lnTo>
                  <a:lnTo>
                    <a:pt x="43" y="131"/>
                  </a:lnTo>
                  <a:lnTo>
                    <a:pt x="48" y="123"/>
                  </a:lnTo>
                  <a:lnTo>
                    <a:pt x="51" y="122"/>
                  </a:lnTo>
                  <a:lnTo>
                    <a:pt x="55" y="123"/>
                  </a:lnTo>
                  <a:lnTo>
                    <a:pt x="62" y="122"/>
                  </a:lnTo>
                  <a:lnTo>
                    <a:pt x="69" y="123"/>
                  </a:lnTo>
                  <a:lnTo>
                    <a:pt x="79" y="123"/>
                  </a:lnTo>
                  <a:lnTo>
                    <a:pt x="88" y="126"/>
                  </a:lnTo>
                  <a:lnTo>
                    <a:pt x="90" y="124"/>
                  </a:lnTo>
                  <a:lnTo>
                    <a:pt x="98" y="123"/>
                  </a:lnTo>
                  <a:lnTo>
                    <a:pt x="98" y="120"/>
                  </a:lnTo>
                  <a:lnTo>
                    <a:pt x="87" y="121"/>
                  </a:lnTo>
                  <a:lnTo>
                    <a:pt x="75" y="121"/>
                  </a:lnTo>
                  <a:lnTo>
                    <a:pt x="66" y="119"/>
                  </a:lnTo>
                  <a:lnTo>
                    <a:pt x="69" y="117"/>
                  </a:lnTo>
                  <a:lnTo>
                    <a:pt x="76" y="118"/>
                  </a:lnTo>
                  <a:lnTo>
                    <a:pt x="77" y="115"/>
                  </a:lnTo>
                  <a:lnTo>
                    <a:pt x="70" y="111"/>
                  </a:lnTo>
                  <a:lnTo>
                    <a:pt x="69" y="107"/>
                  </a:lnTo>
                  <a:lnTo>
                    <a:pt x="62" y="102"/>
                  </a:lnTo>
                  <a:lnTo>
                    <a:pt x="50" y="98"/>
                  </a:lnTo>
                  <a:lnTo>
                    <a:pt x="50" y="97"/>
                  </a:lnTo>
                  <a:lnTo>
                    <a:pt x="58" y="96"/>
                  </a:lnTo>
                  <a:lnTo>
                    <a:pt x="50" y="91"/>
                  </a:lnTo>
                  <a:lnTo>
                    <a:pt x="52" y="87"/>
                  </a:lnTo>
                  <a:lnTo>
                    <a:pt x="66" y="88"/>
                  </a:lnTo>
                  <a:lnTo>
                    <a:pt x="77" y="89"/>
                  </a:lnTo>
                  <a:lnTo>
                    <a:pt x="89" y="99"/>
                  </a:lnTo>
                  <a:lnTo>
                    <a:pt x="94" y="106"/>
                  </a:lnTo>
                  <a:lnTo>
                    <a:pt x="106" y="106"/>
                  </a:lnTo>
                  <a:lnTo>
                    <a:pt x="111" y="103"/>
                  </a:lnTo>
                  <a:lnTo>
                    <a:pt x="108" y="102"/>
                  </a:lnTo>
                  <a:lnTo>
                    <a:pt x="102" y="103"/>
                  </a:lnTo>
                  <a:lnTo>
                    <a:pt x="97" y="102"/>
                  </a:lnTo>
                  <a:lnTo>
                    <a:pt x="94" y="96"/>
                  </a:lnTo>
                  <a:lnTo>
                    <a:pt x="89" y="91"/>
                  </a:lnTo>
                  <a:lnTo>
                    <a:pt x="82" y="88"/>
                  </a:lnTo>
                  <a:lnTo>
                    <a:pt x="82" y="85"/>
                  </a:lnTo>
                  <a:lnTo>
                    <a:pt x="94" y="85"/>
                  </a:lnTo>
                  <a:lnTo>
                    <a:pt x="102" y="82"/>
                  </a:lnTo>
                  <a:lnTo>
                    <a:pt x="109" y="82"/>
                  </a:lnTo>
                  <a:lnTo>
                    <a:pt x="118" y="80"/>
                  </a:lnTo>
                  <a:lnTo>
                    <a:pt x="119" y="79"/>
                  </a:lnTo>
                  <a:lnTo>
                    <a:pt x="112" y="79"/>
                  </a:lnTo>
                  <a:lnTo>
                    <a:pt x="108" y="78"/>
                  </a:lnTo>
                  <a:lnTo>
                    <a:pt x="121" y="74"/>
                  </a:lnTo>
                  <a:lnTo>
                    <a:pt x="133" y="75"/>
                  </a:lnTo>
                  <a:lnTo>
                    <a:pt x="142" y="72"/>
                  </a:lnTo>
                  <a:lnTo>
                    <a:pt x="140" y="70"/>
                  </a:lnTo>
                  <a:lnTo>
                    <a:pt x="129" y="70"/>
                  </a:lnTo>
                  <a:lnTo>
                    <a:pt x="119" y="72"/>
                  </a:lnTo>
                  <a:lnTo>
                    <a:pt x="122" y="65"/>
                  </a:lnTo>
                  <a:lnTo>
                    <a:pt x="130" y="59"/>
                  </a:lnTo>
                  <a:lnTo>
                    <a:pt x="129" y="57"/>
                  </a:lnTo>
                  <a:lnTo>
                    <a:pt x="125" y="58"/>
                  </a:lnTo>
                  <a:lnTo>
                    <a:pt x="119" y="60"/>
                  </a:lnTo>
                  <a:lnTo>
                    <a:pt x="117" y="64"/>
                  </a:lnTo>
                  <a:lnTo>
                    <a:pt x="109" y="65"/>
                  </a:lnTo>
                  <a:lnTo>
                    <a:pt x="114" y="70"/>
                  </a:lnTo>
                  <a:lnTo>
                    <a:pt x="102" y="77"/>
                  </a:lnTo>
                  <a:lnTo>
                    <a:pt x="95" y="79"/>
                  </a:lnTo>
                  <a:lnTo>
                    <a:pt x="82" y="81"/>
                  </a:lnTo>
                  <a:lnTo>
                    <a:pt x="80" y="79"/>
                  </a:lnTo>
                  <a:lnTo>
                    <a:pt x="88" y="77"/>
                  </a:lnTo>
                  <a:lnTo>
                    <a:pt x="89" y="75"/>
                  </a:lnTo>
                  <a:lnTo>
                    <a:pt x="82" y="75"/>
                  </a:lnTo>
                  <a:lnTo>
                    <a:pt x="76" y="78"/>
                  </a:lnTo>
                  <a:lnTo>
                    <a:pt x="75" y="74"/>
                  </a:lnTo>
                  <a:lnTo>
                    <a:pt x="71" y="75"/>
                  </a:lnTo>
                  <a:lnTo>
                    <a:pt x="71" y="80"/>
                  </a:lnTo>
                  <a:lnTo>
                    <a:pt x="67" y="82"/>
                  </a:lnTo>
                  <a:lnTo>
                    <a:pt x="53" y="81"/>
                  </a:lnTo>
                  <a:lnTo>
                    <a:pt x="53" y="79"/>
                  </a:lnTo>
                  <a:lnTo>
                    <a:pt x="56" y="75"/>
                  </a:lnTo>
                  <a:lnTo>
                    <a:pt x="63" y="71"/>
                  </a:lnTo>
                  <a:lnTo>
                    <a:pt x="85" y="67"/>
                  </a:lnTo>
                  <a:lnTo>
                    <a:pt x="84" y="65"/>
                  </a:lnTo>
                  <a:lnTo>
                    <a:pt x="71" y="66"/>
                  </a:lnTo>
                  <a:lnTo>
                    <a:pt x="59" y="70"/>
                  </a:lnTo>
                  <a:lnTo>
                    <a:pt x="51" y="74"/>
                  </a:lnTo>
                  <a:lnTo>
                    <a:pt x="47" y="78"/>
                  </a:lnTo>
                  <a:lnTo>
                    <a:pt x="44" y="79"/>
                  </a:lnTo>
                  <a:lnTo>
                    <a:pt x="36" y="76"/>
                  </a:lnTo>
                  <a:lnTo>
                    <a:pt x="27" y="75"/>
                  </a:lnTo>
                  <a:lnTo>
                    <a:pt x="24" y="72"/>
                  </a:lnTo>
                  <a:lnTo>
                    <a:pt x="36" y="69"/>
                  </a:lnTo>
                  <a:lnTo>
                    <a:pt x="49" y="69"/>
                  </a:lnTo>
                  <a:lnTo>
                    <a:pt x="57" y="67"/>
                  </a:lnTo>
                  <a:lnTo>
                    <a:pt x="66" y="62"/>
                  </a:lnTo>
                  <a:lnTo>
                    <a:pt x="64" y="61"/>
                  </a:lnTo>
                  <a:lnTo>
                    <a:pt x="60" y="61"/>
                  </a:lnTo>
                  <a:lnTo>
                    <a:pt x="49" y="67"/>
                  </a:lnTo>
                  <a:lnTo>
                    <a:pt x="35" y="68"/>
                  </a:lnTo>
                  <a:lnTo>
                    <a:pt x="21" y="67"/>
                  </a:lnTo>
                  <a:lnTo>
                    <a:pt x="19" y="63"/>
                  </a:lnTo>
                  <a:lnTo>
                    <a:pt x="23" y="62"/>
                  </a:lnTo>
                  <a:lnTo>
                    <a:pt x="23" y="60"/>
                  </a:lnTo>
                  <a:lnTo>
                    <a:pt x="30" y="57"/>
                  </a:lnTo>
                  <a:lnTo>
                    <a:pt x="41" y="54"/>
                  </a:lnTo>
                  <a:lnTo>
                    <a:pt x="43" y="53"/>
                  </a:lnTo>
                  <a:lnTo>
                    <a:pt x="35" y="52"/>
                  </a:lnTo>
                  <a:lnTo>
                    <a:pt x="26" y="56"/>
                  </a:lnTo>
                  <a:lnTo>
                    <a:pt x="15" y="57"/>
                  </a:lnTo>
                  <a:lnTo>
                    <a:pt x="14" y="54"/>
                  </a:lnTo>
                  <a:lnTo>
                    <a:pt x="20" y="52"/>
                  </a:lnTo>
                  <a:lnTo>
                    <a:pt x="20" y="51"/>
                  </a:lnTo>
                  <a:lnTo>
                    <a:pt x="13" y="52"/>
                  </a:lnTo>
                  <a:lnTo>
                    <a:pt x="5" y="51"/>
                  </a:lnTo>
                  <a:lnTo>
                    <a:pt x="0" y="49"/>
                  </a:lnTo>
                  <a:lnTo>
                    <a:pt x="8" y="45"/>
                  </a:lnTo>
                  <a:lnTo>
                    <a:pt x="12" y="40"/>
                  </a:lnTo>
                  <a:lnTo>
                    <a:pt x="22" y="43"/>
                  </a:lnTo>
                  <a:lnTo>
                    <a:pt x="24" y="38"/>
                  </a:lnTo>
                  <a:lnTo>
                    <a:pt x="31" y="35"/>
                  </a:lnTo>
                  <a:lnTo>
                    <a:pt x="38" y="35"/>
                  </a:lnTo>
                  <a:lnTo>
                    <a:pt x="41" y="38"/>
                  </a:lnTo>
                  <a:lnTo>
                    <a:pt x="46" y="40"/>
                  </a:lnTo>
                  <a:lnTo>
                    <a:pt x="45" y="38"/>
                  </a:lnTo>
                  <a:lnTo>
                    <a:pt x="47" y="37"/>
                  </a:lnTo>
                  <a:lnTo>
                    <a:pt x="52" y="39"/>
                  </a:lnTo>
                  <a:lnTo>
                    <a:pt x="58" y="40"/>
                  </a:lnTo>
                  <a:lnTo>
                    <a:pt x="64" y="38"/>
                  </a:lnTo>
                  <a:lnTo>
                    <a:pt x="62" y="35"/>
                  </a:lnTo>
                  <a:lnTo>
                    <a:pt x="52" y="34"/>
                  </a:lnTo>
                  <a:lnTo>
                    <a:pt x="46" y="31"/>
                  </a:lnTo>
                  <a:lnTo>
                    <a:pt x="47" y="29"/>
                  </a:lnTo>
                  <a:lnTo>
                    <a:pt x="55" y="29"/>
                  </a:lnTo>
                  <a:lnTo>
                    <a:pt x="52" y="23"/>
                  </a:lnTo>
                  <a:lnTo>
                    <a:pt x="57" y="22"/>
                  </a:lnTo>
                  <a:lnTo>
                    <a:pt x="66" y="26"/>
                  </a:lnTo>
                  <a:lnTo>
                    <a:pt x="76" y="35"/>
                  </a:lnTo>
                  <a:lnTo>
                    <a:pt x="83" y="35"/>
                  </a:lnTo>
                  <a:lnTo>
                    <a:pt x="78" y="32"/>
                  </a:lnTo>
                  <a:lnTo>
                    <a:pt x="77" y="30"/>
                  </a:lnTo>
                  <a:lnTo>
                    <a:pt x="80" y="30"/>
                  </a:lnTo>
                  <a:lnTo>
                    <a:pt x="86" y="33"/>
                  </a:lnTo>
                  <a:lnTo>
                    <a:pt x="99" y="38"/>
                  </a:lnTo>
                  <a:lnTo>
                    <a:pt x="103" y="38"/>
                  </a:lnTo>
                  <a:lnTo>
                    <a:pt x="102" y="36"/>
                  </a:lnTo>
                  <a:lnTo>
                    <a:pt x="98" y="32"/>
                  </a:lnTo>
                  <a:lnTo>
                    <a:pt x="85" y="29"/>
                  </a:lnTo>
                  <a:lnTo>
                    <a:pt x="81" y="25"/>
                  </a:lnTo>
                  <a:lnTo>
                    <a:pt x="83" y="22"/>
                  </a:lnTo>
                  <a:lnTo>
                    <a:pt x="89" y="22"/>
                  </a:lnTo>
                  <a:lnTo>
                    <a:pt x="90" y="21"/>
                  </a:lnTo>
                  <a:lnTo>
                    <a:pt x="88" y="19"/>
                  </a:lnTo>
                  <a:lnTo>
                    <a:pt x="83" y="19"/>
                  </a:lnTo>
                  <a:lnTo>
                    <a:pt x="80" y="18"/>
                  </a:lnTo>
                  <a:lnTo>
                    <a:pt x="81" y="16"/>
                  </a:lnTo>
                  <a:lnTo>
                    <a:pt x="90" y="16"/>
                  </a:lnTo>
                  <a:lnTo>
                    <a:pt x="98" y="20"/>
                  </a:lnTo>
                  <a:lnTo>
                    <a:pt x="102" y="20"/>
                  </a:lnTo>
                  <a:lnTo>
                    <a:pt x="100" y="17"/>
                  </a:lnTo>
                  <a:lnTo>
                    <a:pt x="88" y="11"/>
                  </a:lnTo>
                  <a:lnTo>
                    <a:pt x="91" y="10"/>
                  </a:lnTo>
                  <a:lnTo>
                    <a:pt x="96" y="10"/>
                  </a:lnTo>
                  <a:lnTo>
                    <a:pt x="105" y="16"/>
                  </a:lnTo>
                  <a:lnTo>
                    <a:pt x="112" y="16"/>
                  </a:lnTo>
                  <a:lnTo>
                    <a:pt x="115" y="14"/>
                  </a:lnTo>
                  <a:lnTo>
                    <a:pt x="106" y="12"/>
                  </a:lnTo>
                  <a:lnTo>
                    <a:pt x="102" y="8"/>
                  </a:lnTo>
                  <a:lnTo>
                    <a:pt x="106" y="7"/>
                  </a:lnTo>
                  <a:lnTo>
                    <a:pt x="116" y="7"/>
                  </a:lnTo>
                  <a:lnTo>
                    <a:pt x="119" y="9"/>
                  </a:lnTo>
                  <a:lnTo>
                    <a:pt x="123" y="7"/>
                  </a:lnTo>
                  <a:lnTo>
                    <a:pt x="129" y="11"/>
                  </a:lnTo>
                  <a:lnTo>
                    <a:pt x="138" y="18"/>
                  </a:lnTo>
                  <a:lnTo>
                    <a:pt x="139" y="24"/>
                  </a:lnTo>
                  <a:lnTo>
                    <a:pt x="146" y="21"/>
                  </a:lnTo>
                  <a:lnTo>
                    <a:pt x="148" y="18"/>
                  </a:lnTo>
                  <a:lnTo>
                    <a:pt x="144" y="15"/>
                  </a:lnTo>
                  <a:lnTo>
                    <a:pt x="140" y="11"/>
                  </a:lnTo>
                  <a:lnTo>
                    <a:pt x="130" y="8"/>
                  </a:lnTo>
                  <a:lnTo>
                    <a:pt x="129" y="4"/>
                  </a:lnTo>
                  <a:lnTo>
                    <a:pt x="132" y="3"/>
                  </a:lnTo>
                  <a:lnTo>
                    <a:pt x="151" y="3"/>
                  </a:lnTo>
                  <a:lnTo>
                    <a:pt x="158" y="10"/>
                  </a:lnTo>
                  <a:lnTo>
                    <a:pt x="164" y="13"/>
                  </a:lnTo>
                  <a:lnTo>
                    <a:pt x="170" y="17"/>
                  </a:lnTo>
                  <a:lnTo>
                    <a:pt x="175" y="16"/>
                  </a:lnTo>
                  <a:lnTo>
                    <a:pt x="174" y="13"/>
                  </a:lnTo>
                  <a:lnTo>
                    <a:pt x="163" y="7"/>
                  </a:lnTo>
                  <a:lnTo>
                    <a:pt x="162" y="5"/>
                  </a:lnTo>
                  <a:lnTo>
                    <a:pt x="164" y="2"/>
                  </a:lnTo>
                  <a:lnTo>
                    <a:pt x="168" y="1"/>
                  </a:lnTo>
                  <a:lnTo>
                    <a:pt x="176" y="1"/>
                  </a:lnTo>
                  <a:lnTo>
                    <a:pt x="176" y="3"/>
                  </a:lnTo>
                  <a:lnTo>
                    <a:pt x="186" y="7"/>
                  </a:lnTo>
                  <a:lnTo>
                    <a:pt x="189" y="6"/>
                  </a:lnTo>
                  <a:lnTo>
                    <a:pt x="182" y="3"/>
                  </a:lnTo>
                  <a:lnTo>
                    <a:pt x="182" y="1"/>
                  </a:lnTo>
                  <a:lnTo>
                    <a:pt x="191" y="0"/>
                  </a:lnTo>
                  <a:lnTo>
                    <a:pt x="193" y="2"/>
                  </a:lnTo>
                  <a:lnTo>
                    <a:pt x="200" y="3"/>
                  </a:lnTo>
                  <a:lnTo>
                    <a:pt x="201" y="5"/>
                  </a:lnTo>
                  <a:lnTo>
                    <a:pt x="210" y="4"/>
                  </a:lnTo>
                  <a:lnTo>
                    <a:pt x="216" y="5"/>
                  </a:lnTo>
                  <a:lnTo>
                    <a:pt x="226" y="5"/>
                  </a:lnTo>
                  <a:lnTo>
                    <a:pt x="227" y="10"/>
                  </a:lnTo>
                  <a:lnTo>
                    <a:pt x="212" y="16"/>
                  </a:lnTo>
                  <a:lnTo>
                    <a:pt x="212" y="17"/>
                  </a:lnTo>
                  <a:lnTo>
                    <a:pt x="221" y="16"/>
                  </a:lnTo>
                  <a:lnTo>
                    <a:pt x="233" y="9"/>
                  </a:lnTo>
                  <a:lnTo>
                    <a:pt x="237" y="9"/>
                  </a:lnTo>
                  <a:lnTo>
                    <a:pt x="240" y="12"/>
                  </a:lnTo>
                  <a:lnTo>
                    <a:pt x="243" y="11"/>
                  </a:lnTo>
                  <a:lnTo>
                    <a:pt x="245" y="7"/>
                  </a:lnTo>
                  <a:lnTo>
                    <a:pt x="248" y="7"/>
                  </a:lnTo>
                  <a:lnTo>
                    <a:pt x="248" y="10"/>
                  </a:lnTo>
                  <a:lnTo>
                    <a:pt x="250" y="10"/>
                  </a:lnTo>
                  <a:lnTo>
                    <a:pt x="253" y="9"/>
                  </a:lnTo>
                  <a:lnTo>
                    <a:pt x="259" y="8"/>
                  </a:lnTo>
                  <a:lnTo>
                    <a:pt x="263" y="8"/>
                  </a:lnTo>
                  <a:lnTo>
                    <a:pt x="261" y="11"/>
                  </a:lnTo>
                  <a:lnTo>
                    <a:pt x="259" y="12"/>
                  </a:lnTo>
                  <a:lnTo>
                    <a:pt x="263" y="14"/>
                  </a:lnTo>
                  <a:lnTo>
                    <a:pt x="264" y="20"/>
                  </a:lnTo>
                  <a:lnTo>
                    <a:pt x="278" y="20"/>
                  </a:lnTo>
                  <a:lnTo>
                    <a:pt x="286" y="24"/>
                  </a:lnTo>
                  <a:lnTo>
                    <a:pt x="285" y="30"/>
                  </a:lnTo>
                  <a:lnTo>
                    <a:pt x="277" y="34"/>
                  </a:lnTo>
                  <a:lnTo>
                    <a:pt x="278" y="36"/>
                  </a:lnTo>
                  <a:lnTo>
                    <a:pt x="274" y="37"/>
                  </a:lnTo>
                  <a:lnTo>
                    <a:pt x="272" y="40"/>
                  </a:lnTo>
                  <a:lnTo>
                    <a:pt x="265" y="43"/>
                  </a:lnTo>
                  <a:lnTo>
                    <a:pt x="260" y="44"/>
                  </a:lnTo>
                  <a:lnTo>
                    <a:pt x="255" y="46"/>
                  </a:lnTo>
                  <a:lnTo>
                    <a:pt x="247" y="46"/>
                  </a:lnTo>
                  <a:lnTo>
                    <a:pt x="241" y="49"/>
                  </a:lnTo>
                  <a:lnTo>
                    <a:pt x="229" y="50"/>
                  </a:lnTo>
                  <a:lnTo>
                    <a:pt x="225" y="50"/>
                  </a:lnTo>
                  <a:lnTo>
                    <a:pt x="217" y="50"/>
                  </a:lnTo>
                  <a:lnTo>
                    <a:pt x="212" y="49"/>
                  </a:lnTo>
                  <a:lnTo>
                    <a:pt x="211" y="49"/>
                  </a:lnTo>
                  <a:lnTo>
                    <a:pt x="212" y="53"/>
                  </a:lnTo>
                  <a:lnTo>
                    <a:pt x="221" y="54"/>
                  </a:lnTo>
                  <a:lnTo>
                    <a:pt x="224" y="53"/>
                  </a:lnTo>
                  <a:lnTo>
                    <a:pt x="234" y="52"/>
                  </a:lnTo>
                  <a:lnTo>
                    <a:pt x="235" y="55"/>
                  </a:lnTo>
                  <a:lnTo>
                    <a:pt x="225" y="57"/>
                  </a:lnTo>
                  <a:lnTo>
                    <a:pt x="214" y="60"/>
                  </a:lnTo>
                  <a:lnTo>
                    <a:pt x="207" y="62"/>
                  </a:lnTo>
                  <a:lnTo>
                    <a:pt x="197" y="62"/>
                  </a:lnTo>
                  <a:lnTo>
                    <a:pt x="194" y="64"/>
                  </a:lnTo>
                  <a:lnTo>
                    <a:pt x="203" y="65"/>
                  </a:lnTo>
                  <a:lnTo>
                    <a:pt x="205" y="63"/>
                  </a:lnTo>
                  <a:lnTo>
                    <a:pt x="209" y="63"/>
                  </a:lnTo>
                  <a:lnTo>
                    <a:pt x="217" y="61"/>
                  </a:lnTo>
                  <a:lnTo>
                    <a:pt x="231" y="57"/>
                  </a:lnTo>
                  <a:lnTo>
                    <a:pt x="236" y="56"/>
                  </a:lnTo>
                  <a:lnTo>
                    <a:pt x="242" y="54"/>
                  </a:lnTo>
                  <a:lnTo>
                    <a:pt x="248" y="53"/>
                  </a:lnTo>
                  <a:lnTo>
                    <a:pt x="253" y="53"/>
                  </a:lnTo>
                  <a:lnTo>
                    <a:pt x="254" y="54"/>
                  </a:lnTo>
                  <a:lnTo>
                    <a:pt x="251" y="55"/>
                  </a:lnTo>
                  <a:lnTo>
                    <a:pt x="246" y="60"/>
                  </a:lnTo>
                  <a:lnTo>
                    <a:pt x="242" y="60"/>
                  </a:lnTo>
                  <a:lnTo>
                    <a:pt x="235" y="66"/>
                  </a:lnTo>
                  <a:lnTo>
                    <a:pt x="232" y="67"/>
                  </a:lnTo>
                  <a:lnTo>
                    <a:pt x="225" y="72"/>
                  </a:lnTo>
                  <a:lnTo>
                    <a:pt x="222" y="74"/>
                  </a:lnTo>
                  <a:lnTo>
                    <a:pt x="212" y="79"/>
                  </a:lnTo>
                  <a:lnTo>
                    <a:pt x="209" y="84"/>
                  </a:lnTo>
                  <a:lnTo>
                    <a:pt x="201" y="86"/>
                  </a:lnTo>
                  <a:lnTo>
                    <a:pt x="198" y="85"/>
                  </a:lnTo>
                  <a:lnTo>
                    <a:pt x="197" y="83"/>
                  </a:lnTo>
                  <a:lnTo>
                    <a:pt x="192" y="82"/>
                  </a:lnTo>
                  <a:lnTo>
                    <a:pt x="193" y="85"/>
                  </a:lnTo>
                  <a:lnTo>
                    <a:pt x="197" y="87"/>
                  </a:lnTo>
                  <a:lnTo>
                    <a:pt x="200" y="90"/>
                  </a:lnTo>
                  <a:lnTo>
                    <a:pt x="190" y="91"/>
                  </a:lnTo>
                  <a:lnTo>
                    <a:pt x="187" y="92"/>
                  </a:lnTo>
                  <a:lnTo>
                    <a:pt x="182" y="91"/>
                  </a:lnTo>
                  <a:lnTo>
                    <a:pt x="178" y="92"/>
                  </a:lnTo>
                  <a:lnTo>
                    <a:pt x="178" y="95"/>
                  </a:lnTo>
                  <a:lnTo>
                    <a:pt x="180" y="95"/>
                  </a:lnTo>
                  <a:lnTo>
                    <a:pt x="189" y="94"/>
                  </a:lnTo>
                  <a:lnTo>
                    <a:pt x="192" y="95"/>
                  </a:lnTo>
                  <a:lnTo>
                    <a:pt x="189" y="97"/>
                  </a:lnTo>
                  <a:lnTo>
                    <a:pt x="190" y="99"/>
                  </a:lnTo>
                  <a:lnTo>
                    <a:pt x="183" y="102"/>
                  </a:lnTo>
                  <a:lnTo>
                    <a:pt x="175" y="103"/>
                  </a:lnTo>
                  <a:lnTo>
                    <a:pt x="172" y="102"/>
                  </a:lnTo>
                  <a:lnTo>
                    <a:pt x="164" y="99"/>
                  </a:lnTo>
                  <a:lnTo>
                    <a:pt x="158" y="100"/>
                  </a:lnTo>
                  <a:lnTo>
                    <a:pt x="159" y="102"/>
                  </a:lnTo>
                  <a:lnTo>
                    <a:pt x="169" y="103"/>
                  </a:lnTo>
                  <a:lnTo>
                    <a:pt x="170" y="106"/>
                  </a:lnTo>
                  <a:lnTo>
                    <a:pt x="164" y="107"/>
                  </a:lnTo>
                  <a:lnTo>
                    <a:pt x="156" y="107"/>
                  </a:lnTo>
                  <a:lnTo>
                    <a:pt x="156" y="110"/>
                  </a:lnTo>
                  <a:lnTo>
                    <a:pt x="149" y="110"/>
                  </a:lnTo>
                  <a:lnTo>
                    <a:pt x="148" y="109"/>
                  </a:lnTo>
                  <a:lnTo>
                    <a:pt x="145" y="108"/>
                  </a:lnTo>
                  <a:lnTo>
                    <a:pt x="137" y="110"/>
                  </a:lnTo>
                  <a:lnTo>
                    <a:pt x="144" y="111"/>
                  </a:lnTo>
                  <a:lnTo>
                    <a:pt x="135" y="111"/>
                  </a:lnTo>
                  <a:lnTo>
                    <a:pt x="136" y="112"/>
                  </a:lnTo>
                  <a:lnTo>
                    <a:pt x="131" y="112"/>
                  </a:lnTo>
                  <a:lnTo>
                    <a:pt x="130" y="114"/>
                  </a:lnTo>
                  <a:lnTo>
                    <a:pt x="145" y="113"/>
                  </a:lnTo>
                  <a:lnTo>
                    <a:pt x="159" y="114"/>
                  </a:lnTo>
                  <a:lnTo>
                    <a:pt x="158" y="118"/>
                  </a:lnTo>
                  <a:lnTo>
                    <a:pt x="151" y="118"/>
                  </a:lnTo>
                  <a:lnTo>
                    <a:pt x="146" y="116"/>
                  </a:lnTo>
                  <a:lnTo>
                    <a:pt x="138" y="115"/>
                  </a:lnTo>
                  <a:lnTo>
                    <a:pt x="130" y="116"/>
                  </a:lnTo>
                  <a:lnTo>
                    <a:pt x="130" y="117"/>
                  </a:lnTo>
                  <a:lnTo>
                    <a:pt x="141" y="117"/>
                  </a:lnTo>
                  <a:lnTo>
                    <a:pt x="141" y="118"/>
                  </a:lnTo>
                  <a:lnTo>
                    <a:pt x="135" y="118"/>
                  </a:lnTo>
                  <a:lnTo>
                    <a:pt x="129" y="119"/>
                  </a:lnTo>
                  <a:lnTo>
                    <a:pt x="131" y="120"/>
                  </a:lnTo>
                  <a:lnTo>
                    <a:pt x="140" y="119"/>
                  </a:lnTo>
                  <a:lnTo>
                    <a:pt x="146" y="122"/>
                  </a:lnTo>
                  <a:lnTo>
                    <a:pt x="153" y="122"/>
                  </a:lnTo>
                  <a:lnTo>
                    <a:pt x="158" y="128"/>
                  </a:lnTo>
                  <a:lnTo>
                    <a:pt x="153" y="129"/>
                  </a:lnTo>
                  <a:lnTo>
                    <a:pt x="146" y="129"/>
                  </a:lnTo>
                  <a:lnTo>
                    <a:pt x="144" y="129"/>
                  </a:lnTo>
                  <a:lnTo>
                    <a:pt x="153" y="131"/>
                  </a:lnTo>
                  <a:lnTo>
                    <a:pt x="154" y="135"/>
                  </a:lnTo>
                  <a:lnTo>
                    <a:pt x="152" y="136"/>
                  </a:lnTo>
                  <a:lnTo>
                    <a:pt x="143" y="136"/>
                  </a:lnTo>
                  <a:lnTo>
                    <a:pt x="137" y="137"/>
                  </a:lnTo>
                  <a:lnTo>
                    <a:pt x="138" y="138"/>
                  </a:lnTo>
                  <a:lnTo>
                    <a:pt x="145" y="138"/>
                  </a:lnTo>
                  <a:lnTo>
                    <a:pt x="149" y="140"/>
                  </a:lnTo>
                  <a:lnTo>
                    <a:pt x="139" y="143"/>
                  </a:lnTo>
                  <a:lnTo>
                    <a:pt x="127" y="142"/>
                  </a:lnTo>
                  <a:lnTo>
                    <a:pt x="125" y="144"/>
                  </a:lnTo>
                  <a:lnTo>
                    <a:pt x="127" y="145"/>
                  </a:lnTo>
                  <a:lnTo>
                    <a:pt x="130" y="150"/>
                  </a:lnTo>
                  <a:lnTo>
                    <a:pt x="121" y="154"/>
                  </a:lnTo>
                  <a:lnTo>
                    <a:pt x="105" y="154"/>
                  </a:lnTo>
                  <a:lnTo>
                    <a:pt x="98" y="149"/>
                  </a:lnTo>
                  <a:lnTo>
                    <a:pt x="96" y="150"/>
                  </a:lnTo>
                  <a:lnTo>
                    <a:pt x="99" y="153"/>
                  </a:lnTo>
                  <a:lnTo>
                    <a:pt x="93" y="156"/>
                  </a:lnTo>
                  <a:lnTo>
                    <a:pt x="94" y="157"/>
                  </a:lnTo>
                  <a:lnTo>
                    <a:pt x="107" y="157"/>
                  </a:lnTo>
                  <a:lnTo>
                    <a:pt x="110" y="158"/>
                  </a:lnTo>
                  <a:lnTo>
                    <a:pt x="114" y="156"/>
                  </a:lnTo>
                  <a:lnTo>
                    <a:pt x="117" y="156"/>
                  </a:lnTo>
                  <a:lnTo>
                    <a:pt x="118" y="158"/>
                  </a:lnTo>
                  <a:lnTo>
                    <a:pt x="116" y="160"/>
                  </a:lnTo>
                  <a:lnTo>
                    <a:pt x="116" y="163"/>
                  </a:lnTo>
                  <a:lnTo>
                    <a:pt x="120" y="164"/>
                  </a:lnTo>
                  <a:lnTo>
                    <a:pt x="124" y="160"/>
                  </a:lnTo>
                  <a:lnTo>
                    <a:pt x="128" y="161"/>
                  </a:lnTo>
                  <a:lnTo>
                    <a:pt x="130" y="168"/>
                  </a:lnTo>
                  <a:lnTo>
                    <a:pt x="127" y="171"/>
                  </a:lnTo>
                  <a:lnTo>
                    <a:pt x="120" y="171"/>
                  </a:lnTo>
                  <a:lnTo>
                    <a:pt x="119" y="173"/>
                  </a:lnTo>
                  <a:lnTo>
                    <a:pt x="107" y="177"/>
                  </a:lnTo>
                  <a:lnTo>
                    <a:pt x="103" y="177"/>
                  </a:lnTo>
                  <a:lnTo>
                    <a:pt x="104" y="173"/>
                  </a:lnTo>
                  <a:lnTo>
                    <a:pt x="103" y="172"/>
                  </a:lnTo>
                  <a:lnTo>
                    <a:pt x="99" y="171"/>
                  </a:lnTo>
                  <a:lnTo>
                    <a:pt x="96" y="169"/>
                  </a:lnTo>
                  <a:lnTo>
                    <a:pt x="90" y="169"/>
                  </a:lnTo>
                  <a:lnTo>
                    <a:pt x="92" y="172"/>
                  </a:lnTo>
                  <a:lnTo>
                    <a:pt x="89" y="173"/>
                  </a:lnTo>
                  <a:lnTo>
                    <a:pt x="85" y="173"/>
                  </a:lnTo>
                  <a:lnTo>
                    <a:pt x="84" y="169"/>
                  </a:lnTo>
                  <a:lnTo>
                    <a:pt x="79" y="169"/>
                  </a:lnTo>
                  <a:lnTo>
                    <a:pt x="81" y="171"/>
                  </a:lnTo>
                  <a:lnTo>
                    <a:pt x="78" y="172"/>
                  </a:lnTo>
                  <a:lnTo>
                    <a:pt x="77" y="169"/>
                  </a:lnTo>
                  <a:lnTo>
                    <a:pt x="71" y="170"/>
                  </a:lnTo>
                  <a:lnTo>
                    <a:pt x="71" y="171"/>
                  </a:lnTo>
                  <a:lnTo>
                    <a:pt x="69" y="172"/>
                  </a:lnTo>
                  <a:lnTo>
                    <a:pt x="67" y="171"/>
                  </a:lnTo>
                  <a:lnTo>
                    <a:pt x="63" y="170"/>
                  </a:lnTo>
                  <a:lnTo>
                    <a:pt x="60" y="171"/>
                  </a:lnTo>
                  <a:lnTo>
                    <a:pt x="66" y="175"/>
                  </a:lnTo>
                  <a:lnTo>
                    <a:pt x="58" y="174"/>
                  </a:lnTo>
                  <a:lnTo>
                    <a:pt x="52" y="173"/>
                  </a:lnTo>
                  <a:lnTo>
                    <a:pt x="53" y="170"/>
                  </a:lnTo>
                  <a:lnTo>
                    <a:pt x="49" y="170"/>
                  </a:lnTo>
                  <a:lnTo>
                    <a:pt x="48" y="172"/>
                  </a:lnTo>
                  <a:lnTo>
                    <a:pt x="44" y="173"/>
                  </a:lnTo>
                  <a:lnTo>
                    <a:pt x="41" y="171"/>
                  </a:lnTo>
                  <a:lnTo>
                    <a:pt x="39" y="171"/>
                  </a:lnTo>
                  <a:lnTo>
                    <a:pt x="40" y="172"/>
                  </a:lnTo>
                  <a:lnTo>
                    <a:pt x="38" y="173"/>
                  </a:lnTo>
                  <a:lnTo>
                    <a:pt x="33" y="173"/>
                  </a:lnTo>
                  <a:lnTo>
                    <a:pt x="32" y="170"/>
                  </a:lnTo>
                  <a:lnTo>
                    <a:pt x="30" y="169"/>
                  </a:lnTo>
                  <a:lnTo>
                    <a:pt x="29" y="170"/>
                  </a:lnTo>
                  <a:lnTo>
                    <a:pt x="28" y="172"/>
                  </a:lnTo>
                  <a:lnTo>
                    <a:pt x="23" y="172"/>
                  </a:lnTo>
                  <a:lnTo>
                    <a:pt x="22" y="163"/>
                  </a:lnTo>
                  <a:lnTo>
                    <a:pt x="28" y="163"/>
                  </a:lnTo>
                  <a:lnTo>
                    <a:pt x="33" y="159"/>
                  </a:lnTo>
                  <a:lnTo>
                    <a:pt x="37" y="159"/>
                  </a:lnTo>
                  <a:lnTo>
                    <a:pt x="43" y="159"/>
                  </a:lnTo>
                  <a:lnTo>
                    <a:pt x="47" y="157"/>
                  </a:lnTo>
                  <a:lnTo>
                    <a:pt x="47" y="15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29" name="Freeform 129"/>
            <p:cNvSpPr>
              <a:spLocks/>
            </p:cNvSpPr>
            <p:nvPr/>
          </p:nvSpPr>
          <p:spPr bwMode="gray">
            <a:xfrm>
              <a:off x="3061752" y="2740065"/>
              <a:ext cx="150524" cy="196563"/>
            </a:xfrm>
            <a:custGeom>
              <a:avLst/>
              <a:gdLst>
                <a:gd name="T0" fmla="*/ 2147483647 w 62"/>
                <a:gd name="T1" fmla="*/ 0 h 77"/>
                <a:gd name="T2" fmla="*/ 2147483647 w 62"/>
                <a:gd name="T3" fmla="*/ 2147483647 h 77"/>
                <a:gd name="T4" fmla="*/ 2147483647 w 62"/>
                <a:gd name="T5" fmla="*/ 2147483647 h 77"/>
                <a:gd name="T6" fmla="*/ 2147483647 w 62"/>
                <a:gd name="T7" fmla="*/ 2147483647 h 77"/>
                <a:gd name="T8" fmla="*/ 2147483647 w 62"/>
                <a:gd name="T9" fmla="*/ 2147483647 h 77"/>
                <a:gd name="T10" fmla="*/ 2147483647 w 62"/>
                <a:gd name="T11" fmla="*/ 2147483647 h 77"/>
                <a:gd name="T12" fmla="*/ 2147483647 w 62"/>
                <a:gd name="T13" fmla="*/ 2147483647 h 77"/>
                <a:gd name="T14" fmla="*/ 2147483647 w 62"/>
                <a:gd name="T15" fmla="*/ 2147483647 h 77"/>
                <a:gd name="T16" fmla="*/ 2147483647 w 62"/>
                <a:gd name="T17" fmla="*/ 2147483647 h 77"/>
                <a:gd name="T18" fmla="*/ 2147483647 w 62"/>
                <a:gd name="T19" fmla="*/ 2147483647 h 77"/>
                <a:gd name="T20" fmla="*/ 2147483647 w 62"/>
                <a:gd name="T21" fmla="*/ 2147483647 h 77"/>
                <a:gd name="T22" fmla="*/ 2147483647 w 62"/>
                <a:gd name="T23" fmla="*/ 2147483647 h 77"/>
                <a:gd name="T24" fmla="*/ 2147483647 w 62"/>
                <a:gd name="T25" fmla="*/ 2147483647 h 77"/>
                <a:gd name="T26" fmla="*/ 2147483647 w 62"/>
                <a:gd name="T27" fmla="*/ 2147483647 h 77"/>
                <a:gd name="T28" fmla="*/ 2147483647 w 62"/>
                <a:gd name="T29" fmla="*/ 2147483647 h 77"/>
                <a:gd name="T30" fmla="*/ 2147483647 w 62"/>
                <a:gd name="T31" fmla="*/ 2147483647 h 77"/>
                <a:gd name="T32" fmla="*/ 2147483647 w 62"/>
                <a:gd name="T33" fmla="*/ 2147483647 h 77"/>
                <a:gd name="T34" fmla="*/ 2147483647 w 62"/>
                <a:gd name="T35" fmla="*/ 2147483647 h 77"/>
                <a:gd name="T36" fmla="*/ 2147483647 w 62"/>
                <a:gd name="T37" fmla="*/ 2147483647 h 77"/>
                <a:gd name="T38" fmla="*/ 2147483647 w 62"/>
                <a:gd name="T39" fmla="*/ 2147483647 h 77"/>
                <a:gd name="T40" fmla="*/ 2147483647 w 62"/>
                <a:gd name="T41" fmla="*/ 2147483647 h 77"/>
                <a:gd name="T42" fmla="*/ 2147483647 w 62"/>
                <a:gd name="T43" fmla="*/ 2147483647 h 77"/>
                <a:gd name="T44" fmla="*/ 2147483647 w 62"/>
                <a:gd name="T45" fmla="*/ 2147483647 h 77"/>
                <a:gd name="T46" fmla="*/ 2147483647 w 62"/>
                <a:gd name="T47" fmla="*/ 2147483647 h 77"/>
                <a:gd name="T48" fmla="*/ 2147483647 w 62"/>
                <a:gd name="T49" fmla="*/ 2147483647 h 77"/>
                <a:gd name="T50" fmla="*/ 2147483647 w 62"/>
                <a:gd name="T51" fmla="*/ 2147483647 h 77"/>
                <a:gd name="T52" fmla="*/ 2147483647 w 62"/>
                <a:gd name="T53" fmla="*/ 2147483647 h 77"/>
                <a:gd name="T54" fmla="*/ 2147483647 w 62"/>
                <a:gd name="T55" fmla="*/ 2147483647 h 77"/>
                <a:gd name="T56" fmla="*/ 2147483647 w 62"/>
                <a:gd name="T57" fmla="*/ 2147483647 h 77"/>
                <a:gd name="T58" fmla="*/ 0 w 62"/>
                <a:gd name="T59" fmla="*/ 2147483647 h 77"/>
                <a:gd name="T60" fmla="*/ 2147483647 w 62"/>
                <a:gd name="T61" fmla="*/ 2147483647 h 77"/>
                <a:gd name="T62" fmla="*/ 2147483647 w 62"/>
                <a:gd name="T63" fmla="*/ 2147483647 h 77"/>
                <a:gd name="T64" fmla="*/ 0 w 62"/>
                <a:gd name="T65" fmla="*/ 2147483647 h 77"/>
                <a:gd name="T66" fmla="*/ 2147483647 w 62"/>
                <a:gd name="T67" fmla="*/ 2147483647 h 77"/>
                <a:gd name="T68" fmla="*/ 2147483647 w 62"/>
                <a:gd name="T69" fmla="*/ 2147483647 h 77"/>
                <a:gd name="T70" fmla="*/ 2147483647 w 62"/>
                <a:gd name="T71" fmla="*/ 2147483647 h 77"/>
                <a:gd name="T72" fmla="*/ 2147483647 w 62"/>
                <a:gd name="T73" fmla="*/ 2147483647 h 77"/>
                <a:gd name="T74" fmla="*/ 2147483647 w 62"/>
                <a:gd name="T75" fmla="*/ 2147483647 h 77"/>
                <a:gd name="T76" fmla="*/ 2147483647 w 62"/>
                <a:gd name="T77" fmla="*/ 2147483647 h 77"/>
                <a:gd name="T78" fmla="*/ 2147483647 w 62"/>
                <a:gd name="T79" fmla="*/ 0 h 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
                <a:gd name="T121" fmla="*/ 0 h 77"/>
                <a:gd name="T122" fmla="*/ 62 w 62"/>
                <a:gd name="T123" fmla="*/ 77 h 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 h="77">
                  <a:moveTo>
                    <a:pt x="37" y="0"/>
                  </a:moveTo>
                  <a:lnTo>
                    <a:pt x="23" y="28"/>
                  </a:lnTo>
                  <a:lnTo>
                    <a:pt x="24" y="32"/>
                  </a:lnTo>
                  <a:lnTo>
                    <a:pt x="29" y="25"/>
                  </a:lnTo>
                  <a:lnTo>
                    <a:pt x="34" y="26"/>
                  </a:lnTo>
                  <a:lnTo>
                    <a:pt x="33" y="33"/>
                  </a:lnTo>
                  <a:lnTo>
                    <a:pt x="38" y="33"/>
                  </a:lnTo>
                  <a:lnTo>
                    <a:pt x="38" y="37"/>
                  </a:lnTo>
                  <a:lnTo>
                    <a:pt x="45" y="34"/>
                  </a:lnTo>
                  <a:lnTo>
                    <a:pt x="53" y="36"/>
                  </a:lnTo>
                  <a:lnTo>
                    <a:pt x="51" y="49"/>
                  </a:lnTo>
                  <a:lnTo>
                    <a:pt x="62" y="47"/>
                  </a:lnTo>
                  <a:lnTo>
                    <a:pt x="60" y="54"/>
                  </a:lnTo>
                  <a:lnTo>
                    <a:pt x="56" y="55"/>
                  </a:lnTo>
                  <a:lnTo>
                    <a:pt x="62" y="59"/>
                  </a:lnTo>
                  <a:lnTo>
                    <a:pt x="61" y="77"/>
                  </a:lnTo>
                  <a:lnTo>
                    <a:pt x="55" y="77"/>
                  </a:lnTo>
                  <a:lnTo>
                    <a:pt x="53" y="73"/>
                  </a:lnTo>
                  <a:lnTo>
                    <a:pt x="49" y="72"/>
                  </a:lnTo>
                  <a:lnTo>
                    <a:pt x="51" y="68"/>
                  </a:lnTo>
                  <a:lnTo>
                    <a:pt x="49" y="62"/>
                  </a:lnTo>
                  <a:lnTo>
                    <a:pt x="44" y="69"/>
                  </a:lnTo>
                  <a:lnTo>
                    <a:pt x="40" y="68"/>
                  </a:lnTo>
                  <a:lnTo>
                    <a:pt x="39" y="61"/>
                  </a:lnTo>
                  <a:lnTo>
                    <a:pt x="33" y="64"/>
                  </a:lnTo>
                  <a:lnTo>
                    <a:pt x="30" y="60"/>
                  </a:lnTo>
                  <a:lnTo>
                    <a:pt x="23" y="63"/>
                  </a:lnTo>
                  <a:lnTo>
                    <a:pt x="17" y="61"/>
                  </a:lnTo>
                  <a:lnTo>
                    <a:pt x="5" y="63"/>
                  </a:lnTo>
                  <a:lnTo>
                    <a:pt x="0" y="57"/>
                  </a:lnTo>
                  <a:lnTo>
                    <a:pt x="6" y="51"/>
                  </a:lnTo>
                  <a:lnTo>
                    <a:pt x="1" y="51"/>
                  </a:lnTo>
                  <a:lnTo>
                    <a:pt x="0" y="48"/>
                  </a:lnTo>
                  <a:lnTo>
                    <a:pt x="9" y="44"/>
                  </a:lnTo>
                  <a:lnTo>
                    <a:pt x="9" y="40"/>
                  </a:lnTo>
                  <a:lnTo>
                    <a:pt x="13" y="36"/>
                  </a:lnTo>
                  <a:lnTo>
                    <a:pt x="15" y="26"/>
                  </a:lnTo>
                  <a:lnTo>
                    <a:pt x="21" y="14"/>
                  </a:lnTo>
                  <a:lnTo>
                    <a:pt x="27" y="2"/>
                  </a:lnTo>
                  <a:lnTo>
                    <a:pt x="3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30" name="Freeform 130"/>
            <p:cNvSpPr>
              <a:spLocks/>
            </p:cNvSpPr>
            <p:nvPr/>
          </p:nvSpPr>
          <p:spPr bwMode="gray">
            <a:xfrm>
              <a:off x="3775354" y="1784509"/>
              <a:ext cx="61325" cy="21407"/>
            </a:xfrm>
            <a:custGeom>
              <a:avLst/>
              <a:gdLst>
                <a:gd name="T0" fmla="*/ 0 w 26"/>
                <a:gd name="T1" fmla="*/ 2147483647 h 9"/>
                <a:gd name="T2" fmla="*/ 0 w 26"/>
                <a:gd name="T3" fmla="*/ 2147483647 h 9"/>
                <a:gd name="T4" fmla="*/ 2147483647 w 26"/>
                <a:gd name="T5" fmla="*/ 2147483647 h 9"/>
                <a:gd name="T6" fmla="*/ 2147483647 w 26"/>
                <a:gd name="T7" fmla="*/ 0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0 w 26"/>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9"/>
                <a:gd name="T29" fmla="*/ 26 w 2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9">
                  <a:moveTo>
                    <a:pt x="0" y="9"/>
                  </a:moveTo>
                  <a:lnTo>
                    <a:pt x="0" y="7"/>
                  </a:lnTo>
                  <a:lnTo>
                    <a:pt x="7" y="3"/>
                  </a:lnTo>
                  <a:lnTo>
                    <a:pt x="23" y="0"/>
                  </a:lnTo>
                  <a:lnTo>
                    <a:pt x="26" y="3"/>
                  </a:lnTo>
                  <a:lnTo>
                    <a:pt x="25" y="7"/>
                  </a:lnTo>
                  <a:lnTo>
                    <a:pt x="21" y="7"/>
                  </a:lnTo>
                  <a:lnTo>
                    <a:pt x="16" y="7"/>
                  </a:lnTo>
                  <a:lnTo>
                    <a:pt x="0"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31" name="Freeform 131"/>
            <p:cNvSpPr>
              <a:spLocks/>
            </p:cNvSpPr>
            <p:nvPr/>
          </p:nvSpPr>
          <p:spPr bwMode="gray">
            <a:xfrm>
              <a:off x="3929602" y="1153953"/>
              <a:ext cx="29733" cy="21407"/>
            </a:xfrm>
            <a:custGeom>
              <a:avLst/>
              <a:gdLst>
                <a:gd name="T0" fmla="*/ 2147483647 w 12"/>
                <a:gd name="T1" fmla="*/ 0 h 8"/>
                <a:gd name="T2" fmla="*/ 2147483647 w 12"/>
                <a:gd name="T3" fmla="*/ 2147483647 h 8"/>
                <a:gd name="T4" fmla="*/ 2147483647 w 12"/>
                <a:gd name="T5" fmla="*/ 2147483647 h 8"/>
                <a:gd name="T6" fmla="*/ 2147483647 w 12"/>
                <a:gd name="T7" fmla="*/ 2147483647 h 8"/>
                <a:gd name="T8" fmla="*/ 2147483647 w 12"/>
                <a:gd name="T9" fmla="*/ 2147483647 h 8"/>
                <a:gd name="T10" fmla="*/ 0 w 12"/>
                <a:gd name="T11" fmla="*/ 2147483647 h 8"/>
                <a:gd name="T12" fmla="*/ 2147483647 w 12"/>
                <a:gd name="T13" fmla="*/ 0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3" y="0"/>
                  </a:moveTo>
                  <a:lnTo>
                    <a:pt x="7" y="1"/>
                  </a:lnTo>
                  <a:lnTo>
                    <a:pt x="12" y="6"/>
                  </a:lnTo>
                  <a:lnTo>
                    <a:pt x="10" y="8"/>
                  </a:lnTo>
                  <a:lnTo>
                    <a:pt x="3" y="4"/>
                  </a:lnTo>
                  <a:lnTo>
                    <a:pt x="0"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32" name="Freeform 132"/>
            <p:cNvSpPr>
              <a:spLocks/>
            </p:cNvSpPr>
            <p:nvPr/>
          </p:nvSpPr>
          <p:spPr bwMode="gray">
            <a:xfrm>
              <a:off x="3955619" y="1150053"/>
              <a:ext cx="14867" cy="17515"/>
            </a:xfrm>
            <a:custGeom>
              <a:avLst/>
              <a:gdLst>
                <a:gd name="T0" fmla="*/ 0 w 6"/>
                <a:gd name="T1" fmla="*/ 0 h 7"/>
                <a:gd name="T2" fmla="*/ 2147483647 w 6"/>
                <a:gd name="T3" fmla="*/ 0 h 7"/>
                <a:gd name="T4" fmla="*/ 2147483647 w 6"/>
                <a:gd name="T5" fmla="*/ 2147483647 h 7"/>
                <a:gd name="T6" fmla="*/ 2147483647 w 6"/>
                <a:gd name="T7" fmla="*/ 2147483647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4" y="0"/>
                  </a:lnTo>
                  <a:lnTo>
                    <a:pt x="6" y="7"/>
                  </a:lnTo>
                  <a:lnTo>
                    <a:pt x="1"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33" name="Freeform 133"/>
            <p:cNvSpPr>
              <a:spLocks/>
            </p:cNvSpPr>
            <p:nvPr/>
          </p:nvSpPr>
          <p:spPr bwMode="gray">
            <a:xfrm>
              <a:off x="3963036" y="1185092"/>
              <a:ext cx="24158" cy="7785"/>
            </a:xfrm>
            <a:custGeom>
              <a:avLst/>
              <a:gdLst>
                <a:gd name="T0" fmla="*/ 0 w 10"/>
                <a:gd name="T1" fmla="*/ 0 h 3"/>
                <a:gd name="T2" fmla="*/ 2147483647 w 10"/>
                <a:gd name="T3" fmla="*/ 2147483647 h 3"/>
                <a:gd name="T4" fmla="*/ 2147483647 w 10"/>
                <a:gd name="T5" fmla="*/ 2147483647 h 3"/>
                <a:gd name="T6" fmla="*/ 2147483647 w 10"/>
                <a:gd name="T7" fmla="*/ 2147483647 h 3"/>
                <a:gd name="T8" fmla="*/ 0 w 10"/>
                <a:gd name="T9" fmla="*/ 0 h 3"/>
                <a:gd name="T10" fmla="*/ 0 60000 65536"/>
                <a:gd name="T11" fmla="*/ 0 60000 65536"/>
                <a:gd name="T12" fmla="*/ 0 60000 65536"/>
                <a:gd name="T13" fmla="*/ 0 60000 65536"/>
                <a:gd name="T14" fmla="*/ 0 60000 65536"/>
                <a:gd name="T15" fmla="*/ 0 w 10"/>
                <a:gd name="T16" fmla="*/ 0 h 3"/>
                <a:gd name="T17" fmla="*/ 10 w 10"/>
                <a:gd name="T18" fmla="*/ 3 h 3"/>
              </a:gdLst>
              <a:ahLst/>
              <a:cxnLst>
                <a:cxn ang="T10">
                  <a:pos x="T0" y="T1"/>
                </a:cxn>
                <a:cxn ang="T11">
                  <a:pos x="T2" y="T3"/>
                </a:cxn>
                <a:cxn ang="T12">
                  <a:pos x="T4" y="T5"/>
                </a:cxn>
                <a:cxn ang="T13">
                  <a:pos x="T6" y="T7"/>
                </a:cxn>
                <a:cxn ang="T14">
                  <a:pos x="T8" y="T9"/>
                </a:cxn>
              </a:cxnLst>
              <a:rect l="T15" t="T16" r="T17" b="T18"/>
              <a:pathLst>
                <a:path w="10" h="3">
                  <a:moveTo>
                    <a:pt x="0" y="0"/>
                  </a:moveTo>
                  <a:lnTo>
                    <a:pt x="7" y="1"/>
                  </a:lnTo>
                  <a:lnTo>
                    <a:pt x="10" y="3"/>
                  </a:lnTo>
                  <a:lnTo>
                    <a:pt x="6"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34" name="Freeform 134"/>
            <p:cNvSpPr>
              <a:spLocks/>
            </p:cNvSpPr>
            <p:nvPr/>
          </p:nvSpPr>
          <p:spPr bwMode="gray">
            <a:xfrm>
              <a:off x="3998343" y="1362192"/>
              <a:ext cx="11150" cy="7785"/>
            </a:xfrm>
            <a:custGeom>
              <a:avLst/>
              <a:gdLst>
                <a:gd name="T0" fmla="*/ 2147483647 w 5"/>
                <a:gd name="T1" fmla="*/ 0 h 3"/>
                <a:gd name="T2" fmla="*/ 2147483647 w 5"/>
                <a:gd name="T3" fmla="*/ 0 h 3"/>
                <a:gd name="T4" fmla="*/ 2147483647 w 5"/>
                <a:gd name="T5" fmla="*/ 2147483647 h 3"/>
                <a:gd name="T6" fmla="*/ 0 w 5"/>
                <a:gd name="T7" fmla="*/ 2147483647 h 3"/>
                <a:gd name="T8" fmla="*/ 2147483647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1" y="0"/>
                  </a:moveTo>
                  <a:lnTo>
                    <a:pt x="5" y="0"/>
                  </a:lnTo>
                  <a:lnTo>
                    <a:pt x="3" y="3"/>
                  </a:lnTo>
                  <a:lnTo>
                    <a:pt x="0" y="3"/>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35" name="Freeform 135"/>
            <p:cNvSpPr>
              <a:spLocks/>
            </p:cNvSpPr>
            <p:nvPr/>
          </p:nvSpPr>
          <p:spPr bwMode="gray">
            <a:xfrm>
              <a:off x="3977903" y="1379708"/>
              <a:ext cx="24158" cy="15569"/>
            </a:xfrm>
            <a:custGeom>
              <a:avLst/>
              <a:gdLst>
                <a:gd name="T0" fmla="*/ 2147483647 w 10"/>
                <a:gd name="T1" fmla="*/ 0 h 6"/>
                <a:gd name="T2" fmla="*/ 2147483647 w 10"/>
                <a:gd name="T3" fmla="*/ 0 h 6"/>
                <a:gd name="T4" fmla="*/ 2147483647 w 10"/>
                <a:gd name="T5" fmla="*/ 2147483647 h 6"/>
                <a:gd name="T6" fmla="*/ 2147483647 w 10"/>
                <a:gd name="T7" fmla="*/ 2147483647 h 6"/>
                <a:gd name="T8" fmla="*/ 0 w 10"/>
                <a:gd name="T9" fmla="*/ 2147483647 h 6"/>
                <a:gd name="T10" fmla="*/ 2147483647 w 10"/>
                <a:gd name="T11" fmla="*/ 2147483647 h 6"/>
                <a:gd name="T12" fmla="*/ 2147483647 w 10"/>
                <a:gd name="T13" fmla="*/ 0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6" y="0"/>
                  </a:moveTo>
                  <a:lnTo>
                    <a:pt x="10" y="0"/>
                  </a:lnTo>
                  <a:lnTo>
                    <a:pt x="9" y="3"/>
                  </a:lnTo>
                  <a:lnTo>
                    <a:pt x="4" y="6"/>
                  </a:lnTo>
                  <a:lnTo>
                    <a:pt x="0" y="5"/>
                  </a:lnTo>
                  <a:lnTo>
                    <a:pt x="5" y="3"/>
                  </a:lnTo>
                  <a:lnTo>
                    <a:pt x="6"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36" name="Freeform 136"/>
            <p:cNvSpPr>
              <a:spLocks/>
            </p:cNvSpPr>
            <p:nvPr/>
          </p:nvSpPr>
          <p:spPr bwMode="gray">
            <a:xfrm>
              <a:off x="3992774" y="1434192"/>
              <a:ext cx="14867" cy="11677"/>
            </a:xfrm>
            <a:custGeom>
              <a:avLst/>
              <a:gdLst>
                <a:gd name="T0" fmla="*/ 2147483647 w 6"/>
                <a:gd name="T1" fmla="*/ 0 h 5"/>
                <a:gd name="T2" fmla="*/ 2147483647 w 6"/>
                <a:gd name="T3" fmla="*/ 0 h 5"/>
                <a:gd name="T4" fmla="*/ 2147483647 w 6"/>
                <a:gd name="T5" fmla="*/ 2147483647 h 5"/>
                <a:gd name="T6" fmla="*/ 0 w 6"/>
                <a:gd name="T7" fmla="*/ 2147483647 h 5"/>
                <a:gd name="T8" fmla="*/ 2147483647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0"/>
                  </a:moveTo>
                  <a:lnTo>
                    <a:pt x="6" y="0"/>
                  </a:lnTo>
                  <a:lnTo>
                    <a:pt x="3" y="5"/>
                  </a:lnTo>
                  <a:lnTo>
                    <a:pt x="0" y="4"/>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37" name="Freeform 137"/>
            <p:cNvSpPr>
              <a:spLocks/>
            </p:cNvSpPr>
            <p:nvPr/>
          </p:nvSpPr>
          <p:spPr bwMode="gray">
            <a:xfrm>
              <a:off x="3972343" y="1492576"/>
              <a:ext cx="14867" cy="40869"/>
            </a:xfrm>
            <a:custGeom>
              <a:avLst/>
              <a:gdLst>
                <a:gd name="T0" fmla="*/ 2147483647 w 6"/>
                <a:gd name="T1" fmla="*/ 0 h 16"/>
                <a:gd name="T2" fmla="*/ 2147483647 w 6"/>
                <a:gd name="T3" fmla="*/ 2147483647 h 16"/>
                <a:gd name="T4" fmla="*/ 2147483647 w 6"/>
                <a:gd name="T5" fmla="*/ 2147483647 h 16"/>
                <a:gd name="T6" fmla="*/ 2147483647 w 6"/>
                <a:gd name="T7" fmla="*/ 2147483647 h 16"/>
                <a:gd name="T8" fmla="*/ 0 w 6"/>
                <a:gd name="T9" fmla="*/ 2147483647 h 16"/>
                <a:gd name="T10" fmla="*/ 0 w 6"/>
                <a:gd name="T11" fmla="*/ 2147483647 h 16"/>
                <a:gd name="T12" fmla="*/ 2147483647 w 6"/>
                <a:gd name="T13" fmla="*/ 0 h 16"/>
                <a:gd name="T14" fmla="*/ 0 60000 65536"/>
                <a:gd name="T15" fmla="*/ 0 60000 65536"/>
                <a:gd name="T16" fmla="*/ 0 60000 65536"/>
                <a:gd name="T17" fmla="*/ 0 60000 65536"/>
                <a:gd name="T18" fmla="*/ 0 60000 65536"/>
                <a:gd name="T19" fmla="*/ 0 60000 65536"/>
                <a:gd name="T20" fmla="*/ 0 60000 65536"/>
                <a:gd name="T21" fmla="*/ 0 w 6"/>
                <a:gd name="T22" fmla="*/ 0 h 16"/>
                <a:gd name="T23" fmla="*/ 6 w 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6">
                  <a:moveTo>
                    <a:pt x="1" y="0"/>
                  </a:moveTo>
                  <a:lnTo>
                    <a:pt x="6" y="2"/>
                  </a:lnTo>
                  <a:lnTo>
                    <a:pt x="4" y="7"/>
                  </a:lnTo>
                  <a:lnTo>
                    <a:pt x="4" y="16"/>
                  </a:lnTo>
                  <a:lnTo>
                    <a:pt x="0" y="15"/>
                  </a:lnTo>
                  <a:lnTo>
                    <a:pt x="0" y="4"/>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38" name="Freeform 138"/>
            <p:cNvSpPr>
              <a:spLocks/>
            </p:cNvSpPr>
            <p:nvPr/>
          </p:nvSpPr>
          <p:spPr bwMode="gray">
            <a:xfrm>
              <a:off x="3976060" y="1558745"/>
              <a:ext cx="39025" cy="17515"/>
            </a:xfrm>
            <a:custGeom>
              <a:avLst/>
              <a:gdLst>
                <a:gd name="T0" fmla="*/ 2147483647 w 16"/>
                <a:gd name="T1" fmla="*/ 0 h 7"/>
                <a:gd name="T2" fmla="*/ 2147483647 w 16"/>
                <a:gd name="T3" fmla="*/ 2147483647 h 7"/>
                <a:gd name="T4" fmla="*/ 2147483647 w 16"/>
                <a:gd name="T5" fmla="*/ 2147483647 h 7"/>
                <a:gd name="T6" fmla="*/ 2147483647 w 16"/>
                <a:gd name="T7" fmla="*/ 2147483647 h 7"/>
                <a:gd name="T8" fmla="*/ 2147483647 w 16"/>
                <a:gd name="T9" fmla="*/ 2147483647 h 7"/>
                <a:gd name="T10" fmla="*/ 2147483647 w 16"/>
                <a:gd name="T11" fmla="*/ 2147483647 h 7"/>
                <a:gd name="T12" fmla="*/ 0 w 16"/>
                <a:gd name="T13" fmla="*/ 2147483647 h 7"/>
                <a:gd name="T14" fmla="*/ 2147483647 w 16"/>
                <a:gd name="T15" fmla="*/ 0 h 7"/>
                <a:gd name="T16" fmla="*/ 2147483647 w 16"/>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7"/>
                <a:gd name="T29" fmla="*/ 16 w 1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7">
                  <a:moveTo>
                    <a:pt x="8" y="0"/>
                  </a:moveTo>
                  <a:lnTo>
                    <a:pt x="10" y="4"/>
                  </a:lnTo>
                  <a:lnTo>
                    <a:pt x="16" y="5"/>
                  </a:lnTo>
                  <a:lnTo>
                    <a:pt x="16" y="7"/>
                  </a:lnTo>
                  <a:lnTo>
                    <a:pt x="11" y="7"/>
                  </a:lnTo>
                  <a:lnTo>
                    <a:pt x="5" y="7"/>
                  </a:lnTo>
                  <a:lnTo>
                    <a:pt x="0" y="3"/>
                  </a:lnTo>
                  <a:lnTo>
                    <a:pt x="1" y="0"/>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39" name="Freeform 139"/>
            <p:cNvSpPr>
              <a:spLocks/>
            </p:cNvSpPr>
            <p:nvPr/>
          </p:nvSpPr>
          <p:spPr bwMode="gray">
            <a:xfrm>
              <a:off x="3946327" y="1576269"/>
              <a:ext cx="14867" cy="15569"/>
            </a:xfrm>
            <a:custGeom>
              <a:avLst/>
              <a:gdLst>
                <a:gd name="T0" fmla="*/ 2147483647 w 6"/>
                <a:gd name="T1" fmla="*/ 0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2147483647 h 6"/>
                <a:gd name="T12" fmla="*/ 2147483647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2" y="0"/>
                  </a:moveTo>
                  <a:lnTo>
                    <a:pt x="6" y="3"/>
                  </a:lnTo>
                  <a:lnTo>
                    <a:pt x="6" y="6"/>
                  </a:lnTo>
                  <a:lnTo>
                    <a:pt x="3" y="6"/>
                  </a:lnTo>
                  <a:lnTo>
                    <a:pt x="1" y="5"/>
                  </a:lnTo>
                  <a:lnTo>
                    <a:pt x="0" y="3"/>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40" name="Freeform 140"/>
            <p:cNvSpPr>
              <a:spLocks/>
            </p:cNvSpPr>
            <p:nvPr/>
          </p:nvSpPr>
          <p:spPr bwMode="gray">
            <a:xfrm>
              <a:off x="3920294" y="1609345"/>
              <a:ext cx="26016" cy="17515"/>
            </a:xfrm>
            <a:custGeom>
              <a:avLst/>
              <a:gdLst>
                <a:gd name="T0" fmla="*/ 0 w 11"/>
                <a:gd name="T1" fmla="*/ 2147483647 h 7"/>
                <a:gd name="T2" fmla="*/ 0 w 11"/>
                <a:gd name="T3" fmla="*/ 2147483647 h 7"/>
                <a:gd name="T4" fmla="*/ 2147483647 w 11"/>
                <a:gd name="T5" fmla="*/ 0 h 7"/>
                <a:gd name="T6" fmla="*/ 2147483647 w 11"/>
                <a:gd name="T7" fmla="*/ 2147483647 h 7"/>
                <a:gd name="T8" fmla="*/ 2147483647 w 11"/>
                <a:gd name="T9" fmla="*/ 2147483647 h 7"/>
                <a:gd name="T10" fmla="*/ 2147483647 w 11"/>
                <a:gd name="T11" fmla="*/ 2147483647 h 7"/>
                <a:gd name="T12" fmla="*/ 0 w 11"/>
                <a:gd name="T13" fmla="*/ 2147483647 h 7"/>
                <a:gd name="T14" fmla="*/ 0 60000 65536"/>
                <a:gd name="T15" fmla="*/ 0 60000 65536"/>
                <a:gd name="T16" fmla="*/ 0 60000 65536"/>
                <a:gd name="T17" fmla="*/ 0 60000 65536"/>
                <a:gd name="T18" fmla="*/ 0 60000 65536"/>
                <a:gd name="T19" fmla="*/ 0 60000 65536"/>
                <a:gd name="T20" fmla="*/ 0 60000 65536"/>
                <a:gd name="T21" fmla="*/ 0 w 11"/>
                <a:gd name="T22" fmla="*/ 0 h 7"/>
                <a:gd name="T23" fmla="*/ 11 w 1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7">
                  <a:moveTo>
                    <a:pt x="0" y="4"/>
                  </a:moveTo>
                  <a:lnTo>
                    <a:pt x="0" y="2"/>
                  </a:lnTo>
                  <a:lnTo>
                    <a:pt x="5" y="0"/>
                  </a:lnTo>
                  <a:lnTo>
                    <a:pt x="9" y="2"/>
                  </a:lnTo>
                  <a:lnTo>
                    <a:pt x="11" y="5"/>
                  </a:lnTo>
                  <a:lnTo>
                    <a:pt x="5" y="7"/>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41" name="Freeform 141"/>
            <p:cNvSpPr>
              <a:spLocks/>
            </p:cNvSpPr>
            <p:nvPr/>
          </p:nvSpPr>
          <p:spPr bwMode="gray">
            <a:xfrm>
              <a:off x="3857111" y="1696920"/>
              <a:ext cx="57608" cy="33085"/>
            </a:xfrm>
            <a:custGeom>
              <a:avLst/>
              <a:gdLst>
                <a:gd name="T0" fmla="*/ 0 w 24"/>
                <a:gd name="T1" fmla="*/ 2147483647 h 13"/>
                <a:gd name="T2" fmla="*/ 2147483647 w 24"/>
                <a:gd name="T3" fmla="*/ 0 h 13"/>
                <a:gd name="T4" fmla="*/ 2147483647 w 24"/>
                <a:gd name="T5" fmla="*/ 0 h 13"/>
                <a:gd name="T6" fmla="*/ 2147483647 w 24"/>
                <a:gd name="T7" fmla="*/ 2147483647 h 13"/>
                <a:gd name="T8" fmla="*/ 2147483647 w 24"/>
                <a:gd name="T9" fmla="*/ 2147483647 h 13"/>
                <a:gd name="T10" fmla="*/ 2147483647 w 24"/>
                <a:gd name="T11" fmla="*/ 2147483647 h 13"/>
                <a:gd name="T12" fmla="*/ 2147483647 w 24"/>
                <a:gd name="T13" fmla="*/ 2147483647 h 13"/>
                <a:gd name="T14" fmla="*/ 2147483647 w 24"/>
                <a:gd name="T15" fmla="*/ 2147483647 h 13"/>
                <a:gd name="T16" fmla="*/ 2147483647 w 24"/>
                <a:gd name="T17" fmla="*/ 2147483647 h 13"/>
                <a:gd name="T18" fmla="*/ 2147483647 w 24"/>
                <a:gd name="T19" fmla="*/ 2147483647 h 13"/>
                <a:gd name="T20" fmla="*/ 0 w 24"/>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2"/>
                  </a:moveTo>
                  <a:lnTo>
                    <a:pt x="2" y="0"/>
                  </a:lnTo>
                  <a:lnTo>
                    <a:pt x="12" y="0"/>
                  </a:lnTo>
                  <a:lnTo>
                    <a:pt x="18" y="4"/>
                  </a:lnTo>
                  <a:lnTo>
                    <a:pt x="24" y="5"/>
                  </a:lnTo>
                  <a:lnTo>
                    <a:pt x="24" y="7"/>
                  </a:lnTo>
                  <a:lnTo>
                    <a:pt x="21" y="9"/>
                  </a:lnTo>
                  <a:lnTo>
                    <a:pt x="21" y="11"/>
                  </a:lnTo>
                  <a:lnTo>
                    <a:pt x="20" y="13"/>
                  </a:lnTo>
                  <a:lnTo>
                    <a:pt x="8" y="9"/>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42" name="Freeform 142"/>
            <p:cNvSpPr>
              <a:spLocks/>
            </p:cNvSpPr>
            <p:nvPr/>
          </p:nvSpPr>
          <p:spPr bwMode="gray">
            <a:xfrm>
              <a:off x="3836671" y="1663846"/>
              <a:ext cx="39024" cy="19463"/>
            </a:xfrm>
            <a:custGeom>
              <a:avLst/>
              <a:gdLst>
                <a:gd name="T0" fmla="*/ 2147483647 w 16"/>
                <a:gd name="T1" fmla="*/ 2147483647 h 7"/>
                <a:gd name="T2" fmla="*/ 0 w 16"/>
                <a:gd name="T3" fmla="*/ 2147483647 h 7"/>
                <a:gd name="T4" fmla="*/ 2147483647 w 16"/>
                <a:gd name="T5" fmla="*/ 2147483647 h 7"/>
                <a:gd name="T6" fmla="*/ 2147483647 w 16"/>
                <a:gd name="T7" fmla="*/ 0 h 7"/>
                <a:gd name="T8" fmla="*/ 2147483647 w 16"/>
                <a:gd name="T9" fmla="*/ 2147483647 h 7"/>
                <a:gd name="T10" fmla="*/ 2147483647 w 16"/>
                <a:gd name="T11" fmla="*/ 2147483647 h 7"/>
                <a:gd name="T12" fmla="*/ 2147483647 w 16"/>
                <a:gd name="T13" fmla="*/ 2147483647 h 7"/>
                <a:gd name="T14" fmla="*/ 2147483647 w 16"/>
                <a:gd name="T15" fmla="*/ 2147483647 h 7"/>
                <a:gd name="T16" fmla="*/ 2147483647 w 16"/>
                <a:gd name="T17" fmla="*/ 2147483647 h 7"/>
                <a:gd name="T18" fmla="*/ 2147483647 w 16"/>
                <a:gd name="T19" fmla="*/ 214748364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
                <a:gd name="T32" fmla="*/ 16 w 1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
                  <a:moveTo>
                    <a:pt x="1" y="5"/>
                  </a:moveTo>
                  <a:lnTo>
                    <a:pt x="0" y="3"/>
                  </a:lnTo>
                  <a:lnTo>
                    <a:pt x="5" y="1"/>
                  </a:lnTo>
                  <a:lnTo>
                    <a:pt x="12" y="0"/>
                  </a:lnTo>
                  <a:lnTo>
                    <a:pt x="15" y="1"/>
                  </a:lnTo>
                  <a:lnTo>
                    <a:pt x="13" y="3"/>
                  </a:lnTo>
                  <a:lnTo>
                    <a:pt x="16" y="4"/>
                  </a:lnTo>
                  <a:lnTo>
                    <a:pt x="13" y="7"/>
                  </a:lnTo>
                  <a:lnTo>
                    <a:pt x="5" y="7"/>
                  </a:lnTo>
                  <a:lnTo>
                    <a:pt x="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43" name="Freeform 143"/>
            <p:cNvSpPr>
              <a:spLocks/>
            </p:cNvSpPr>
            <p:nvPr/>
          </p:nvSpPr>
          <p:spPr bwMode="gray">
            <a:xfrm>
              <a:off x="3868261" y="1683307"/>
              <a:ext cx="46458" cy="19463"/>
            </a:xfrm>
            <a:custGeom>
              <a:avLst/>
              <a:gdLst>
                <a:gd name="T0" fmla="*/ 0 w 19"/>
                <a:gd name="T1" fmla="*/ 2147483647 h 8"/>
                <a:gd name="T2" fmla="*/ 2147483647 w 19"/>
                <a:gd name="T3" fmla="*/ 0 h 8"/>
                <a:gd name="T4" fmla="*/ 2147483647 w 19"/>
                <a:gd name="T5" fmla="*/ 2147483647 h 8"/>
                <a:gd name="T6" fmla="*/ 2147483647 w 19"/>
                <a:gd name="T7" fmla="*/ 2147483647 h 8"/>
                <a:gd name="T8" fmla="*/ 2147483647 w 19"/>
                <a:gd name="T9" fmla="*/ 2147483647 h 8"/>
                <a:gd name="T10" fmla="*/ 2147483647 w 19"/>
                <a:gd name="T11" fmla="*/ 2147483647 h 8"/>
                <a:gd name="T12" fmla="*/ 0 w 19"/>
                <a:gd name="T13" fmla="*/ 2147483647 h 8"/>
                <a:gd name="T14" fmla="*/ 0 60000 65536"/>
                <a:gd name="T15" fmla="*/ 0 60000 65536"/>
                <a:gd name="T16" fmla="*/ 0 60000 65536"/>
                <a:gd name="T17" fmla="*/ 0 60000 65536"/>
                <a:gd name="T18" fmla="*/ 0 60000 65536"/>
                <a:gd name="T19" fmla="*/ 0 60000 65536"/>
                <a:gd name="T20" fmla="*/ 0 60000 65536"/>
                <a:gd name="T21" fmla="*/ 0 w 19"/>
                <a:gd name="T22" fmla="*/ 0 h 8"/>
                <a:gd name="T23" fmla="*/ 19 w 1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8">
                  <a:moveTo>
                    <a:pt x="0" y="2"/>
                  </a:moveTo>
                  <a:lnTo>
                    <a:pt x="8" y="0"/>
                  </a:lnTo>
                  <a:lnTo>
                    <a:pt x="16" y="2"/>
                  </a:lnTo>
                  <a:lnTo>
                    <a:pt x="19" y="4"/>
                  </a:lnTo>
                  <a:lnTo>
                    <a:pt x="17" y="8"/>
                  </a:lnTo>
                  <a:lnTo>
                    <a:pt x="7"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44" name="Freeform 144"/>
            <p:cNvSpPr>
              <a:spLocks/>
            </p:cNvSpPr>
            <p:nvPr/>
          </p:nvSpPr>
          <p:spPr bwMode="gray">
            <a:xfrm>
              <a:off x="1602975" y="2852941"/>
              <a:ext cx="1287812" cy="772627"/>
            </a:xfrm>
            <a:custGeom>
              <a:avLst/>
              <a:gdLst>
                <a:gd name="T0" fmla="*/ 2147483647 w 531"/>
                <a:gd name="T1" fmla="*/ 2147483647 h 305"/>
                <a:gd name="T2" fmla="*/ 2147483647 w 531"/>
                <a:gd name="T3" fmla="*/ 2147483647 h 305"/>
                <a:gd name="T4" fmla="*/ 2147483647 w 531"/>
                <a:gd name="T5" fmla="*/ 2147483647 h 305"/>
                <a:gd name="T6" fmla="*/ 2147483647 w 531"/>
                <a:gd name="T7" fmla="*/ 2147483647 h 305"/>
                <a:gd name="T8" fmla="*/ 2147483647 w 531"/>
                <a:gd name="T9" fmla="*/ 2147483647 h 305"/>
                <a:gd name="T10" fmla="*/ 2147483647 w 531"/>
                <a:gd name="T11" fmla="*/ 2147483647 h 305"/>
                <a:gd name="T12" fmla="*/ 2147483647 w 531"/>
                <a:gd name="T13" fmla="*/ 2147483647 h 305"/>
                <a:gd name="T14" fmla="*/ 2147483647 w 531"/>
                <a:gd name="T15" fmla="*/ 2147483647 h 305"/>
                <a:gd name="T16" fmla="*/ 2147483647 w 531"/>
                <a:gd name="T17" fmla="*/ 2147483647 h 305"/>
                <a:gd name="T18" fmla="*/ 2147483647 w 531"/>
                <a:gd name="T19" fmla="*/ 2147483647 h 305"/>
                <a:gd name="T20" fmla="*/ 2147483647 w 531"/>
                <a:gd name="T21" fmla="*/ 2147483647 h 305"/>
                <a:gd name="T22" fmla="*/ 2147483647 w 531"/>
                <a:gd name="T23" fmla="*/ 2147483647 h 305"/>
                <a:gd name="T24" fmla="*/ 2147483647 w 531"/>
                <a:gd name="T25" fmla="*/ 2147483647 h 305"/>
                <a:gd name="T26" fmla="*/ 2147483647 w 531"/>
                <a:gd name="T27" fmla="*/ 2147483647 h 305"/>
                <a:gd name="T28" fmla="*/ 2147483647 w 531"/>
                <a:gd name="T29" fmla="*/ 2147483647 h 305"/>
                <a:gd name="T30" fmla="*/ 2147483647 w 531"/>
                <a:gd name="T31" fmla="*/ 2147483647 h 305"/>
                <a:gd name="T32" fmla="*/ 2147483647 w 531"/>
                <a:gd name="T33" fmla="*/ 2147483647 h 305"/>
                <a:gd name="T34" fmla="*/ 2147483647 w 531"/>
                <a:gd name="T35" fmla="*/ 2147483647 h 305"/>
                <a:gd name="T36" fmla="*/ 2147483647 w 531"/>
                <a:gd name="T37" fmla="*/ 2147483647 h 305"/>
                <a:gd name="T38" fmla="*/ 2147483647 w 531"/>
                <a:gd name="T39" fmla="*/ 2147483647 h 305"/>
                <a:gd name="T40" fmla="*/ 2147483647 w 531"/>
                <a:gd name="T41" fmla="*/ 2147483647 h 305"/>
                <a:gd name="T42" fmla="*/ 2147483647 w 531"/>
                <a:gd name="T43" fmla="*/ 2147483647 h 305"/>
                <a:gd name="T44" fmla="*/ 2147483647 w 531"/>
                <a:gd name="T45" fmla="*/ 2147483647 h 305"/>
                <a:gd name="T46" fmla="*/ 2147483647 w 531"/>
                <a:gd name="T47" fmla="*/ 2147483647 h 305"/>
                <a:gd name="T48" fmla="*/ 2147483647 w 531"/>
                <a:gd name="T49" fmla="*/ 2147483647 h 305"/>
                <a:gd name="T50" fmla="*/ 2147483647 w 531"/>
                <a:gd name="T51" fmla="*/ 2147483647 h 305"/>
                <a:gd name="T52" fmla="*/ 2147483647 w 531"/>
                <a:gd name="T53" fmla="*/ 2147483647 h 305"/>
                <a:gd name="T54" fmla="*/ 2147483647 w 531"/>
                <a:gd name="T55" fmla="*/ 2147483647 h 305"/>
                <a:gd name="T56" fmla="*/ 2147483647 w 531"/>
                <a:gd name="T57" fmla="*/ 2147483647 h 305"/>
                <a:gd name="T58" fmla="*/ 2147483647 w 531"/>
                <a:gd name="T59" fmla="*/ 2147483647 h 305"/>
                <a:gd name="T60" fmla="*/ 2147483647 w 531"/>
                <a:gd name="T61" fmla="*/ 2147483647 h 305"/>
                <a:gd name="T62" fmla="*/ 2147483647 w 531"/>
                <a:gd name="T63" fmla="*/ 2147483647 h 305"/>
                <a:gd name="T64" fmla="*/ 2147483647 w 531"/>
                <a:gd name="T65" fmla="*/ 2147483647 h 305"/>
                <a:gd name="T66" fmla="*/ 2147483647 w 531"/>
                <a:gd name="T67" fmla="*/ 2147483647 h 305"/>
                <a:gd name="T68" fmla="*/ 2147483647 w 531"/>
                <a:gd name="T69" fmla="*/ 2147483647 h 305"/>
                <a:gd name="T70" fmla="*/ 2147483647 w 531"/>
                <a:gd name="T71" fmla="*/ 2147483647 h 305"/>
                <a:gd name="T72" fmla="*/ 2147483647 w 531"/>
                <a:gd name="T73" fmla="*/ 2147483647 h 305"/>
                <a:gd name="T74" fmla="*/ 2147483647 w 531"/>
                <a:gd name="T75" fmla="*/ 2147483647 h 305"/>
                <a:gd name="T76" fmla="*/ 2147483647 w 531"/>
                <a:gd name="T77" fmla="*/ 2147483647 h 305"/>
                <a:gd name="T78" fmla="*/ 2147483647 w 531"/>
                <a:gd name="T79" fmla="*/ 2147483647 h 305"/>
                <a:gd name="T80" fmla="*/ 2147483647 w 531"/>
                <a:gd name="T81" fmla="*/ 2147483647 h 305"/>
                <a:gd name="T82" fmla="*/ 2147483647 w 531"/>
                <a:gd name="T83" fmla="*/ 2147483647 h 305"/>
                <a:gd name="T84" fmla="*/ 2147483647 w 531"/>
                <a:gd name="T85" fmla="*/ 2147483647 h 305"/>
                <a:gd name="T86" fmla="*/ 2147483647 w 531"/>
                <a:gd name="T87" fmla="*/ 2147483647 h 305"/>
                <a:gd name="T88" fmla="*/ 2147483647 w 531"/>
                <a:gd name="T89" fmla="*/ 2147483647 h 305"/>
                <a:gd name="T90" fmla="*/ 2147483647 w 531"/>
                <a:gd name="T91" fmla="*/ 2147483647 h 305"/>
                <a:gd name="T92" fmla="*/ 2147483647 w 531"/>
                <a:gd name="T93" fmla="*/ 2147483647 h 305"/>
                <a:gd name="T94" fmla="*/ 2147483647 w 531"/>
                <a:gd name="T95" fmla="*/ 2147483647 h 305"/>
                <a:gd name="T96" fmla="*/ 2147483647 w 531"/>
                <a:gd name="T97" fmla="*/ 2147483647 h 305"/>
                <a:gd name="T98" fmla="*/ 2147483647 w 531"/>
                <a:gd name="T99" fmla="*/ 2147483647 h 305"/>
                <a:gd name="T100" fmla="*/ 2147483647 w 531"/>
                <a:gd name="T101" fmla="*/ 2147483647 h 305"/>
                <a:gd name="T102" fmla="*/ 2147483647 w 531"/>
                <a:gd name="T103" fmla="*/ 2147483647 h 305"/>
                <a:gd name="T104" fmla="*/ 2147483647 w 531"/>
                <a:gd name="T105" fmla="*/ 2147483647 h 305"/>
                <a:gd name="T106" fmla="*/ 2147483647 w 531"/>
                <a:gd name="T107" fmla="*/ 2147483647 h 305"/>
                <a:gd name="T108" fmla="*/ 2147483647 w 531"/>
                <a:gd name="T109" fmla="*/ 2147483647 h 305"/>
                <a:gd name="T110" fmla="*/ 2147483647 w 531"/>
                <a:gd name="T111" fmla="*/ 2147483647 h 305"/>
                <a:gd name="T112" fmla="*/ 2147483647 w 531"/>
                <a:gd name="T113" fmla="*/ 2147483647 h 305"/>
                <a:gd name="T114" fmla="*/ 2147483647 w 531"/>
                <a:gd name="T115" fmla="*/ 2147483647 h 305"/>
                <a:gd name="T116" fmla="*/ 2147483647 w 531"/>
                <a:gd name="T117" fmla="*/ 2147483647 h 305"/>
                <a:gd name="T118" fmla="*/ 2147483647 w 531"/>
                <a:gd name="T119" fmla="*/ 2147483647 h 305"/>
                <a:gd name="T120" fmla="*/ 2147483647 w 531"/>
                <a:gd name="T121" fmla="*/ 2147483647 h 305"/>
                <a:gd name="T122" fmla="*/ 2147483647 w 531"/>
                <a:gd name="T123" fmla="*/ 2147483647 h 305"/>
                <a:gd name="T124" fmla="*/ 2147483647 w 531"/>
                <a:gd name="T125" fmla="*/ 2147483647 h 3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1"/>
                <a:gd name="T190" fmla="*/ 0 h 305"/>
                <a:gd name="T191" fmla="*/ 531 w 531"/>
                <a:gd name="T192" fmla="*/ 305 h 3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1" h="305">
                  <a:moveTo>
                    <a:pt x="71" y="220"/>
                  </a:moveTo>
                  <a:lnTo>
                    <a:pt x="69" y="216"/>
                  </a:lnTo>
                  <a:lnTo>
                    <a:pt x="66" y="207"/>
                  </a:lnTo>
                  <a:lnTo>
                    <a:pt x="59" y="202"/>
                  </a:lnTo>
                  <a:lnTo>
                    <a:pt x="56" y="202"/>
                  </a:lnTo>
                  <a:lnTo>
                    <a:pt x="53" y="202"/>
                  </a:lnTo>
                  <a:lnTo>
                    <a:pt x="49" y="197"/>
                  </a:lnTo>
                  <a:lnTo>
                    <a:pt x="44" y="195"/>
                  </a:lnTo>
                  <a:lnTo>
                    <a:pt x="39" y="195"/>
                  </a:lnTo>
                  <a:lnTo>
                    <a:pt x="37" y="185"/>
                  </a:lnTo>
                  <a:lnTo>
                    <a:pt x="31" y="178"/>
                  </a:lnTo>
                  <a:lnTo>
                    <a:pt x="28" y="173"/>
                  </a:lnTo>
                  <a:lnTo>
                    <a:pt x="27" y="167"/>
                  </a:lnTo>
                  <a:lnTo>
                    <a:pt x="24" y="164"/>
                  </a:lnTo>
                  <a:lnTo>
                    <a:pt x="23" y="157"/>
                  </a:lnTo>
                  <a:lnTo>
                    <a:pt x="25" y="153"/>
                  </a:lnTo>
                  <a:lnTo>
                    <a:pt x="23" y="151"/>
                  </a:lnTo>
                  <a:lnTo>
                    <a:pt x="17" y="150"/>
                  </a:lnTo>
                  <a:lnTo>
                    <a:pt x="15" y="141"/>
                  </a:lnTo>
                  <a:lnTo>
                    <a:pt x="8" y="136"/>
                  </a:lnTo>
                  <a:lnTo>
                    <a:pt x="8" y="128"/>
                  </a:lnTo>
                  <a:lnTo>
                    <a:pt x="4" y="122"/>
                  </a:lnTo>
                  <a:lnTo>
                    <a:pt x="6" y="115"/>
                  </a:lnTo>
                  <a:lnTo>
                    <a:pt x="6" y="105"/>
                  </a:lnTo>
                  <a:lnTo>
                    <a:pt x="3" y="92"/>
                  </a:lnTo>
                  <a:lnTo>
                    <a:pt x="2" y="82"/>
                  </a:lnTo>
                  <a:lnTo>
                    <a:pt x="6" y="68"/>
                  </a:lnTo>
                  <a:lnTo>
                    <a:pt x="6" y="49"/>
                  </a:lnTo>
                  <a:lnTo>
                    <a:pt x="8" y="37"/>
                  </a:lnTo>
                  <a:lnTo>
                    <a:pt x="6" y="26"/>
                  </a:lnTo>
                  <a:lnTo>
                    <a:pt x="0" y="13"/>
                  </a:lnTo>
                  <a:lnTo>
                    <a:pt x="1" y="9"/>
                  </a:lnTo>
                  <a:lnTo>
                    <a:pt x="6" y="9"/>
                  </a:lnTo>
                  <a:lnTo>
                    <a:pt x="12" y="11"/>
                  </a:lnTo>
                  <a:lnTo>
                    <a:pt x="21" y="11"/>
                  </a:lnTo>
                  <a:lnTo>
                    <a:pt x="20" y="22"/>
                  </a:lnTo>
                  <a:lnTo>
                    <a:pt x="23" y="22"/>
                  </a:lnTo>
                  <a:lnTo>
                    <a:pt x="25" y="16"/>
                  </a:lnTo>
                  <a:lnTo>
                    <a:pt x="22" y="9"/>
                  </a:lnTo>
                  <a:lnTo>
                    <a:pt x="21" y="0"/>
                  </a:lnTo>
                  <a:lnTo>
                    <a:pt x="278" y="0"/>
                  </a:lnTo>
                  <a:lnTo>
                    <a:pt x="286" y="6"/>
                  </a:lnTo>
                  <a:lnTo>
                    <a:pt x="298" y="8"/>
                  </a:lnTo>
                  <a:lnTo>
                    <a:pt x="306" y="12"/>
                  </a:lnTo>
                  <a:lnTo>
                    <a:pt x="317" y="11"/>
                  </a:lnTo>
                  <a:lnTo>
                    <a:pt x="325" y="14"/>
                  </a:lnTo>
                  <a:lnTo>
                    <a:pt x="342" y="12"/>
                  </a:lnTo>
                  <a:lnTo>
                    <a:pt x="371" y="29"/>
                  </a:lnTo>
                  <a:lnTo>
                    <a:pt x="378" y="43"/>
                  </a:lnTo>
                  <a:lnTo>
                    <a:pt x="395" y="62"/>
                  </a:lnTo>
                  <a:lnTo>
                    <a:pt x="395" y="75"/>
                  </a:lnTo>
                  <a:lnTo>
                    <a:pt x="390" y="93"/>
                  </a:lnTo>
                  <a:lnTo>
                    <a:pt x="393" y="102"/>
                  </a:lnTo>
                  <a:lnTo>
                    <a:pt x="420" y="87"/>
                  </a:lnTo>
                  <a:lnTo>
                    <a:pt x="423" y="79"/>
                  </a:lnTo>
                  <a:lnTo>
                    <a:pt x="447" y="69"/>
                  </a:lnTo>
                  <a:lnTo>
                    <a:pt x="459" y="59"/>
                  </a:lnTo>
                  <a:lnTo>
                    <a:pt x="464" y="54"/>
                  </a:lnTo>
                  <a:lnTo>
                    <a:pt x="473" y="54"/>
                  </a:lnTo>
                  <a:lnTo>
                    <a:pt x="478" y="55"/>
                  </a:lnTo>
                  <a:lnTo>
                    <a:pt x="494" y="52"/>
                  </a:lnTo>
                  <a:lnTo>
                    <a:pt x="508" y="26"/>
                  </a:lnTo>
                  <a:lnTo>
                    <a:pt x="513" y="23"/>
                  </a:lnTo>
                  <a:lnTo>
                    <a:pt x="524" y="28"/>
                  </a:lnTo>
                  <a:lnTo>
                    <a:pt x="524" y="41"/>
                  </a:lnTo>
                  <a:lnTo>
                    <a:pt x="530" y="51"/>
                  </a:lnTo>
                  <a:lnTo>
                    <a:pt x="531" y="61"/>
                  </a:lnTo>
                  <a:lnTo>
                    <a:pt x="523" y="66"/>
                  </a:lnTo>
                  <a:lnTo>
                    <a:pt x="519" y="67"/>
                  </a:lnTo>
                  <a:lnTo>
                    <a:pt x="517" y="65"/>
                  </a:lnTo>
                  <a:lnTo>
                    <a:pt x="516" y="66"/>
                  </a:lnTo>
                  <a:lnTo>
                    <a:pt x="514" y="70"/>
                  </a:lnTo>
                  <a:lnTo>
                    <a:pt x="513" y="73"/>
                  </a:lnTo>
                  <a:lnTo>
                    <a:pt x="504" y="73"/>
                  </a:lnTo>
                  <a:lnTo>
                    <a:pt x="503" y="76"/>
                  </a:lnTo>
                  <a:lnTo>
                    <a:pt x="500" y="82"/>
                  </a:lnTo>
                  <a:lnTo>
                    <a:pt x="499" y="85"/>
                  </a:lnTo>
                  <a:lnTo>
                    <a:pt x="494" y="94"/>
                  </a:lnTo>
                  <a:lnTo>
                    <a:pt x="498" y="97"/>
                  </a:lnTo>
                  <a:lnTo>
                    <a:pt x="498" y="101"/>
                  </a:lnTo>
                  <a:lnTo>
                    <a:pt x="502" y="103"/>
                  </a:lnTo>
                  <a:lnTo>
                    <a:pt x="499" y="107"/>
                  </a:lnTo>
                  <a:lnTo>
                    <a:pt x="494" y="108"/>
                  </a:lnTo>
                  <a:lnTo>
                    <a:pt x="491" y="105"/>
                  </a:lnTo>
                  <a:lnTo>
                    <a:pt x="486" y="108"/>
                  </a:lnTo>
                  <a:lnTo>
                    <a:pt x="481" y="110"/>
                  </a:lnTo>
                  <a:lnTo>
                    <a:pt x="477" y="107"/>
                  </a:lnTo>
                  <a:lnTo>
                    <a:pt x="474" y="108"/>
                  </a:lnTo>
                  <a:lnTo>
                    <a:pt x="472" y="113"/>
                  </a:lnTo>
                  <a:lnTo>
                    <a:pt x="468" y="115"/>
                  </a:lnTo>
                  <a:lnTo>
                    <a:pt x="470" y="116"/>
                  </a:lnTo>
                  <a:lnTo>
                    <a:pt x="471" y="121"/>
                  </a:lnTo>
                  <a:lnTo>
                    <a:pt x="467" y="127"/>
                  </a:lnTo>
                  <a:lnTo>
                    <a:pt x="465" y="133"/>
                  </a:lnTo>
                  <a:lnTo>
                    <a:pt x="460" y="138"/>
                  </a:lnTo>
                  <a:lnTo>
                    <a:pt x="457" y="135"/>
                  </a:lnTo>
                  <a:lnTo>
                    <a:pt x="455" y="136"/>
                  </a:lnTo>
                  <a:lnTo>
                    <a:pt x="458" y="142"/>
                  </a:lnTo>
                  <a:lnTo>
                    <a:pt x="457" y="151"/>
                  </a:lnTo>
                  <a:lnTo>
                    <a:pt x="453" y="159"/>
                  </a:lnTo>
                  <a:lnTo>
                    <a:pt x="451" y="158"/>
                  </a:lnTo>
                  <a:lnTo>
                    <a:pt x="449" y="151"/>
                  </a:lnTo>
                  <a:lnTo>
                    <a:pt x="448" y="141"/>
                  </a:lnTo>
                  <a:lnTo>
                    <a:pt x="449" y="133"/>
                  </a:lnTo>
                  <a:lnTo>
                    <a:pt x="444" y="134"/>
                  </a:lnTo>
                  <a:lnTo>
                    <a:pt x="442" y="140"/>
                  </a:lnTo>
                  <a:lnTo>
                    <a:pt x="445" y="148"/>
                  </a:lnTo>
                  <a:lnTo>
                    <a:pt x="445" y="162"/>
                  </a:lnTo>
                  <a:lnTo>
                    <a:pt x="448" y="168"/>
                  </a:lnTo>
                  <a:lnTo>
                    <a:pt x="449" y="172"/>
                  </a:lnTo>
                  <a:lnTo>
                    <a:pt x="446" y="176"/>
                  </a:lnTo>
                  <a:lnTo>
                    <a:pt x="450" y="180"/>
                  </a:lnTo>
                  <a:lnTo>
                    <a:pt x="449" y="183"/>
                  </a:lnTo>
                  <a:lnTo>
                    <a:pt x="443" y="187"/>
                  </a:lnTo>
                  <a:lnTo>
                    <a:pt x="442" y="193"/>
                  </a:lnTo>
                  <a:lnTo>
                    <a:pt x="438" y="197"/>
                  </a:lnTo>
                  <a:lnTo>
                    <a:pt x="433" y="203"/>
                  </a:lnTo>
                  <a:lnTo>
                    <a:pt x="426" y="205"/>
                  </a:lnTo>
                  <a:lnTo>
                    <a:pt x="413" y="220"/>
                  </a:lnTo>
                  <a:lnTo>
                    <a:pt x="409" y="220"/>
                  </a:lnTo>
                  <a:lnTo>
                    <a:pt x="408" y="225"/>
                  </a:lnTo>
                  <a:lnTo>
                    <a:pt x="402" y="236"/>
                  </a:lnTo>
                  <a:lnTo>
                    <a:pt x="402" y="247"/>
                  </a:lnTo>
                  <a:lnTo>
                    <a:pt x="406" y="255"/>
                  </a:lnTo>
                  <a:lnTo>
                    <a:pt x="410" y="270"/>
                  </a:lnTo>
                  <a:lnTo>
                    <a:pt x="414" y="287"/>
                  </a:lnTo>
                  <a:lnTo>
                    <a:pt x="412" y="303"/>
                  </a:lnTo>
                  <a:lnTo>
                    <a:pt x="407" y="305"/>
                  </a:lnTo>
                  <a:lnTo>
                    <a:pt x="404" y="304"/>
                  </a:lnTo>
                  <a:lnTo>
                    <a:pt x="401" y="296"/>
                  </a:lnTo>
                  <a:lnTo>
                    <a:pt x="395" y="289"/>
                  </a:lnTo>
                  <a:lnTo>
                    <a:pt x="394" y="282"/>
                  </a:lnTo>
                  <a:lnTo>
                    <a:pt x="391" y="277"/>
                  </a:lnTo>
                  <a:lnTo>
                    <a:pt x="391" y="268"/>
                  </a:lnTo>
                  <a:lnTo>
                    <a:pt x="392" y="266"/>
                  </a:lnTo>
                  <a:lnTo>
                    <a:pt x="392" y="262"/>
                  </a:lnTo>
                  <a:lnTo>
                    <a:pt x="389" y="258"/>
                  </a:lnTo>
                  <a:lnTo>
                    <a:pt x="384" y="251"/>
                  </a:lnTo>
                  <a:lnTo>
                    <a:pt x="379" y="248"/>
                  </a:lnTo>
                  <a:lnTo>
                    <a:pt x="375" y="249"/>
                  </a:lnTo>
                  <a:lnTo>
                    <a:pt x="373" y="252"/>
                  </a:lnTo>
                  <a:lnTo>
                    <a:pt x="369" y="251"/>
                  </a:lnTo>
                  <a:lnTo>
                    <a:pt x="367" y="247"/>
                  </a:lnTo>
                  <a:lnTo>
                    <a:pt x="362" y="244"/>
                  </a:lnTo>
                  <a:lnTo>
                    <a:pt x="356" y="244"/>
                  </a:lnTo>
                  <a:lnTo>
                    <a:pt x="347" y="246"/>
                  </a:lnTo>
                  <a:lnTo>
                    <a:pt x="345" y="244"/>
                  </a:lnTo>
                  <a:lnTo>
                    <a:pt x="336" y="247"/>
                  </a:lnTo>
                  <a:lnTo>
                    <a:pt x="330" y="248"/>
                  </a:lnTo>
                  <a:lnTo>
                    <a:pt x="329" y="253"/>
                  </a:lnTo>
                  <a:lnTo>
                    <a:pt x="333" y="258"/>
                  </a:lnTo>
                  <a:lnTo>
                    <a:pt x="333" y="261"/>
                  </a:lnTo>
                  <a:lnTo>
                    <a:pt x="329" y="261"/>
                  </a:lnTo>
                  <a:lnTo>
                    <a:pt x="322" y="257"/>
                  </a:lnTo>
                  <a:lnTo>
                    <a:pt x="317" y="259"/>
                  </a:lnTo>
                  <a:lnTo>
                    <a:pt x="309" y="252"/>
                  </a:lnTo>
                  <a:lnTo>
                    <a:pt x="304" y="253"/>
                  </a:lnTo>
                  <a:lnTo>
                    <a:pt x="295" y="251"/>
                  </a:lnTo>
                  <a:lnTo>
                    <a:pt x="289" y="251"/>
                  </a:lnTo>
                  <a:lnTo>
                    <a:pt x="282" y="255"/>
                  </a:lnTo>
                  <a:lnTo>
                    <a:pt x="278" y="259"/>
                  </a:lnTo>
                  <a:lnTo>
                    <a:pt x="268" y="262"/>
                  </a:lnTo>
                  <a:lnTo>
                    <a:pt x="259" y="274"/>
                  </a:lnTo>
                  <a:lnTo>
                    <a:pt x="258" y="278"/>
                  </a:lnTo>
                  <a:lnTo>
                    <a:pt x="255" y="283"/>
                  </a:lnTo>
                  <a:lnTo>
                    <a:pt x="256" y="290"/>
                  </a:lnTo>
                  <a:lnTo>
                    <a:pt x="256" y="294"/>
                  </a:lnTo>
                  <a:lnTo>
                    <a:pt x="247" y="292"/>
                  </a:lnTo>
                  <a:lnTo>
                    <a:pt x="237" y="283"/>
                  </a:lnTo>
                  <a:lnTo>
                    <a:pt x="235" y="277"/>
                  </a:lnTo>
                  <a:lnTo>
                    <a:pt x="223" y="256"/>
                  </a:lnTo>
                  <a:lnTo>
                    <a:pt x="209" y="248"/>
                  </a:lnTo>
                  <a:lnTo>
                    <a:pt x="204" y="253"/>
                  </a:lnTo>
                  <a:lnTo>
                    <a:pt x="205" y="258"/>
                  </a:lnTo>
                  <a:lnTo>
                    <a:pt x="203" y="260"/>
                  </a:lnTo>
                  <a:lnTo>
                    <a:pt x="196" y="257"/>
                  </a:lnTo>
                  <a:lnTo>
                    <a:pt x="189" y="250"/>
                  </a:lnTo>
                  <a:lnTo>
                    <a:pt x="188" y="241"/>
                  </a:lnTo>
                  <a:lnTo>
                    <a:pt x="185" y="237"/>
                  </a:lnTo>
                  <a:lnTo>
                    <a:pt x="182" y="237"/>
                  </a:lnTo>
                  <a:lnTo>
                    <a:pt x="173" y="228"/>
                  </a:lnTo>
                  <a:lnTo>
                    <a:pt x="164" y="226"/>
                  </a:lnTo>
                  <a:lnTo>
                    <a:pt x="156" y="226"/>
                  </a:lnTo>
                  <a:lnTo>
                    <a:pt x="154" y="232"/>
                  </a:lnTo>
                  <a:lnTo>
                    <a:pt x="145" y="234"/>
                  </a:lnTo>
                  <a:lnTo>
                    <a:pt x="125" y="234"/>
                  </a:lnTo>
                  <a:lnTo>
                    <a:pt x="120" y="233"/>
                  </a:lnTo>
                  <a:lnTo>
                    <a:pt x="107" y="224"/>
                  </a:lnTo>
                  <a:lnTo>
                    <a:pt x="93" y="217"/>
                  </a:lnTo>
                  <a:lnTo>
                    <a:pt x="77" y="218"/>
                  </a:lnTo>
                  <a:lnTo>
                    <a:pt x="71" y="22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45" name="Freeform 145"/>
            <p:cNvSpPr>
              <a:spLocks/>
            </p:cNvSpPr>
            <p:nvPr/>
          </p:nvSpPr>
          <p:spPr bwMode="gray">
            <a:xfrm>
              <a:off x="2742124" y="3730657"/>
              <a:ext cx="14867" cy="9731"/>
            </a:xfrm>
            <a:custGeom>
              <a:avLst/>
              <a:gdLst>
                <a:gd name="T0" fmla="*/ 0 w 6"/>
                <a:gd name="T1" fmla="*/ 2147483647 h 4"/>
                <a:gd name="T2" fmla="*/ 2147483647 w 6"/>
                <a:gd name="T3" fmla="*/ 0 h 4"/>
                <a:gd name="T4" fmla="*/ 2147483647 w 6"/>
                <a:gd name="T5" fmla="*/ 2147483647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3"/>
                  </a:moveTo>
                  <a:lnTo>
                    <a:pt x="4" y="0"/>
                  </a:lnTo>
                  <a:lnTo>
                    <a:pt x="6" y="2"/>
                  </a:lnTo>
                  <a:lnTo>
                    <a:pt x="4"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46" name="Freeform 146"/>
            <p:cNvSpPr>
              <a:spLocks/>
            </p:cNvSpPr>
            <p:nvPr/>
          </p:nvSpPr>
          <p:spPr bwMode="gray">
            <a:xfrm>
              <a:off x="2756989" y="3697574"/>
              <a:ext cx="5576" cy="3892"/>
            </a:xfrm>
            <a:custGeom>
              <a:avLst/>
              <a:gdLst>
                <a:gd name="T0" fmla="*/ 0 w 2"/>
                <a:gd name="T1" fmla="*/ 0 h 2"/>
                <a:gd name="T2" fmla="*/ 2147483647 w 2"/>
                <a:gd name="T3" fmla="*/ 0 h 2"/>
                <a:gd name="T4" fmla="*/ 2147483647 w 2"/>
                <a:gd name="T5" fmla="*/ 2147483647 h 2"/>
                <a:gd name="T6" fmla="*/ 0 w 2"/>
                <a:gd name="T7" fmla="*/ 2147483647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0"/>
                  </a:lnTo>
                  <a:lnTo>
                    <a:pt x="1" y="2"/>
                  </a:lnTo>
                  <a:lnTo>
                    <a:pt x="0"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47" name="Freeform 147"/>
            <p:cNvSpPr>
              <a:spLocks/>
            </p:cNvSpPr>
            <p:nvPr/>
          </p:nvSpPr>
          <p:spPr bwMode="gray">
            <a:xfrm>
              <a:off x="2783005" y="3711196"/>
              <a:ext cx="11150" cy="11677"/>
            </a:xfrm>
            <a:custGeom>
              <a:avLst/>
              <a:gdLst>
                <a:gd name="T0" fmla="*/ 0 w 4"/>
                <a:gd name="T1" fmla="*/ 0 h 4"/>
                <a:gd name="T2" fmla="*/ 2147483647 w 4"/>
                <a:gd name="T3" fmla="*/ 2147483647 h 4"/>
                <a:gd name="T4" fmla="*/ 2147483647 w 4"/>
                <a:gd name="T5" fmla="*/ 2147483647 h 4"/>
                <a:gd name="T6" fmla="*/ 0 w 4"/>
                <a:gd name="T7" fmla="*/ 2147483647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4" y="2"/>
                  </a:lnTo>
                  <a:lnTo>
                    <a:pt x="2" y="4"/>
                  </a:lnTo>
                  <a:lnTo>
                    <a:pt x="0"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48" name="Freeform 148"/>
            <p:cNvSpPr>
              <a:spLocks/>
            </p:cNvSpPr>
            <p:nvPr/>
          </p:nvSpPr>
          <p:spPr bwMode="gray">
            <a:xfrm>
              <a:off x="2890801" y="3800731"/>
              <a:ext cx="27875" cy="13623"/>
            </a:xfrm>
            <a:custGeom>
              <a:avLst/>
              <a:gdLst>
                <a:gd name="T0" fmla="*/ 0 w 12"/>
                <a:gd name="T1" fmla="*/ 2147483647 h 5"/>
                <a:gd name="T2" fmla="*/ 2147483647 w 12"/>
                <a:gd name="T3" fmla="*/ 0 h 5"/>
                <a:gd name="T4" fmla="*/ 2147483647 w 12"/>
                <a:gd name="T5" fmla="*/ 2147483647 h 5"/>
                <a:gd name="T6" fmla="*/ 2147483647 w 12"/>
                <a:gd name="T7" fmla="*/ 2147483647 h 5"/>
                <a:gd name="T8" fmla="*/ 2147483647 w 12"/>
                <a:gd name="T9" fmla="*/ 2147483647 h 5"/>
                <a:gd name="T10" fmla="*/ 0 w 12"/>
                <a:gd name="T11" fmla="*/ 2147483647 h 5"/>
                <a:gd name="T12" fmla="*/ 0 w 12"/>
                <a:gd name="T13" fmla="*/ 2147483647 h 5"/>
                <a:gd name="T14" fmla="*/ 0 60000 65536"/>
                <a:gd name="T15" fmla="*/ 0 60000 65536"/>
                <a:gd name="T16" fmla="*/ 0 60000 65536"/>
                <a:gd name="T17" fmla="*/ 0 60000 65536"/>
                <a:gd name="T18" fmla="*/ 0 60000 65536"/>
                <a:gd name="T19" fmla="*/ 0 60000 65536"/>
                <a:gd name="T20" fmla="*/ 0 60000 65536"/>
                <a:gd name="T21" fmla="*/ 0 w 12"/>
                <a:gd name="T22" fmla="*/ 0 h 5"/>
                <a:gd name="T23" fmla="*/ 12 w 1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5">
                  <a:moveTo>
                    <a:pt x="0" y="2"/>
                  </a:moveTo>
                  <a:lnTo>
                    <a:pt x="1" y="0"/>
                  </a:lnTo>
                  <a:lnTo>
                    <a:pt x="11" y="1"/>
                  </a:lnTo>
                  <a:lnTo>
                    <a:pt x="12" y="3"/>
                  </a:lnTo>
                  <a:lnTo>
                    <a:pt x="11" y="5"/>
                  </a:lnTo>
                  <a:lnTo>
                    <a:pt x="0" y="5"/>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49" name="Freeform 149"/>
            <p:cNvSpPr>
              <a:spLocks/>
            </p:cNvSpPr>
            <p:nvPr/>
          </p:nvSpPr>
          <p:spPr bwMode="gray">
            <a:xfrm>
              <a:off x="3019028" y="3841598"/>
              <a:ext cx="9291" cy="15569"/>
            </a:xfrm>
            <a:custGeom>
              <a:avLst/>
              <a:gdLst>
                <a:gd name="T0" fmla="*/ 0 w 4"/>
                <a:gd name="T1" fmla="*/ 2147483647 h 6"/>
                <a:gd name="T2" fmla="*/ 0 w 4"/>
                <a:gd name="T3" fmla="*/ 2147483647 h 6"/>
                <a:gd name="T4" fmla="*/ 2147483647 w 4"/>
                <a:gd name="T5" fmla="*/ 2147483647 h 6"/>
                <a:gd name="T6" fmla="*/ 0 w 4"/>
                <a:gd name="T7" fmla="*/ 2147483647 h 6"/>
                <a:gd name="T8" fmla="*/ 2147483647 w 4"/>
                <a:gd name="T9" fmla="*/ 2147483647 h 6"/>
                <a:gd name="T10" fmla="*/ 2147483647 w 4"/>
                <a:gd name="T11" fmla="*/ 0 h 6"/>
                <a:gd name="T12" fmla="*/ 2147483647 w 4"/>
                <a:gd name="T13" fmla="*/ 2147483647 h 6"/>
                <a:gd name="T14" fmla="*/ 2147483647 w 4"/>
                <a:gd name="T15" fmla="*/ 2147483647 h 6"/>
                <a:gd name="T16" fmla="*/ 2147483647 w 4"/>
                <a:gd name="T17" fmla="*/ 2147483647 h 6"/>
                <a:gd name="T18" fmla="*/ 2147483647 w 4"/>
                <a:gd name="T19" fmla="*/ 2147483647 h 6"/>
                <a:gd name="T20" fmla="*/ 2147483647 w 4"/>
                <a:gd name="T21" fmla="*/ 2147483647 h 6"/>
                <a:gd name="T22" fmla="*/ 2147483647 w 4"/>
                <a:gd name="T23" fmla="*/ 2147483647 h 6"/>
                <a:gd name="T24" fmla="*/ 2147483647 w 4"/>
                <a:gd name="T25" fmla="*/ 2147483647 h 6"/>
                <a:gd name="T26" fmla="*/ 2147483647 w 4"/>
                <a:gd name="T27" fmla="*/ 2147483647 h 6"/>
                <a:gd name="T28" fmla="*/ 2147483647 w 4"/>
                <a:gd name="T29" fmla="*/ 2147483647 h 6"/>
                <a:gd name="T30" fmla="*/ 0 w 4"/>
                <a:gd name="T31" fmla="*/ 2147483647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6"/>
                <a:gd name="T50" fmla="*/ 4 w 4"/>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6">
                  <a:moveTo>
                    <a:pt x="0" y="3"/>
                  </a:moveTo>
                  <a:lnTo>
                    <a:pt x="0" y="2"/>
                  </a:lnTo>
                  <a:lnTo>
                    <a:pt x="1" y="1"/>
                  </a:lnTo>
                  <a:lnTo>
                    <a:pt x="0" y="1"/>
                  </a:lnTo>
                  <a:lnTo>
                    <a:pt x="1" y="1"/>
                  </a:lnTo>
                  <a:lnTo>
                    <a:pt x="1" y="0"/>
                  </a:lnTo>
                  <a:lnTo>
                    <a:pt x="1" y="1"/>
                  </a:lnTo>
                  <a:lnTo>
                    <a:pt x="3" y="1"/>
                  </a:lnTo>
                  <a:lnTo>
                    <a:pt x="3" y="2"/>
                  </a:lnTo>
                  <a:lnTo>
                    <a:pt x="3" y="4"/>
                  </a:lnTo>
                  <a:lnTo>
                    <a:pt x="4" y="5"/>
                  </a:lnTo>
                  <a:lnTo>
                    <a:pt x="3" y="6"/>
                  </a:lnTo>
                  <a:lnTo>
                    <a:pt x="2" y="6"/>
                  </a:lnTo>
                  <a:lnTo>
                    <a:pt x="2" y="5"/>
                  </a:lnTo>
                  <a:lnTo>
                    <a:pt x="1"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50" name="Freeform 150"/>
            <p:cNvSpPr>
              <a:spLocks/>
            </p:cNvSpPr>
            <p:nvPr/>
          </p:nvSpPr>
          <p:spPr bwMode="gray">
            <a:xfrm>
              <a:off x="3022738" y="3866889"/>
              <a:ext cx="14867" cy="17515"/>
            </a:xfrm>
            <a:custGeom>
              <a:avLst/>
              <a:gdLst>
                <a:gd name="T0" fmla="*/ 0 w 6"/>
                <a:gd name="T1" fmla="*/ 0 h 7"/>
                <a:gd name="T2" fmla="*/ 2147483647 w 6"/>
                <a:gd name="T3" fmla="*/ 0 h 7"/>
                <a:gd name="T4" fmla="*/ 2147483647 w 6"/>
                <a:gd name="T5" fmla="*/ 0 h 7"/>
                <a:gd name="T6" fmla="*/ 2147483647 w 6"/>
                <a:gd name="T7" fmla="*/ 2147483647 h 7"/>
                <a:gd name="T8" fmla="*/ 2147483647 w 6"/>
                <a:gd name="T9" fmla="*/ 2147483647 h 7"/>
                <a:gd name="T10" fmla="*/ 2147483647 w 6"/>
                <a:gd name="T11" fmla="*/ 2147483647 h 7"/>
                <a:gd name="T12" fmla="*/ 2147483647 w 6"/>
                <a:gd name="T13" fmla="*/ 2147483647 h 7"/>
                <a:gd name="T14" fmla="*/ 2147483647 w 6"/>
                <a:gd name="T15" fmla="*/ 2147483647 h 7"/>
                <a:gd name="T16" fmla="*/ 2147483647 w 6"/>
                <a:gd name="T17" fmla="*/ 2147483647 h 7"/>
                <a:gd name="T18" fmla="*/ 2147483647 w 6"/>
                <a:gd name="T19" fmla="*/ 2147483647 h 7"/>
                <a:gd name="T20" fmla="*/ 2147483647 w 6"/>
                <a:gd name="T21" fmla="*/ 2147483647 h 7"/>
                <a:gd name="T22" fmla="*/ 2147483647 w 6"/>
                <a:gd name="T23" fmla="*/ 2147483647 h 7"/>
                <a:gd name="T24" fmla="*/ 2147483647 w 6"/>
                <a:gd name="T25" fmla="*/ 2147483647 h 7"/>
                <a:gd name="T26" fmla="*/ 2147483647 w 6"/>
                <a:gd name="T27" fmla="*/ 2147483647 h 7"/>
                <a:gd name="T28" fmla="*/ 2147483647 w 6"/>
                <a:gd name="T29" fmla="*/ 2147483647 h 7"/>
                <a:gd name="T30" fmla="*/ 2147483647 w 6"/>
                <a:gd name="T31" fmla="*/ 2147483647 h 7"/>
                <a:gd name="T32" fmla="*/ 2147483647 w 6"/>
                <a:gd name="T33" fmla="*/ 2147483647 h 7"/>
                <a:gd name="T34" fmla="*/ 2147483647 w 6"/>
                <a:gd name="T35" fmla="*/ 2147483647 h 7"/>
                <a:gd name="T36" fmla="*/ 2147483647 w 6"/>
                <a:gd name="T37" fmla="*/ 2147483647 h 7"/>
                <a:gd name="T38" fmla="*/ 2147483647 w 6"/>
                <a:gd name="T39" fmla="*/ 2147483647 h 7"/>
                <a:gd name="T40" fmla="*/ 2147483647 w 6"/>
                <a:gd name="T41" fmla="*/ 2147483647 h 7"/>
                <a:gd name="T42" fmla="*/ 2147483647 w 6"/>
                <a:gd name="T43" fmla="*/ 2147483647 h 7"/>
                <a:gd name="T44" fmla="*/ 2147483647 w 6"/>
                <a:gd name="T45" fmla="*/ 2147483647 h 7"/>
                <a:gd name="T46" fmla="*/ 2147483647 w 6"/>
                <a:gd name="T47" fmla="*/ 2147483647 h 7"/>
                <a:gd name="T48" fmla="*/ 2147483647 w 6"/>
                <a:gd name="T49" fmla="*/ 2147483647 h 7"/>
                <a:gd name="T50" fmla="*/ 2147483647 w 6"/>
                <a:gd name="T51" fmla="*/ 2147483647 h 7"/>
                <a:gd name="T52" fmla="*/ 2147483647 w 6"/>
                <a:gd name="T53" fmla="*/ 2147483647 h 7"/>
                <a:gd name="T54" fmla="*/ 0 w 6"/>
                <a:gd name="T55" fmla="*/ 2147483647 h 7"/>
                <a:gd name="T56" fmla="*/ 0 w 6"/>
                <a:gd name="T57" fmla="*/ 2147483647 h 7"/>
                <a:gd name="T58" fmla="*/ 0 w 6"/>
                <a:gd name="T59" fmla="*/ 0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
                <a:gd name="T91" fmla="*/ 0 h 7"/>
                <a:gd name="T92" fmla="*/ 6 w 6"/>
                <a:gd name="T93" fmla="*/ 7 h 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 h="7">
                  <a:moveTo>
                    <a:pt x="0" y="0"/>
                  </a:moveTo>
                  <a:lnTo>
                    <a:pt x="1" y="0"/>
                  </a:lnTo>
                  <a:lnTo>
                    <a:pt x="2" y="0"/>
                  </a:lnTo>
                  <a:lnTo>
                    <a:pt x="3" y="1"/>
                  </a:lnTo>
                  <a:lnTo>
                    <a:pt x="4" y="1"/>
                  </a:lnTo>
                  <a:lnTo>
                    <a:pt x="4" y="2"/>
                  </a:lnTo>
                  <a:lnTo>
                    <a:pt x="5" y="2"/>
                  </a:lnTo>
                  <a:lnTo>
                    <a:pt x="6" y="1"/>
                  </a:lnTo>
                  <a:lnTo>
                    <a:pt x="6" y="2"/>
                  </a:lnTo>
                  <a:lnTo>
                    <a:pt x="5" y="2"/>
                  </a:lnTo>
                  <a:lnTo>
                    <a:pt x="5" y="3"/>
                  </a:lnTo>
                  <a:lnTo>
                    <a:pt x="5" y="4"/>
                  </a:lnTo>
                  <a:lnTo>
                    <a:pt x="5" y="3"/>
                  </a:lnTo>
                  <a:lnTo>
                    <a:pt x="6" y="4"/>
                  </a:lnTo>
                  <a:lnTo>
                    <a:pt x="6" y="5"/>
                  </a:lnTo>
                  <a:lnTo>
                    <a:pt x="6" y="6"/>
                  </a:lnTo>
                  <a:lnTo>
                    <a:pt x="5" y="7"/>
                  </a:lnTo>
                  <a:lnTo>
                    <a:pt x="5" y="6"/>
                  </a:lnTo>
                  <a:lnTo>
                    <a:pt x="4" y="6"/>
                  </a:lnTo>
                  <a:lnTo>
                    <a:pt x="3" y="6"/>
                  </a:lnTo>
                  <a:lnTo>
                    <a:pt x="2" y="6"/>
                  </a:lnTo>
                  <a:lnTo>
                    <a:pt x="2" y="5"/>
                  </a:lnTo>
                  <a:lnTo>
                    <a:pt x="3" y="5"/>
                  </a:lnTo>
                  <a:lnTo>
                    <a:pt x="3" y="4"/>
                  </a:lnTo>
                  <a:lnTo>
                    <a:pt x="2" y="4"/>
                  </a:lnTo>
                  <a:lnTo>
                    <a:pt x="1" y="3"/>
                  </a:lnTo>
                  <a:lnTo>
                    <a:pt x="1" y="2"/>
                  </a:lnTo>
                  <a:lnTo>
                    <a:pt x="0" y="2"/>
                  </a:lnTo>
                  <a:lnTo>
                    <a:pt x="0"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51" name="Freeform 151"/>
            <p:cNvSpPr>
              <a:spLocks/>
            </p:cNvSpPr>
            <p:nvPr/>
          </p:nvSpPr>
          <p:spPr bwMode="gray">
            <a:xfrm>
              <a:off x="2979987" y="3783214"/>
              <a:ext cx="5576" cy="7785"/>
            </a:xfrm>
            <a:custGeom>
              <a:avLst/>
              <a:gdLst>
                <a:gd name="T0" fmla="*/ 2147483647 w 2"/>
                <a:gd name="T1" fmla="*/ 2147483647 h 3"/>
                <a:gd name="T2" fmla="*/ 2147483647 w 2"/>
                <a:gd name="T3" fmla="*/ 2147483647 h 3"/>
                <a:gd name="T4" fmla="*/ 0 w 2"/>
                <a:gd name="T5" fmla="*/ 2147483647 h 3"/>
                <a:gd name="T6" fmla="*/ 0 w 2"/>
                <a:gd name="T7" fmla="*/ 2147483647 h 3"/>
                <a:gd name="T8" fmla="*/ 0 w 2"/>
                <a:gd name="T9" fmla="*/ 2147483647 h 3"/>
                <a:gd name="T10" fmla="*/ 2147483647 w 2"/>
                <a:gd name="T11" fmla="*/ 0 h 3"/>
                <a:gd name="T12" fmla="*/ 2147483647 w 2"/>
                <a:gd name="T13" fmla="*/ 2147483647 h 3"/>
                <a:gd name="T14" fmla="*/ 2147483647 w 2"/>
                <a:gd name="T15" fmla="*/ 2147483647 h 3"/>
                <a:gd name="T16" fmla="*/ 2147483647 w 2"/>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2" y="3"/>
                  </a:moveTo>
                  <a:lnTo>
                    <a:pt x="1" y="3"/>
                  </a:lnTo>
                  <a:lnTo>
                    <a:pt x="0" y="3"/>
                  </a:lnTo>
                  <a:lnTo>
                    <a:pt x="0" y="2"/>
                  </a:lnTo>
                  <a:lnTo>
                    <a:pt x="0" y="1"/>
                  </a:lnTo>
                  <a:lnTo>
                    <a:pt x="1" y="0"/>
                  </a:lnTo>
                  <a:lnTo>
                    <a:pt x="1" y="1"/>
                  </a:lnTo>
                  <a:lnTo>
                    <a:pt x="2" y="2"/>
                  </a:lnTo>
                  <a:lnTo>
                    <a:pt x="2"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52" name="Freeform 152"/>
            <p:cNvSpPr>
              <a:spLocks/>
            </p:cNvSpPr>
            <p:nvPr/>
          </p:nvSpPr>
          <p:spPr bwMode="gray">
            <a:xfrm>
              <a:off x="2985564" y="3790998"/>
              <a:ext cx="3717" cy="7785"/>
            </a:xfrm>
            <a:custGeom>
              <a:avLst/>
              <a:gdLst>
                <a:gd name="T0" fmla="*/ 2147483647 w 2"/>
                <a:gd name="T1" fmla="*/ 2147483647 h 3"/>
                <a:gd name="T2" fmla="*/ 2147483647 w 2"/>
                <a:gd name="T3" fmla="*/ 2147483647 h 3"/>
                <a:gd name="T4" fmla="*/ 2147483647 w 2"/>
                <a:gd name="T5" fmla="*/ 2147483647 h 3"/>
                <a:gd name="T6" fmla="*/ 0 w 2"/>
                <a:gd name="T7" fmla="*/ 2147483647 h 3"/>
                <a:gd name="T8" fmla="*/ 0 w 2"/>
                <a:gd name="T9" fmla="*/ 2147483647 h 3"/>
                <a:gd name="T10" fmla="*/ 0 w 2"/>
                <a:gd name="T11" fmla="*/ 2147483647 h 3"/>
                <a:gd name="T12" fmla="*/ 2147483647 w 2"/>
                <a:gd name="T13" fmla="*/ 2147483647 h 3"/>
                <a:gd name="T14" fmla="*/ 2147483647 w 2"/>
                <a:gd name="T15" fmla="*/ 0 h 3"/>
                <a:gd name="T16" fmla="*/ 2147483647 w 2"/>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2" y="1"/>
                  </a:moveTo>
                  <a:lnTo>
                    <a:pt x="2" y="2"/>
                  </a:lnTo>
                  <a:lnTo>
                    <a:pt x="1" y="2"/>
                  </a:lnTo>
                  <a:lnTo>
                    <a:pt x="0" y="3"/>
                  </a:lnTo>
                  <a:lnTo>
                    <a:pt x="0" y="2"/>
                  </a:lnTo>
                  <a:lnTo>
                    <a:pt x="0" y="1"/>
                  </a:lnTo>
                  <a:lnTo>
                    <a:pt x="1" y="1"/>
                  </a:lnTo>
                  <a:lnTo>
                    <a:pt x="1" y="0"/>
                  </a:lnTo>
                  <a:lnTo>
                    <a:pt x="2"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53" name="Freeform 153"/>
            <p:cNvSpPr>
              <a:spLocks/>
            </p:cNvSpPr>
            <p:nvPr/>
          </p:nvSpPr>
          <p:spPr bwMode="gray">
            <a:xfrm>
              <a:off x="3006019" y="3773473"/>
              <a:ext cx="7433" cy="9731"/>
            </a:xfrm>
            <a:custGeom>
              <a:avLst/>
              <a:gdLst>
                <a:gd name="T0" fmla="*/ 0 w 3"/>
                <a:gd name="T1" fmla="*/ 2147483647 h 4"/>
                <a:gd name="T2" fmla="*/ 0 w 3"/>
                <a:gd name="T3" fmla="*/ 2147483647 h 4"/>
                <a:gd name="T4" fmla="*/ 2147483647 w 3"/>
                <a:gd name="T5" fmla="*/ 2147483647 h 4"/>
                <a:gd name="T6" fmla="*/ 2147483647 w 3"/>
                <a:gd name="T7" fmla="*/ 2147483647 h 4"/>
                <a:gd name="T8" fmla="*/ 2147483647 w 3"/>
                <a:gd name="T9" fmla="*/ 0 h 4"/>
                <a:gd name="T10" fmla="*/ 2147483647 w 3"/>
                <a:gd name="T11" fmla="*/ 2147483647 h 4"/>
                <a:gd name="T12" fmla="*/ 2147483647 w 3"/>
                <a:gd name="T13" fmla="*/ 2147483647 h 4"/>
                <a:gd name="T14" fmla="*/ 2147483647 w 3"/>
                <a:gd name="T15" fmla="*/ 2147483647 h 4"/>
                <a:gd name="T16" fmla="*/ 2147483647 w 3"/>
                <a:gd name="T17" fmla="*/ 2147483647 h 4"/>
                <a:gd name="T18" fmla="*/ 2147483647 w 3"/>
                <a:gd name="T19" fmla="*/ 2147483647 h 4"/>
                <a:gd name="T20" fmla="*/ 2147483647 w 3"/>
                <a:gd name="T21" fmla="*/ 2147483647 h 4"/>
                <a:gd name="T22" fmla="*/ 0 w 3"/>
                <a:gd name="T23" fmla="*/ 2147483647 h 4"/>
                <a:gd name="T24" fmla="*/ 0 w 3"/>
                <a:gd name="T25" fmla="*/ 2147483647 h 4"/>
                <a:gd name="T26" fmla="*/ 0 w 3"/>
                <a:gd name="T27" fmla="*/ 2147483647 h 4"/>
                <a:gd name="T28" fmla="*/ 0 w 3"/>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4"/>
                <a:gd name="T47" fmla="*/ 3 w 3"/>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4">
                  <a:moveTo>
                    <a:pt x="0" y="1"/>
                  </a:moveTo>
                  <a:lnTo>
                    <a:pt x="0" y="2"/>
                  </a:lnTo>
                  <a:lnTo>
                    <a:pt x="1" y="2"/>
                  </a:lnTo>
                  <a:lnTo>
                    <a:pt x="1" y="1"/>
                  </a:lnTo>
                  <a:lnTo>
                    <a:pt x="1" y="0"/>
                  </a:lnTo>
                  <a:lnTo>
                    <a:pt x="2" y="1"/>
                  </a:lnTo>
                  <a:lnTo>
                    <a:pt x="1" y="2"/>
                  </a:lnTo>
                  <a:lnTo>
                    <a:pt x="2" y="2"/>
                  </a:lnTo>
                  <a:lnTo>
                    <a:pt x="3" y="2"/>
                  </a:lnTo>
                  <a:lnTo>
                    <a:pt x="2" y="4"/>
                  </a:lnTo>
                  <a:lnTo>
                    <a:pt x="1" y="4"/>
                  </a:lnTo>
                  <a:lnTo>
                    <a:pt x="0" y="3"/>
                  </a:lnTo>
                  <a:lnTo>
                    <a:pt x="0" y="4"/>
                  </a:lnTo>
                  <a:lnTo>
                    <a:pt x="0"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54" name="Freeform 154"/>
            <p:cNvSpPr>
              <a:spLocks/>
            </p:cNvSpPr>
            <p:nvPr/>
          </p:nvSpPr>
          <p:spPr bwMode="gray">
            <a:xfrm>
              <a:off x="3006003" y="3790989"/>
              <a:ext cx="11150" cy="9731"/>
            </a:xfrm>
            <a:custGeom>
              <a:avLst/>
              <a:gdLst>
                <a:gd name="T0" fmla="*/ 2147483647 w 4"/>
                <a:gd name="T1" fmla="*/ 0 h 4"/>
                <a:gd name="T2" fmla="*/ 2147483647 w 4"/>
                <a:gd name="T3" fmla="*/ 2147483647 h 4"/>
                <a:gd name="T4" fmla="*/ 2147483647 w 4"/>
                <a:gd name="T5" fmla="*/ 2147483647 h 4"/>
                <a:gd name="T6" fmla="*/ 2147483647 w 4"/>
                <a:gd name="T7" fmla="*/ 2147483647 h 4"/>
                <a:gd name="T8" fmla="*/ 2147483647 w 4"/>
                <a:gd name="T9" fmla="*/ 2147483647 h 4"/>
                <a:gd name="T10" fmla="*/ 2147483647 w 4"/>
                <a:gd name="T11" fmla="*/ 2147483647 h 4"/>
                <a:gd name="T12" fmla="*/ 2147483647 w 4"/>
                <a:gd name="T13" fmla="*/ 2147483647 h 4"/>
                <a:gd name="T14" fmla="*/ 2147483647 w 4"/>
                <a:gd name="T15" fmla="*/ 2147483647 h 4"/>
                <a:gd name="T16" fmla="*/ 2147483647 w 4"/>
                <a:gd name="T17" fmla="*/ 2147483647 h 4"/>
                <a:gd name="T18" fmla="*/ 2147483647 w 4"/>
                <a:gd name="T19" fmla="*/ 2147483647 h 4"/>
                <a:gd name="T20" fmla="*/ 2147483647 w 4"/>
                <a:gd name="T21" fmla="*/ 2147483647 h 4"/>
                <a:gd name="T22" fmla="*/ 0 w 4"/>
                <a:gd name="T23" fmla="*/ 2147483647 h 4"/>
                <a:gd name="T24" fmla="*/ 0 w 4"/>
                <a:gd name="T25" fmla="*/ 2147483647 h 4"/>
                <a:gd name="T26" fmla="*/ 2147483647 w 4"/>
                <a:gd name="T27" fmla="*/ 2147483647 h 4"/>
                <a:gd name="T28" fmla="*/ 0 w 4"/>
                <a:gd name="T29" fmla="*/ 2147483647 h 4"/>
                <a:gd name="T30" fmla="*/ 0 w 4"/>
                <a:gd name="T31" fmla="*/ 2147483647 h 4"/>
                <a:gd name="T32" fmla="*/ 0 w 4"/>
                <a:gd name="T33" fmla="*/ 2147483647 h 4"/>
                <a:gd name="T34" fmla="*/ 2147483647 w 4"/>
                <a:gd name="T35" fmla="*/ 2147483647 h 4"/>
                <a:gd name="T36" fmla="*/ 2147483647 w 4"/>
                <a:gd name="T37" fmla="*/ 2147483647 h 4"/>
                <a:gd name="T38" fmla="*/ 2147483647 w 4"/>
                <a:gd name="T39" fmla="*/ 0 h 4"/>
                <a:gd name="T40" fmla="*/ 2147483647 w 4"/>
                <a:gd name="T41" fmla="*/ 0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4"/>
                <a:gd name="T65" fmla="*/ 4 w 4"/>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4">
                  <a:moveTo>
                    <a:pt x="2" y="0"/>
                  </a:moveTo>
                  <a:lnTo>
                    <a:pt x="2" y="1"/>
                  </a:lnTo>
                  <a:lnTo>
                    <a:pt x="3" y="1"/>
                  </a:lnTo>
                  <a:lnTo>
                    <a:pt x="3" y="2"/>
                  </a:lnTo>
                  <a:lnTo>
                    <a:pt x="4" y="1"/>
                  </a:lnTo>
                  <a:lnTo>
                    <a:pt x="3" y="2"/>
                  </a:lnTo>
                  <a:lnTo>
                    <a:pt x="4" y="2"/>
                  </a:lnTo>
                  <a:lnTo>
                    <a:pt x="3" y="3"/>
                  </a:lnTo>
                  <a:lnTo>
                    <a:pt x="3" y="4"/>
                  </a:lnTo>
                  <a:lnTo>
                    <a:pt x="2" y="3"/>
                  </a:lnTo>
                  <a:lnTo>
                    <a:pt x="1" y="4"/>
                  </a:lnTo>
                  <a:lnTo>
                    <a:pt x="0" y="4"/>
                  </a:lnTo>
                  <a:lnTo>
                    <a:pt x="0" y="3"/>
                  </a:lnTo>
                  <a:lnTo>
                    <a:pt x="1" y="2"/>
                  </a:lnTo>
                  <a:lnTo>
                    <a:pt x="0" y="2"/>
                  </a:lnTo>
                  <a:lnTo>
                    <a:pt x="0" y="3"/>
                  </a:lnTo>
                  <a:lnTo>
                    <a:pt x="0" y="2"/>
                  </a:lnTo>
                  <a:lnTo>
                    <a:pt x="1" y="2"/>
                  </a:lnTo>
                  <a:lnTo>
                    <a:pt x="1" y="1"/>
                  </a:lnTo>
                  <a:lnTo>
                    <a:pt x="1"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55" name="Freeform 155"/>
            <p:cNvSpPr>
              <a:spLocks/>
            </p:cNvSpPr>
            <p:nvPr/>
          </p:nvSpPr>
          <p:spPr bwMode="gray">
            <a:xfrm>
              <a:off x="2996712" y="3802676"/>
              <a:ext cx="5574" cy="7785"/>
            </a:xfrm>
            <a:custGeom>
              <a:avLst/>
              <a:gdLst>
                <a:gd name="T0" fmla="*/ 2147483647 w 2"/>
                <a:gd name="T1" fmla="*/ 2147483647 h 3"/>
                <a:gd name="T2" fmla="*/ 2147483647 w 2"/>
                <a:gd name="T3" fmla="*/ 2147483647 h 3"/>
                <a:gd name="T4" fmla="*/ 2147483647 w 2"/>
                <a:gd name="T5" fmla="*/ 2147483647 h 3"/>
                <a:gd name="T6" fmla="*/ 2147483647 w 2"/>
                <a:gd name="T7" fmla="*/ 2147483647 h 3"/>
                <a:gd name="T8" fmla="*/ 2147483647 w 2"/>
                <a:gd name="T9" fmla="*/ 2147483647 h 3"/>
                <a:gd name="T10" fmla="*/ 0 w 2"/>
                <a:gd name="T11" fmla="*/ 2147483647 h 3"/>
                <a:gd name="T12" fmla="*/ 0 w 2"/>
                <a:gd name="T13" fmla="*/ 0 h 3"/>
                <a:gd name="T14" fmla="*/ 2147483647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1" y="1"/>
                  </a:moveTo>
                  <a:lnTo>
                    <a:pt x="2" y="2"/>
                  </a:lnTo>
                  <a:lnTo>
                    <a:pt x="1" y="2"/>
                  </a:lnTo>
                  <a:lnTo>
                    <a:pt x="2" y="2"/>
                  </a:lnTo>
                  <a:lnTo>
                    <a:pt x="1" y="3"/>
                  </a:lnTo>
                  <a:lnTo>
                    <a:pt x="0" y="2"/>
                  </a:lnTo>
                  <a:lnTo>
                    <a:pt x="0" y="0"/>
                  </a:lnTo>
                  <a:lnTo>
                    <a:pt x="1"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56" name="Freeform 156"/>
            <p:cNvSpPr>
              <a:spLocks/>
            </p:cNvSpPr>
            <p:nvPr/>
          </p:nvSpPr>
          <p:spPr bwMode="gray">
            <a:xfrm>
              <a:off x="3006003" y="3814351"/>
              <a:ext cx="20442" cy="19463"/>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2147483647 w 8"/>
                <a:gd name="T9" fmla="*/ 0 h 8"/>
                <a:gd name="T10" fmla="*/ 2147483647 w 8"/>
                <a:gd name="T11" fmla="*/ 2147483647 h 8"/>
                <a:gd name="T12" fmla="*/ 2147483647 w 8"/>
                <a:gd name="T13" fmla="*/ 2147483647 h 8"/>
                <a:gd name="T14" fmla="*/ 2147483647 w 8"/>
                <a:gd name="T15" fmla="*/ 2147483647 h 8"/>
                <a:gd name="T16" fmla="*/ 2147483647 w 8"/>
                <a:gd name="T17" fmla="*/ 2147483647 h 8"/>
                <a:gd name="T18" fmla="*/ 2147483647 w 8"/>
                <a:gd name="T19" fmla="*/ 2147483647 h 8"/>
                <a:gd name="T20" fmla="*/ 2147483647 w 8"/>
                <a:gd name="T21" fmla="*/ 2147483647 h 8"/>
                <a:gd name="T22" fmla="*/ 2147483647 w 8"/>
                <a:gd name="T23" fmla="*/ 2147483647 h 8"/>
                <a:gd name="T24" fmla="*/ 2147483647 w 8"/>
                <a:gd name="T25" fmla="*/ 2147483647 h 8"/>
                <a:gd name="T26" fmla="*/ 2147483647 w 8"/>
                <a:gd name="T27" fmla="*/ 2147483647 h 8"/>
                <a:gd name="T28" fmla="*/ 2147483647 w 8"/>
                <a:gd name="T29" fmla="*/ 2147483647 h 8"/>
                <a:gd name="T30" fmla="*/ 2147483647 w 8"/>
                <a:gd name="T31" fmla="*/ 2147483647 h 8"/>
                <a:gd name="T32" fmla="*/ 2147483647 w 8"/>
                <a:gd name="T33" fmla="*/ 2147483647 h 8"/>
                <a:gd name="T34" fmla="*/ 2147483647 w 8"/>
                <a:gd name="T35" fmla="*/ 2147483647 h 8"/>
                <a:gd name="T36" fmla="*/ 2147483647 w 8"/>
                <a:gd name="T37" fmla="*/ 2147483647 h 8"/>
                <a:gd name="T38" fmla="*/ 2147483647 w 8"/>
                <a:gd name="T39" fmla="*/ 2147483647 h 8"/>
                <a:gd name="T40" fmla="*/ 2147483647 w 8"/>
                <a:gd name="T41" fmla="*/ 2147483647 h 8"/>
                <a:gd name="T42" fmla="*/ 2147483647 w 8"/>
                <a:gd name="T43" fmla="*/ 2147483647 h 8"/>
                <a:gd name="T44" fmla="*/ 0 w 8"/>
                <a:gd name="T45" fmla="*/ 2147483647 h 8"/>
                <a:gd name="T46" fmla="*/ 0 w 8"/>
                <a:gd name="T47" fmla="*/ 2147483647 h 8"/>
                <a:gd name="T48" fmla="*/ 2147483647 w 8"/>
                <a:gd name="T49" fmla="*/ 2147483647 h 8"/>
                <a:gd name="T50" fmla="*/ 2147483647 w 8"/>
                <a:gd name="T51" fmla="*/ 2147483647 h 8"/>
                <a:gd name="T52" fmla="*/ 2147483647 w 8"/>
                <a:gd name="T53" fmla="*/ 2147483647 h 8"/>
                <a:gd name="T54" fmla="*/ 2147483647 w 8"/>
                <a:gd name="T55" fmla="*/ 2147483647 h 8"/>
                <a:gd name="T56" fmla="*/ 2147483647 w 8"/>
                <a:gd name="T57" fmla="*/ 2147483647 h 8"/>
                <a:gd name="T58" fmla="*/ 2147483647 w 8"/>
                <a:gd name="T59" fmla="*/ 2147483647 h 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
                <a:gd name="T91" fmla="*/ 0 h 8"/>
                <a:gd name="T92" fmla="*/ 8 w 8"/>
                <a:gd name="T93" fmla="*/ 8 h 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 h="8">
                  <a:moveTo>
                    <a:pt x="4" y="4"/>
                  </a:moveTo>
                  <a:lnTo>
                    <a:pt x="4" y="3"/>
                  </a:lnTo>
                  <a:lnTo>
                    <a:pt x="4" y="2"/>
                  </a:lnTo>
                  <a:lnTo>
                    <a:pt x="4" y="1"/>
                  </a:lnTo>
                  <a:lnTo>
                    <a:pt x="4" y="0"/>
                  </a:lnTo>
                  <a:lnTo>
                    <a:pt x="5" y="1"/>
                  </a:lnTo>
                  <a:lnTo>
                    <a:pt x="5" y="2"/>
                  </a:lnTo>
                  <a:lnTo>
                    <a:pt x="6" y="2"/>
                  </a:lnTo>
                  <a:lnTo>
                    <a:pt x="7" y="2"/>
                  </a:lnTo>
                  <a:lnTo>
                    <a:pt x="7" y="3"/>
                  </a:lnTo>
                  <a:lnTo>
                    <a:pt x="8" y="4"/>
                  </a:lnTo>
                  <a:lnTo>
                    <a:pt x="7" y="4"/>
                  </a:lnTo>
                  <a:lnTo>
                    <a:pt x="6" y="5"/>
                  </a:lnTo>
                  <a:lnTo>
                    <a:pt x="5" y="5"/>
                  </a:lnTo>
                  <a:lnTo>
                    <a:pt x="5" y="4"/>
                  </a:lnTo>
                  <a:lnTo>
                    <a:pt x="4" y="4"/>
                  </a:lnTo>
                  <a:lnTo>
                    <a:pt x="4" y="6"/>
                  </a:lnTo>
                  <a:lnTo>
                    <a:pt x="3" y="8"/>
                  </a:lnTo>
                  <a:lnTo>
                    <a:pt x="2" y="8"/>
                  </a:lnTo>
                  <a:lnTo>
                    <a:pt x="1" y="6"/>
                  </a:lnTo>
                  <a:lnTo>
                    <a:pt x="1" y="5"/>
                  </a:lnTo>
                  <a:lnTo>
                    <a:pt x="1" y="4"/>
                  </a:lnTo>
                  <a:lnTo>
                    <a:pt x="0" y="4"/>
                  </a:lnTo>
                  <a:lnTo>
                    <a:pt x="0" y="3"/>
                  </a:lnTo>
                  <a:lnTo>
                    <a:pt x="1" y="2"/>
                  </a:lnTo>
                  <a:lnTo>
                    <a:pt x="2" y="3"/>
                  </a:lnTo>
                  <a:lnTo>
                    <a:pt x="3" y="3"/>
                  </a:lnTo>
                  <a:lnTo>
                    <a:pt x="3" y="4"/>
                  </a:lnTo>
                  <a:lnTo>
                    <a:pt x="4" y="3"/>
                  </a:lnTo>
                  <a:lnTo>
                    <a:pt x="4"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57" name="Freeform 157"/>
            <p:cNvSpPr>
              <a:spLocks/>
            </p:cNvSpPr>
            <p:nvPr/>
          </p:nvSpPr>
          <p:spPr bwMode="gray">
            <a:xfrm>
              <a:off x="3020885" y="3831859"/>
              <a:ext cx="7433" cy="3892"/>
            </a:xfrm>
            <a:custGeom>
              <a:avLst/>
              <a:gdLst>
                <a:gd name="T0" fmla="*/ 2147483647 w 3"/>
                <a:gd name="T1" fmla="*/ 0 h 2"/>
                <a:gd name="T2" fmla="*/ 2147483647 w 3"/>
                <a:gd name="T3" fmla="*/ 0 h 2"/>
                <a:gd name="T4" fmla="*/ 2147483647 w 3"/>
                <a:gd name="T5" fmla="*/ 2147483647 h 2"/>
                <a:gd name="T6" fmla="*/ 2147483647 w 3"/>
                <a:gd name="T7" fmla="*/ 2147483647 h 2"/>
                <a:gd name="T8" fmla="*/ 2147483647 w 3"/>
                <a:gd name="T9" fmla="*/ 2147483647 h 2"/>
                <a:gd name="T10" fmla="*/ 0 w 3"/>
                <a:gd name="T11" fmla="*/ 2147483647 h 2"/>
                <a:gd name="T12" fmla="*/ 2147483647 w 3"/>
                <a:gd name="T13" fmla="*/ 2147483647 h 2"/>
                <a:gd name="T14" fmla="*/ 0 w 3"/>
                <a:gd name="T15" fmla="*/ 0 h 2"/>
                <a:gd name="T16" fmla="*/ 2147483647 w 3"/>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1" y="0"/>
                  </a:moveTo>
                  <a:lnTo>
                    <a:pt x="2" y="0"/>
                  </a:lnTo>
                  <a:lnTo>
                    <a:pt x="3" y="1"/>
                  </a:lnTo>
                  <a:lnTo>
                    <a:pt x="2" y="2"/>
                  </a:lnTo>
                  <a:lnTo>
                    <a:pt x="1" y="2"/>
                  </a:lnTo>
                  <a:lnTo>
                    <a:pt x="0" y="1"/>
                  </a:lnTo>
                  <a:lnTo>
                    <a:pt x="1" y="1"/>
                  </a:lnTo>
                  <a:lnTo>
                    <a:pt x="0" y="0"/>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58" name="Freeform 158"/>
            <p:cNvSpPr>
              <a:spLocks/>
            </p:cNvSpPr>
            <p:nvPr/>
          </p:nvSpPr>
          <p:spPr bwMode="gray">
            <a:xfrm>
              <a:off x="3028303" y="3892199"/>
              <a:ext cx="9292" cy="19463"/>
            </a:xfrm>
            <a:custGeom>
              <a:avLst/>
              <a:gdLst>
                <a:gd name="T0" fmla="*/ 2147483647 w 4"/>
                <a:gd name="T1" fmla="*/ 0 h 8"/>
                <a:gd name="T2" fmla="*/ 2147483647 w 4"/>
                <a:gd name="T3" fmla="*/ 2147483647 h 8"/>
                <a:gd name="T4" fmla="*/ 2147483647 w 4"/>
                <a:gd name="T5" fmla="*/ 2147483647 h 8"/>
                <a:gd name="T6" fmla="*/ 2147483647 w 4"/>
                <a:gd name="T7" fmla="*/ 2147483647 h 8"/>
                <a:gd name="T8" fmla="*/ 2147483647 w 4"/>
                <a:gd name="T9" fmla="*/ 2147483647 h 8"/>
                <a:gd name="T10" fmla="*/ 2147483647 w 4"/>
                <a:gd name="T11" fmla="*/ 2147483647 h 8"/>
                <a:gd name="T12" fmla="*/ 2147483647 w 4"/>
                <a:gd name="T13" fmla="*/ 2147483647 h 8"/>
                <a:gd name="T14" fmla="*/ 2147483647 w 4"/>
                <a:gd name="T15" fmla="*/ 2147483647 h 8"/>
                <a:gd name="T16" fmla="*/ 2147483647 w 4"/>
                <a:gd name="T17" fmla="*/ 2147483647 h 8"/>
                <a:gd name="T18" fmla="*/ 2147483647 w 4"/>
                <a:gd name="T19" fmla="*/ 2147483647 h 8"/>
                <a:gd name="T20" fmla="*/ 2147483647 w 4"/>
                <a:gd name="T21" fmla="*/ 2147483647 h 8"/>
                <a:gd name="T22" fmla="*/ 2147483647 w 4"/>
                <a:gd name="T23" fmla="*/ 2147483647 h 8"/>
                <a:gd name="T24" fmla="*/ 2147483647 w 4"/>
                <a:gd name="T25" fmla="*/ 2147483647 h 8"/>
                <a:gd name="T26" fmla="*/ 0 w 4"/>
                <a:gd name="T27" fmla="*/ 2147483647 h 8"/>
                <a:gd name="T28" fmla="*/ 0 w 4"/>
                <a:gd name="T29" fmla="*/ 2147483647 h 8"/>
                <a:gd name="T30" fmla="*/ 2147483647 w 4"/>
                <a:gd name="T31" fmla="*/ 2147483647 h 8"/>
                <a:gd name="T32" fmla="*/ 2147483647 w 4"/>
                <a:gd name="T33" fmla="*/ 2147483647 h 8"/>
                <a:gd name="T34" fmla="*/ 2147483647 w 4"/>
                <a:gd name="T35" fmla="*/ 2147483647 h 8"/>
                <a:gd name="T36" fmla="*/ 2147483647 w 4"/>
                <a:gd name="T37" fmla="*/ 2147483647 h 8"/>
                <a:gd name="T38" fmla="*/ 2147483647 w 4"/>
                <a:gd name="T39" fmla="*/ 0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
                <a:gd name="T61" fmla="*/ 0 h 8"/>
                <a:gd name="T62" fmla="*/ 4 w 4"/>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 h="8">
                  <a:moveTo>
                    <a:pt x="2" y="0"/>
                  </a:moveTo>
                  <a:lnTo>
                    <a:pt x="2" y="1"/>
                  </a:lnTo>
                  <a:lnTo>
                    <a:pt x="3" y="1"/>
                  </a:lnTo>
                  <a:lnTo>
                    <a:pt x="3" y="2"/>
                  </a:lnTo>
                  <a:lnTo>
                    <a:pt x="4" y="4"/>
                  </a:lnTo>
                  <a:lnTo>
                    <a:pt x="3" y="4"/>
                  </a:lnTo>
                  <a:lnTo>
                    <a:pt x="3" y="7"/>
                  </a:lnTo>
                  <a:lnTo>
                    <a:pt x="2" y="8"/>
                  </a:lnTo>
                  <a:lnTo>
                    <a:pt x="3" y="8"/>
                  </a:lnTo>
                  <a:lnTo>
                    <a:pt x="2" y="8"/>
                  </a:lnTo>
                  <a:lnTo>
                    <a:pt x="1" y="7"/>
                  </a:lnTo>
                  <a:lnTo>
                    <a:pt x="1" y="6"/>
                  </a:lnTo>
                  <a:lnTo>
                    <a:pt x="1" y="5"/>
                  </a:lnTo>
                  <a:lnTo>
                    <a:pt x="0" y="5"/>
                  </a:lnTo>
                  <a:lnTo>
                    <a:pt x="0" y="4"/>
                  </a:lnTo>
                  <a:lnTo>
                    <a:pt x="1" y="2"/>
                  </a:lnTo>
                  <a:lnTo>
                    <a:pt x="1" y="1"/>
                  </a:lnTo>
                  <a:lnTo>
                    <a:pt x="2" y="1"/>
                  </a:lnTo>
                  <a:lnTo>
                    <a:pt x="1" y="1"/>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59" name="Freeform 159"/>
            <p:cNvSpPr>
              <a:spLocks/>
            </p:cNvSpPr>
            <p:nvPr/>
          </p:nvSpPr>
          <p:spPr bwMode="gray">
            <a:xfrm>
              <a:off x="3026455" y="3917499"/>
              <a:ext cx="7433" cy="13623"/>
            </a:xfrm>
            <a:custGeom>
              <a:avLst/>
              <a:gdLst>
                <a:gd name="T0" fmla="*/ 2147483647 w 3"/>
                <a:gd name="T1" fmla="*/ 0 h 5"/>
                <a:gd name="T2" fmla="*/ 2147483647 w 3"/>
                <a:gd name="T3" fmla="*/ 2147483647 h 5"/>
                <a:gd name="T4" fmla="*/ 2147483647 w 3"/>
                <a:gd name="T5" fmla="*/ 2147483647 h 5"/>
                <a:gd name="T6" fmla="*/ 2147483647 w 3"/>
                <a:gd name="T7" fmla="*/ 2147483647 h 5"/>
                <a:gd name="T8" fmla="*/ 2147483647 w 3"/>
                <a:gd name="T9" fmla="*/ 2147483647 h 5"/>
                <a:gd name="T10" fmla="*/ 2147483647 w 3"/>
                <a:gd name="T11" fmla="*/ 2147483647 h 5"/>
                <a:gd name="T12" fmla="*/ 2147483647 w 3"/>
                <a:gd name="T13" fmla="*/ 2147483647 h 5"/>
                <a:gd name="T14" fmla="*/ 0 w 3"/>
                <a:gd name="T15" fmla="*/ 2147483647 h 5"/>
                <a:gd name="T16" fmla="*/ 0 w 3"/>
                <a:gd name="T17" fmla="*/ 2147483647 h 5"/>
                <a:gd name="T18" fmla="*/ 0 w 3"/>
                <a:gd name="T19" fmla="*/ 2147483647 h 5"/>
                <a:gd name="T20" fmla="*/ 2147483647 w 3"/>
                <a:gd name="T21" fmla="*/ 2147483647 h 5"/>
                <a:gd name="T22" fmla="*/ 2147483647 w 3"/>
                <a:gd name="T23" fmla="*/ 2147483647 h 5"/>
                <a:gd name="T24" fmla="*/ 2147483647 w 3"/>
                <a:gd name="T25" fmla="*/ 0 h 5"/>
                <a:gd name="T26" fmla="*/ 2147483647 w 3"/>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5"/>
                <a:gd name="T44" fmla="*/ 3 w 3"/>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5">
                  <a:moveTo>
                    <a:pt x="2" y="0"/>
                  </a:moveTo>
                  <a:lnTo>
                    <a:pt x="2" y="1"/>
                  </a:lnTo>
                  <a:lnTo>
                    <a:pt x="3" y="2"/>
                  </a:lnTo>
                  <a:lnTo>
                    <a:pt x="3" y="3"/>
                  </a:lnTo>
                  <a:lnTo>
                    <a:pt x="2" y="4"/>
                  </a:lnTo>
                  <a:lnTo>
                    <a:pt x="2" y="5"/>
                  </a:lnTo>
                  <a:lnTo>
                    <a:pt x="1" y="4"/>
                  </a:lnTo>
                  <a:lnTo>
                    <a:pt x="0" y="4"/>
                  </a:lnTo>
                  <a:lnTo>
                    <a:pt x="0" y="3"/>
                  </a:lnTo>
                  <a:lnTo>
                    <a:pt x="0" y="2"/>
                  </a:lnTo>
                  <a:lnTo>
                    <a:pt x="1" y="2"/>
                  </a:lnTo>
                  <a:lnTo>
                    <a:pt x="1" y="1"/>
                  </a:lnTo>
                  <a:lnTo>
                    <a:pt x="1"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60" name="Freeform 160"/>
            <p:cNvSpPr>
              <a:spLocks/>
            </p:cNvSpPr>
            <p:nvPr/>
          </p:nvSpPr>
          <p:spPr bwMode="gray">
            <a:xfrm>
              <a:off x="3028304" y="3933058"/>
              <a:ext cx="1859" cy="1947"/>
            </a:xfrm>
            <a:custGeom>
              <a:avLst/>
              <a:gdLst>
                <a:gd name="T0" fmla="*/ 0 w 1"/>
                <a:gd name="T1" fmla="*/ 0 h 1"/>
                <a:gd name="T2" fmla="*/ 0 w 1"/>
                <a:gd name="T3" fmla="*/ 2147483647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61" name="Freeform 161"/>
            <p:cNvSpPr>
              <a:spLocks/>
            </p:cNvSpPr>
            <p:nvPr/>
          </p:nvSpPr>
          <p:spPr bwMode="gray">
            <a:xfrm>
              <a:off x="3065469" y="3915544"/>
              <a:ext cx="9292" cy="11677"/>
            </a:xfrm>
            <a:custGeom>
              <a:avLst/>
              <a:gdLst>
                <a:gd name="T0" fmla="*/ 0 w 4"/>
                <a:gd name="T1" fmla="*/ 0 h 5"/>
                <a:gd name="T2" fmla="*/ 2147483647 w 4"/>
                <a:gd name="T3" fmla="*/ 0 h 5"/>
                <a:gd name="T4" fmla="*/ 2147483647 w 4"/>
                <a:gd name="T5" fmla="*/ 2147483647 h 5"/>
                <a:gd name="T6" fmla="*/ 2147483647 w 4"/>
                <a:gd name="T7" fmla="*/ 2147483647 h 5"/>
                <a:gd name="T8" fmla="*/ 2147483647 w 4"/>
                <a:gd name="T9" fmla="*/ 2147483647 h 5"/>
                <a:gd name="T10" fmla="*/ 2147483647 w 4"/>
                <a:gd name="T11" fmla="*/ 2147483647 h 5"/>
                <a:gd name="T12" fmla="*/ 2147483647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0 w 4"/>
                <a:gd name="T23" fmla="*/ 2147483647 h 5"/>
                <a:gd name="T24" fmla="*/ 0 w 4"/>
                <a:gd name="T25" fmla="*/ 2147483647 h 5"/>
                <a:gd name="T26" fmla="*/ 0 w 4"/>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5"/>
                <a:gd name="T44" fmla="*/ 4 w 4"/>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5">
                  <a:moveTo>
                    <a:pt x="0" y="0"/>
                  </a:moveTo>
                  <a:lnTo>
                    <a:pt x="1" y="0"/>
                  </a:lnTo>
                  <a:lnTo>
                    <a:pt x="2" y="1"/>
                  </a:lnTo>
                  <a:lnTo>
                    <a:pt x="2" y="2"/>
                  </a:lnTo>
                  <a:lnTo>
                    <a:pt x="3" y="3"/>
                  </a:lnTo>
                  <a:lnTo>
                    <a:pt x="4" y="3"/>
                  </a:lnTo>
                  <a:lnTo>
                    <a:pt x="3" y="4"/>
                  </a:lnTo>
                  <a:lnTo>
                    <a:pt x="3" y="5"/>
                  </a:lnTo>
                  <a:lnTo>
                    <a:pt x="2" y="5"/>
                  </a:lnTo>
                  <a:lnTo>
                    <a:pt x="2" y="4"/>
                  </a:lnTo>
                  <a:lnTo>
                    <a:pt x="1" y="4"/>
                  </a:lnTo>
                  <a:lnTo>
                    <a:pt x="0" y="3"/>
                  </a:lnTo>
                  <a:lnTo>
                    <a:pt x="0"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62" name="Freeform 162"/>
            <p:cNvSpPr>
              <a:spLocks/>
            </p:cNvSpPr>
            <p:nvPr/>
          </p:nvSpPr>
          <p:spPr bwMode="gray">
            <a:xfrm>
              <a:off x="2403909" y="3800731"/>
              <a:ext cx="33450" cy="64223"/>
            </a:xfrm>
            <a:custGeom>
              <a:avLst/>
              <a:gdLst>
                <a:gd name="T0" fmla="*/ 2147483647 w 14"/>
                <a:gd name="T1" fmla="*/ 2147483647 h 25"/>
                <a:gd name="T2" fmla="*/ 0 w 14"/>
                <a:gd name="T3" fmla="*/ 2147483647 h 25"/>
                <a:gd name="T4" fmla="*/ 2147483647 w 14"/>
                <a:gd name="T5" fmla="*/ 2147483647 h 25"/>
                <a:gd name="T6" fmla="*/ 2147483647 w 14"/>
                <a:gd name="T7" fmla="*/ 0 h 25"/>
                <a:gd name="T8" fmla="*/ 2147483647 w 14"/>
                <a:gd name="T9" fmla="*/ 2147483647 h 25"/>
                <a:gd name="T10" fmla="*/ 2147483647 w 14"/>
                <a:gd name="T11" fmla="*/ 2147483647 h 25"/>
                <a:gd name="T12" fmla="*/ 2147483647 w 14"/>
                <a:gd name="T13" fmla="*/ 2147483647 h 25"/>
                <a:gd name="T14" fmla="*/ 2147483647 w 14"/>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5"/>
                <a:gd name="T26" fmla="*/ 14 w 1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5">
                  <a:moveTo>
                    <a:pt x="4" y="25"/>
                  </a:moveTo>
                  <a:lnTo>
                    <a:pt x="0" y="22"/>
                  </a:lnTo>
                  <a:lnTo>
                    <a:pt x="1" y="6"/>
                  </a:lnTo>
                  <a:lnTo>
                    <a:pt x="5" y="0"/>
                  </a:lnTo>
                  <a:lnTo>
                    <a:pt x="14" y="2"/>
                  </a:lnTo>
                  <a:lnTo>
                    <a:pt x="11" y="5"/>
                  </a:lnTo>
                  <a:lnTo>
                    <a:pt x="10" y="11"/>
                  </a:lnTo>
                  <a:lnTo>
                    <a:pt x="4" y="2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63" name="Freeform 163"/>
            <p:cNvSpPr>
              <a:spLocks/>
            </p:cNvSpPr>
            <p:nvPr/>
          </p:nvSpPr>
          <p:spPr bwMode="gray">
            <a:xfrm>
              <a:off x="2392775" y="3868846"/>
              <a:ext cx="143091" cy="79793"/>
            </a:xfrm>
            <a:custGeom>
              <a:avLst/>
              <a:gdLst>
                <a:gd name="T0" fmla="*/ 2147483647 w 59"/>
                <a:gd name="T1" fmla="*/ 2147483647 h 31"/>
                <a:gd name="T2" fmla="*/ 2147483647 w 59"/>
                <a:gd name="T3" fmla="*/ 2147483647 h 31"/>
                <a:gd name="T4" fmla="*/ 2147483647 w 59"/>
                <a:gd name="T5" fmla="*/ 2147483647 h 31"/>
                <a:gd name="T6" fmla="*/ 0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0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2147483647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31"/>
                <a:gd name="T62" fmla="*/ 59 w 59"/>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31">
                  <a:moveTo>
                    <a:pt x="20" y="28"/>
                  </a:moveTo>
                  <a:lnTo>
                    <a:pt x="17" y="26"/>
                  </a:lnTo>
                  <a:lnTo>
                    <a:pt x="12" y="19"/>
                  </a:lnTo>
                  <a:lnTo>
                    <a:pt x="0" y="16"/>
                  </a:lnTo>
                  <a:lnTo>
                    <a:pt x="13" y="6"/>
                  </a:lnTo>
                  <a:lnTo>
                    <a:pt x="15" y="2"/>
                  </a:lnTo>
                  <a:lnTo>
                    <a:pt x="16" y="2"/>
                  </a:lnTo>
                  <a:lnTo>
                    <a:pt x="33" y="1"/>
                  </a:lnTo>
                  <a:lnTo>
                    <a:pt x="49" y="0"/>
                  </a:lnTo>
                  <a:lnTo>
                    <a:pt x="56" y="7"/>
                  </a:lnTo>
                  <a:lnTo>
                    <a:pt x="59" y="9"/>
                  </a:lnTo>
                  <a:lnTo>
                    <a:pt x="52" y="11"/>
                  </a:lnTo>
                  <a:lnTo>
                    <a:pt x="44" y="11"/>
                  </a:lnTo>
                  <a:lnTo>
                    <a:pt x="38" y="18"/>
                  </a:lnTo>
                  <a:lnTo>
                    <a:pt x="34" y="18"/>
                  </a:lnTo>
                  <a:lnTo>
                    <a:pt x="26" y="23"/>
                  </a:lnTo>
                  <a:lnTo>
                    <a:pt x="26" y="28"/>
                  </a:lnTo>
                  <a:lnTo>
                    <a:pt x="24" y="31"/>
                  </a:lnTo>
                  <a:lnTo>
                    <a:pt x="20" y="29"/>
                  </a:lnTo>
                  <a:lnTo>
                    <a:pt x="20" y="2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64" name="Freeform 164"/>
            <p:cNvSpPr>
              <a:spLocks/>
            </p:cNvSpPr>
            <p:nvPr/>
          </p:nvSpPr>
          <p:spPr bwMode="gray">
            <a:xfrm>
              <a:off x="2383471" y="3909707"/>
              <a:ext cx="52033" cy="33084"/>
            </a:xfrm>
            <a:custGeom>
              <a:avLst/>
              <a:gdLst>
                <a:gd name="T0" fmla="*/ 2147483647 w 21"/>
                <a:gd name="T1" fmla="*/ 0 h 13"/>
                <a:gd name="T2" fmla="*/ 2147483647 w 21"/>
                <a:gd name="T3" fmla="*/ 2147483647 h 13"/>
                <a:gd name="T4" fmla="*/ 2147483647 w 21"/>
                <a:gd name="T5" fmla="*/ 2147483647 h 13"/>
                <a:gd name="T6" fmla="*/ 2147483647 w 21"/>
                <a:gd name="T7" fmla="*/ 2147483647 h 13"/>
                <a:gd name="T8" fmla="*/ 2147483647 w 21"/>
                <a:gd name="T9" fmla="*/ 2147483647 h 13"/>
                <a:gd name="T10" fmla="*/ 0 w 21"/>
                <a:gd name="T11" fmla="*/ 2147483647 h 13"/>
                <a:gd name="T12" fmla="*/ 2147483647 w 21"/>
                <a:gd name="T13" fmla="*/ 0 h 13"/>
                <a:gd name="T14" fmla="*/ 0 60000 65536"/>
                <a:gd name="T15" fmla="*/ 0 60000 65536"/>
                <a:gd name="T16" fmla="*/ 0 60000 65536"/>
                <a:gd name="T17" fmla="*/ 0 60000 65536"/>
                <a:gd name="T18" fmla="*/ 0 60000 65536"/>
                <a:gd name="T19" fmla="*/ 0 60000 65536"/>
                <a:gd name="T20" fmla="*/ 0 60000 65536"/>
                <a:gd name="T21" fmla="*/ 0 w 21"/>
                <a:gd name="T22" fmla="*/ 0 h 13"/>
                <a:gd name="T23" fmla="*/ 21 w 2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3">
                  <a:moveTo>
                    <a:pt x="4" y="0"/>
                  </a:moveTo>
                  <a:lnTo>
                    <a:pt x="16" y="3"/>
                  </a:lnTo>
                  <a:lnTo>
                    <a:pt x="21" y="10"/>
                  </a:lnTo>
                  <a:lnTo>
                    <a:pt x="18" y="12"/>
                  </a:lnTo>
                  <a:lnTo>
                    <a:pt x="14" y="13"/>
                  </a:lnTo>
                  <a:lnTo>
                    <a:pt x="0" y="5"/>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65" name="Freeform 165"/>
            <p:cNvSpPr>
              <a:spLocks/>
            </p:cNvSpPr>
            <p:nvPr/>
          </p:nvSpPr>
          <p:spPr bwMode="gray">
            <a:xfrm>
              <a:off x="2517283" y="3674220"/>
              <a:ext cx="209989" cy="91471"/>
            </a:xfrm>
            <a:custGeom>
              <a:avLst/>
              <a:gdLst>
                <a:gd name="T0" fmla="*/ 2147483647 w 87"/>
                <a:gd name="T1" fmla="*/ 2147483647 h 36"/>
                <a:gd name="T2" fmla="*/ 2147483647 w 87"/>
                <a:gd name="T3" fmla="*/ 0 h 36"/>
                <a:gd name="T4" fmla="*/ 2147483647 w 87"/>
                <a:gd name="T5" fmla="*/ 0 h 36"/>
                <a:gd name="T6" fmla="*/ 2147483647 w 87"/>
                <a:gd name="T7" fmla="*/ 0 h 36"/>
                <a:gd name="T8" fmla="*/ 2147483647 w 87"/>
                <a:gd name="T9" fmla="*/ 2147483647 h 36"/>
                <a:gd name="T10" fmla="*/ 2147483647 w 87"/>
                <a:gd name="T11" fmla="*/ 2147483647 h 36"/>
                <a:gd name="T12" fmla="*/ 2147483647 w 87"/>
                <a:gd name="T13" fmla="*/ 2147483647 h 36"/>
                <a:gd name="T14" fmla="*/ 2147483647 w 87"/>
                <a:gd name="T15" fmla="*/ 2147483647 h 36"/>
                <a:gd name="T16" fmla="*/ 2147483647 w 87"/>
                <a:gd name="T17" fmla="*/ 2147483647 h 36"/>
                <a:gd name="T18" fmla="*/ 2147483647 w 87"/>
                <a:gd name="T19" fmla="*/ 2147483647 h 36"/>
                <a:gd name="T20" fmla="*/ 2147483647 w 87"/>
                <a:gd name="T21" fmla="*/ 2147483647 h 36"/>
                <a:gd name="T22" fmla="*/ 2147483647 w 87"/>
                <a:gd name="T23" fmla="*/ 2147483647 h 36"/>
                <a:gd name="T24" fmla="*/ 2147483647 w 87"/>
                <a:gd name="T25" fmla="*/ 2147483647 h 36"/>
                <a:gd name="T26" fmla="*/ 2147483647 w 87"/>
                <a:gd name="T27" fmla="*/ 2147483647 h 36"/>
                <a:gd name="T28" fmla="*/ 2147483647 w 87"/>
                <a:gd name="T29" fmla="*/ 2147483647 h 36"/>
                <a:gd name="T30" fmla="*/ 2147483647 w 87"/>
                <a:gd name="T31" fmla="*/ 2147483647 h 36"/>
                <a:gd name="T32" fmla="*/ 2147483647 w 87"/>
                <a:gd name="T33" fmla="*/ 2147483647 h 36"/>
                <a:gd name="T34" fmla="*/ 2147483647 w 87"/>
                <a:gd name="T35" fmla="*/ 2147483647 h 36"/>
                <a:gd name="T36" fmla="*/ 2147483647 w 87"/>
                <a:gd name="T37" fmla="*/ 2147483647 h 36"/>
                <a:gd name="T38" fmla="*/ 2147483647 w 87"/>
                <a:gd name="T39" fmla="*/ 2147483647 h 36"/>
                <a:gd name="T40" fmla="*/ 2147483647 w 87"/>
                <a:gd name="T41" fmla="*/ 2147483647 h 36"/>
                <a:gd name="T42" fmla="*/ 2147483647 w 87"/>
                <a:gd name="T43" fmla="*/ 2147483647 h 36"/>
                <a:gd name="T44" fmla="*/ 2147483647 w 87"/>
                <a:gd name="T45" fmla="*/ 2147483647 h 36"/>
                <a:gd name="T46" fmla="*/ 2147483647 w 87"/>
                <a:gd name="T47" fmla="*/ 2147483647 h 36"/>
                <a:gd name="T48" fmla="*/ 2147483647 w 87"/>
                <a:gd name="T49" fmla="*/ 2147483647 h 36"/>
                <a:gd name="T50" fmla="*/ 2147483647 w 87"/>
                <a:gd name="T51" fmla="*/ 2147483647 h 36"/>
                <a:gd name="T52" fmla="*/ 2147483647 w 87"/>
                <a:gd name="T53" fmla="*/ 2147483647 h 36"/>
                <a:gd name="T54" fmla="*/ 2147483647 w 87"/>
                <a:gd name="T55" fmla="*/ 2147483647 h 36"/>
                <a:gd name="T56" fmla="*/ 2147483647 w 87"/>
                <a:gd name="T57" fmla="*/ 2147483647 h 36"/>
                <a:gd name="T58" fmla="*/ 2147483647 w 87"/>
                <a:gd name="T59" fmla="*/ 2147483647 h 36"/>
                <a:gd name="T60" fmla="*/ 0 w 87"/>
                <a:gd name="T61" fmla="*/ 2147483647 h 36"/>
                <a:gd name="T62" fmla="*/ 2147483647 w 87"/>
                <a:gd name="T63" fmla="*/ 2147483647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36"/>
                <a:gd name="T98" fmla="*/ 87 w 87"/>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36">
                  <a:moveTo>
                    <a:pt x="1" y="5"/>
                  </a:moveTo>
                  <a:lnTo>
                    <a:pt x="9" y="0"/>
                  </a:lnTo>
                  <a:lnTo>
                    <a:pt x="15" y="0"/>
                  </a:lnTo>
                  <a:lnTo>
                    <a:pt x="21" y="0"/>
                  </a:lnTo>
                  <a:lnTo>
                    <a:pt x="34" y="1"/>
                  </a:lnTo>
                  <a:lnTo>
                    <a:pt x="40" y="4"/>
                  </a:lnTo>
                  <a:lnTo>
                    <a:pt x="42" y="8"/>
                  </a:lnTo>
                  <a:lnTo>
                    <a:pt x="49" y="8"/>
                  </a:lnTo>
                  <a:lnTo>
                    <a:pt x="64" y="18"/>
                  </a:lnTo>
                  <a:lnTo>
                    <a:pt x="67" y="22"/>
                  </a:lnTo>
                  <a:lnTo>
                    <a:pt x="70" y="22"/>
                  </a:lnTo>
                  <a:lnTo>
                    <a:pt x="76" y="27"/>
                  </a:lnTo>
                  <a:lnTo>
                    <a:pt x="85" y="28"/>
                  </a:lnTo>
                  <a:lnTo>
                    <a:pt x="87" y="32"/>
                  </a:lnTo>
                  <a:lnTo>
                    <a:pt x="74" y="34"/>
                  </a:lnTo>
                  <a:lnTo>
                    <a:pt x="70" y="33"/>
                  </a:lnTo>
                  <a:lnTo>
                    <a:pt x="59" y="36"/>
                  </a:lnTo>
                  <a:lnTo>
                    <a:pt x="56" y="34"/>
                  </a:lnTo>
                  <a:lnTo>
                    <a:pt x="56" y="31"/>
                  </a:lnTo>
                  <a:lnTo>
                    <a:pt x="60" y="27"/>
                  </a:lnTo>
                  <a:lnTo>
                    <a:pt x="58" y="25"/>
                  </a:lnTo>
                  <a:lnTo>
                    <a:pt x="52" y="24"/>
                  </a:lnTo>
                  <a:lnTo>
                    <a:pt x="45" y="18"/>
                  </a:lnTo>
                  <a:lnTo>
                    <a:pt x="37" y="15"/>
                  </a:lnTo>
                  <a:lnTo>
                    <a:pt x="34" y="11"/>
                  </a:lnTo>
                  <a:lnTo>
                    <a:pt x="27" y="11"/>
                  </a:lnTo>
                  <a:lnTo>
                    <a:pt x="20" y="6"/>
                  </a:lnTo>
                  <a:lnTo>
                    <a:pt x="20" y="4"/>
                  </a:lnTo>
                  <a:lnTo>
                    <a:pt x="13" y="4"/>
                  </a:lnTo>
                  <a:lnTo>
                    <a:pt x="6" y="10"/>
                  </a:lnTo>
                  <a:lnTo>
                    <a:pt x="0" y="9"/>
                  </a:lnTo>
                  <a:lnTo>
                    <a:pt x="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66" name="Freeform 166"/>
            <p:cNvSpPr>
              <a:spLocks/>
            </p:cNvSpPr>
            <p:nvPr/>
          </p:nvSpPr>
          <p:spPr bwMode="gray">
            <a:xfrm>
              <a:off x="2548857" y="3693690"/>
              <a:ext cx="5576" cy="7785"/>
            </a:xfrm>
            <a:custGeom>
              <a:avLst/>
              <a:gdLst>
                <a:gd name="T0" fmla="*/ 0 w 2"/>
                <a:gd name="T1" fmla="*/ 2147483647 h 3"/>
                <a:gd name="T2" fmla="*/ 2147483647 w 2"/>
                <a:gd name="T3" fmla="*/ 0 h 3"/>
                <a:gd name="T4" fmla="*/ 2147483647 w 2"/>
                <a:gd name="T5" fmla="*/ 2147483647 h 3"/>
                <a:gd name="T6" fmla="*/ 0 w 2"/>
                <a:gd name="T7" fmla="*/ 2147483647 h 3"/>
                <a:gd name="T8" fmla="*/ 0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1"/>
                  </a:moveTo>
                  <a:lnTo>
                    <a:pt x="2" y="0"/>
                  </a:lnTo>
                  <a:lnTo>
                    <a:pt x="2" y="2"/>
                  </a:lnTo>
                  <a:lnTo>
                    <a:pt x="0"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67" name="Freeform 167"/>
            <p:cNvSpPr>
              <a:spLocks/>
            </p:cNvSpPr>
            <p:nvPr/>
          </p:nvSpPr>
          <p:spPr bwMode="gray">
            <a:xfrm>
              <a:off x="2643648" y="3800720"/>
              <a:ext cx="40883" cy="23355"/>
            </a:xfrm>
            <a:custGeom>
              <a:avLst/>
              <a:gdLst>
                <a:gd name="T0" fmla="*/ 0 w 17"/>
                <a:gd name="T1" fmla="*/ 2147483647 h 9"/>
                <a:gd name="T2" fmla="*/ 2147483647 w 17"/>
                <a:gd name="T3" fmla="*/ 0 h 9"/>
                <a:gd name="T4" fmla="*/ 2147483647 w 17"/>
                <a:gd name="T5" fmla="*/ 2147483647 h 9"/>
                <a:gd name="T6" fmla="*/ 2147483647 w 17"/>
                <a:gd name="T7" fmla="*/ 2147483647 h 9"/>
                <a:gd name="T8" fmla="*/ 2147483647 w 17"/>
                <a:gd name="T9" fmla="*/ 2147483647 h 9"/>
                <a:gd name="T10" fmla="*/ 2147483647 w 17"/>
                <a:gd name="T11" fmla="*/ 2147483647 h 9"/>
                <a:gd name="T12" fmla="*/ 0 w 17"/>
                <a:gd name="T13" fmla="*/ 2147483647 h 9"/>
                <a:gd name="T14" fmla="*/ 0 60000 65536"/>
                <a:gd name="T15" fmla="*/ 0 60000 65536"/>
                <a:gd name="T16" fmla="*/ 0 60000 65536"/>
                <a:gd name="T17" fmla="*/ 0 60000 65536"/>
                <a:gd name="T18" fmla="*/ 0 60000 65536"/>
                <a:gd name="T19" fmla="*/ 0 60000 65536"/>
                <a:gd name="T20" fmla="*/ 0 60000 65536"/>
                <a:gd name="T21" fmla="*/ 0 w 17"/>
                <a:gd name="T22" fmla="*/ 0 h 9"/>
                <a:gd name="T23" fmla="*/ 17 w 1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9">
                  <a:moveTo>
                    <a:pt x="0" y="3"/>
                  </a:moveTo>
                  <a:lnTo>
                    <a:pt x="5" y="0"/>
                  </a:lnTo>
                  <a:lnTo>
                    <a:pt x="17" y="6"/>
                  </a:lnTo>
                  <a:lnTo>
                    <a:pt x="17" y="9"/>
                  </a:lnTo>
                  <a:lnTo>
                    <a:pt x="6" y="8"/>
                  </a:lnTo>
                  <a:lnTo>
                    <a:pt x="2"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68" name="Freeform 168"/>
            <p:cNvSpPr>
              <a:spLocks/>
            </p:cNvSpPr>
            <p:nvPr/>
          </p:nvSpPr>
          <p:spPr bwMode="gray">
            <a:xfrm>
              <a:off x="2652923" y="3573020"/>
              <a:ext cx="11150" cy="33085"/>
            </a:xfrm>
            <a:custGeom>
              <a:avLst/>
              <a:gdLst>
                <a:gd name="T0" fmla="*/ 0 w 5"/>
                <a:gd name="T1" fmla="*/ 2147483647 h 13"/>
                <a:gd name="T2" fmla="*/ 2147483647 w 5"/>
                <a:gd name="T3" fmla="*/ 0 h 13"/>
                <a:gd name="T4" fmla="*/ 2147483647 w 5"/>
                <a:gd name="T5" fmla="*/ 2147483647 h 13"/>
                <a:gd name="T6" fmla="*/ 2147483647 w 5"/>
                <a:gd name="T7" fmla="*/ 2147483647 h 13"/>
                <a:gd name="T8" fmla="*/ 2147483647 w 5"/>
                <a:gd name="T9" fmla="*/ 2147483647 h 13"/>
                <a:gd name="T10" fmla="*/ 2147483647 w 5"/>
                <a:gd name="T11" fmla="*/ 2147483647 h 13"/>
                <a:gd name="T12" fmla="*/ 0 w 5"/>
                <a:gd name="T13" fmla="*/ 2147483647 h 13"/>
                <a:gd name="T14" fmla="*/ 0 60000 65536"/>
                <a:gd name="T15" fmla="*/ 0 60000 65536"/>
                <a:gd name="T16" fmla="*/ 0 60000 65536"/>
                <a:gd name="T17" fmla="*/ 0 60000 65536"/>
                <a:gd name="T18" fmla="*/ 0 60000 65536"/>
                <a:gd name="T19" fmla="*/ 0 60000 65536"/>
                <a:gd name="T20" fmla="*/ 0 60000 65536"/>
                <a:gd name="T21" fmla="*/ 0 w 5"/>
                <a:gd name="T22" fmla="*/ 0 h 13"/>
                <a:gd name="T23" fmla="*/ 5 w 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3">
                  <a:moveTo>
                    <a:pt x="0" y="1"/>
                  </a:moveTo>
                  <a:lnTo>
                    <a:pt x="3" y="0"/>
                  </a:lnTo>
                  <a:lnTo>
                    <a:pt x="5" y="4"/>
                  </a:lnTo>
                  <a:lnTo>
                    <a:pt x="5" y="13"/>
                  </a:lnTo>
                  <a:lnTo>
                    <a:pt x="3" y="12"/>
                  </a:lnTo>
                  <a:lnTo>
                    <a:pt x="4" y="7"/>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69" name="Freeform 169"/>
            <p:cNvSpPr>
              <a:spLocks/>
            </p:cNvSpPr>
            <p:nvPr/>
          </p:nvSpPr>
          <p:spPr bwMode="gray">
            <a:xfrm>
              <a:off x="2677092" y="3609996"/>
              <a:ext cx="14867" cy="29192"/>
            </a:xfrm>
            <a:custGeom>
              <a:avLst/>
              <a:gdLst>
                <a:gd name="T0" fmla="*/ 0 w 6"/>
                <a:gd name="T1" fmla="*/ 2147483647 h 11"/>
                <a:gd name="T2" fmla="*/ 2147483647 w 6"/>
                <a:gd name="T3" fmla="*/ 0 h 11"/>
                <a:gd name="T4" fmla="*/ 2147483647 w 6"/>
                <a:gd name="T5" fmla="*/ 2147483647 h 11"/>
                <a:gd name="T6" fmla="*/ 2147483647 w 6"/>
                <a:gd name="T7" fmla="*/ 2147483647 h 11"/>
                <a:gd name="T8" fmla="*/ 2147483647 w 6"/>
                <a:gd name="T9" fmla="*/ 2147483647 h 11"/>
                <a:gd name="T10" fmla="*/ 2147483647 w 6"/>
                <a:gd name="T11" fmla="*/ 2147483647 h 11"/>
                <a:gd name="T12" fmla="*/ 0 w 6"/>
                <a:gd name="T13" fmla="*/ 2147483647 h 11"/>
                <a:gd name="T14" fmla="*/ 0 60000 65536"/>
                <a:gd name="T15" fmla="*/ 0 60000 65536"/>
                <a:gd name="T16" fmla="*/ 0 60000 65536"/>
                <a:gd name="T17" fmla="*/ 0 60000 65536"/>
                <a:gd name="T18" fmla="*/ 0 60000 65536"/>
                <a:gd name="T19" fmla="*/ 0 60000 65536"/>
                <a:gd name="T20" fmla="*/ 0 60000 65536"/>
                <a:gd name="T21" fmla="*/ 0 w 6"/>
                <a:gd name="T22" fmla="*/ 0 h 11"/>
                <a:gd name="T23" fmla="*/ 6 w 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1">
                  <a:moveTo>
                    <a:pt x="0" y="1"/>
                  </a:moveTo>
                  <a:lnTo>
                    <a:pt x="2" y="0"/>
                  </a:lnTo>
                  <a:lnTo>
                    <a:pt x="5" y="4"/>
                  </a:lnTo>
                  <a:lnTo>
                    <a:pt x="6" y="11"/>
                  </a:lnTo>
                  <a:lnTo>
                    <a:pt x="4" y="11"/>
                  </a:lnTo>
                  <a:lnTo>
                    <a:pt x="4" y="5"/>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70" name="Freeform 170"/>
            <p:cNvSpPr>
              <a:spLocks/>
            </p:cNvSpPr>
            <p:nvPr/>
          </p:nvSpPr>
          <p:spPr bwMode="gray">
            <a:xfrm>
              <a:off x="2695665" y="3635295"/>
              <a:ext cx="13008" cy="17516"/>
            </a:xfrm>
            <a:custGeom>
              <a:avLst/>
              <a:gdLst>
                <a:gd name="T0" fmla="*/ 0 w 5"/>
                <a:gd name="T1" fmla="*/ 0 h 7"/>
                <a:gd name="T2" fmla="*/ 2147483647 w 5"/>
                <a:gd name="T3" fmla="*/ 2147483647 h 7"/>
                <a:gd name="T4" fmla="*/ 2147483647 w 5"/>
                <a:gd name="T5" fmla="*/ 2147483647 h 7"/>
                <a:gd name="T6" fmla="*/ 2147483647 w 5"/>
                <a:gd name="T7" fmla="*/ 2147483647 h 7"/>
                <a:gd name="T8" fmla="*/ 0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0"/>
                  </a:moveTo>
                  <a:lnTo>
                    <a:pt x="2" y="1"/>
                  </a:lnTo>
                  <a:lnTo>
                    <a:pt x="5" y="7"/>
                  </a:lnTo>
                  <a:lnTo>
                    <a:pt x="2" y="7"/>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71" name="Freeform 171"/>
            <p:cNvSpPr>
              <a:spLocks/>
            </p:cNvSpPr>
            <p:nvPr/>
          </p:nvSpPr>
          <p:spPr bwMode="gray">
            <a:xfrm>
              <a:off x="2706827" y="3666433"/>
              <a:ext cx="9291" cy="23355"/>
            </a:xfrm>
            <a:custGeom>
              <a:avLst/>
              <a:gdLst>
                <a:gd name="T0" fmla="*/ 0 w 4"/>
                <a:gd name="T1" fmla="*/ 0 h 9"/>
                <a:gd name="T2" fmla="*/ 2147483647 w 4"/>
                <a:gd name="T3" fmla="*/ 0 h 9"/>
                <a:gd name="T4" fmla="*/ 2147483647 w 4"/>
                <a:gd name="T5" fmla="*/ 2147483647 h 9"/>
                <a:gd name="T6" fmla="*/ 2147483647 w 4"/>
                <a:gd name="T7" fmla="*/ 2147483647 h 9"/>
                <a:gd name="T8" fmla="*/ 2147483647 w 4"/>
                <a:gd name="T9" fmla="*/ 2147483647 h 9"/>
                <a:gd name="T10" fmla="*/ 0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0" y="0"/>
                  </a:moveTo>
                  <a:lnTo>
                    <a:pt x="2" y="0"/>
                  </a:lnTo>
                  <a:lnTo>
                    <a:pt x="3" y="3"/>
                  </a:lnTo>
                  <a:lnTo>
                    <a:pt x="4" y="9"/>
                  </a:lnTo>
                  <a:lnTo>
                    <a:pt x="3" y="9"/>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72" name="Freeform 172"/>
            <p:cNvSpPr>
              <a:spLocks/>
            </p:cNvSpPr>
            <p:nvPr/>
          </p:nvSpPr>
          <p:spPr bwMode="gray">
            <a:xfrm>
              <a:off x="2727256" y="3685896"/>
              <a:ext cx="11150" cy="25301"/>
            </a:xfrm>
            <a:custGeom>
              <a:avLst/>
              <a:gdLst>
                <a:gd name="T0" fmla="*/ 0 w 4"/>
                <a:gd name="T1" fmla="*/ 2147483647 h 10"/>
                <a:gd name="T2" fmla="*/ 2147483647 w 4"/>
                <a:gd name="T3" fmla="*/ 0 h 10"/>
                <a:gd name="T4" fmla="*/ 2147483647 w 4"/>
                <a:gd name="T5" fmla="*/ 2147483647 h 10"/>
                <a:gd name="T6" fmla="*/ 2147483647 w 4"/>
                <a:gd name="T7" fmla="*/ 2147483647 h 10"/>
                <a:gd name="T8" fmla="*/ 2147483647 w 4"/>
                <a:gd name="T9" fmla="*/ 2147483647 h 10"/>
                <a:gd name="T10" fmla="*/ 0 w 4"/>
                <a:gd name="T11" fmla="*/ 2147483647 h 10"/>
                <a:gd name="T12" fmla="*/ 2147483647 w 4"/>
                <a:gd name="T13" fmla="*/ 2147483647 h 10"/>
                <a:gd name="T14" fmla="*/ 2147483647 w 4"/>
                <a:gd name="T15" fmla="*/ 2147483647 h 10"/>
                <a:gd name="T16" fmla="*/ 0 w 4"/>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0"/>
                <a:gd name="T29" fmla="*/ 4 w 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0">
                  <a:moveTo>
                    <a:pt x="0" y="1"/>
                  </a:moveTo>
                  <a:lnTo>
                    <a:pt x="1" y="0"/>
                  </a:lnTo>
                  <a:lnTo>
                    <a:pt x="4" y="2"/>
                  </a:lnTo>
                  <a:lnTo>
                    <a:pt x="4" y="5"/>
                  </a:lnTo>
                  <a:lnTo>
                    <a:pt x="1" y="10"/>
                  </a:lnTo>
                  <a:lnTo>
                    <a:pt x="0" y="8"/>
                  </a:lnTo>
                  <a:lnTo>
                    <a:pt x="3" y="5"/>
                  </a:lnTo>
                  <a:lnTo>
                    <a:pt x="3"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73" name="Freeform 173"/>
            <p:cNvSpPr>
              <a:spLocks/>
            </p:cNvSpPr>
            <p:nvPr/>
          </p:nvSpPr>
          <p:spPr bwMode="gray">
            <a:xfrm>
              <a:off x="2643632" y="3625568"/>
              <a:ext cx="11150" cy="21407"/>
            </a:xfrm>
            <a:custGeom>
              <a:avLst/>
              <a:gdLst>
                <a:gd name="T0" fmla="*/ 2147483647 w 5"/>
                <a:gd name="T1" fmla="*/ 0 h 8"/>
                <a:gd name="T2" fmla="*/ 2147483647 w 5"/>
                <a:gd name="T3" fmla="*/ 2147483647 h 8"/>
                <a:gd name="T4" fmla="*/ 2147483647 w 5"/>
                <a:gd name="T5" fmla="*/ 2147483647 h 8"/>
                <a:gd name="T6" fmla="*/ 2147483647 w 5"/>
                <a:gd name="T7" fmla="*/ 2147483647 h 8"/>
                <a:gd name="T8" fmla="*/ 0 w 5"/>
                <a:gd name="T9" fmla="*/ 2147483647 h 8"/>
                <a:gd name="T10" fmla="*/ 2147483647 w 5"/>
                <a:gd name="T11" fmla="*/ 0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2" y="0"/>
                  </a:moveTo>
                  <a:lnTo>
                    <a:pt x="4" y="3"/>
                  </a:lnTo>
                  <a:lnTo>
                    <a:pt x="5" y="7"/>
                  </a:lnTo>
                  <a:lnTo>
                    <a:pt x="1" y="8"/>
                  </a:lnTo>
                  <a:lnTo>
                    <a:pt x="0" y="3"/>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74" name="Freeform 174"/>
            <p:cNvSpPr>
              <a:spLocks/>
            </p:cNvSpPr>
            <p:nvPr/>
          </p:nvSpPr>
          <p:spPr bwMode="gray">
            <a:xfrm>
              <a:off x="2634340" y="3576922"/>
              <a:ext cx="11150" cy="5839"/>
            </a:xfrm>
            <a:custGeom>
              <a:avLst/>
              <a:gdLst>
                <a:gd name="T0" fmla="*/ 2147483647 w 5"/>
                <a:gd name="T1" fmla="*/ 0 h 2"/>
                <a:gd name="T2" fmla="*/ 2147483647 w 5"/>
                <a:gd name="T3" fmla="*/ 2147483647 h 2"/>
                <a:gd name="T4" fmla="*/ 0 w 5"/>
                <a:gd name="T5" fmla="*/ 2147483647 h 2"/>
                <a:gd name="T6" fmla="*/ 2147483647 w 5"/>
                <a:gd name="T7" fmla="*/ 0 h 2"/>
                <a:gd name="T8" fmla="*/ 2147483647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lnTo>
                    <a:pt x="5" y="2"/>
                  </a:lnTo>
                  <a:lnTo>
                    <a:pt x="0" y="2"/>
                  </a:lnTo>
                  <a:lnTo>
                    <a:pt x="1" y="0"/>
                  </a:lnTo>
                  <a:lnTo>
                    <a:pt x="5"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75" name="Freeform 175"/>
            <p:cNvSpPr>
              <a:spLocks/>
            </p:cNvSpPr>
            <p:nvPr/>
          </p:nvSpPr>
          <p:spPr bwMode="gray">
            <a:xfrm>
              <a:off x="2652923" y="3650867"/>
              <a:ext cx="5576" cy="7785"/>
            </a:xfrm>
            <a:custGeom>
              <a:avLst/>
              <a:gdLst>
                <a:gd name="T0" fmla="*/ 0 w 2"/>
                <a:gd name="T1" fmla="*/ 2147483647 h 3"/>
                <a:gd name="T2" fmla="*/ 2147483647 w 2"/>
                <a:gd name="T3" fmla="*/ 0 h 3"/>
                <a:gd name="T4" fmla="*/ 2147483647 w 2"/>
                <a:gd name="T5" fmla="*/ 2147483647 h 3"/>
                <a:gd name="T6" fmla="*/ 0 w 2"/>
                <a:gd name="T7" fmla="*/ 2147483647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2"/>
                  </a:moveTo>
                  <a:lnTo>
                    <a:pt x="2" y="0"/>
                  </a:lnTo>
                  <a:lnTo>
                    <a:pt x="2"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76" name="Freeform 176"/>
            <p:cNvSpPr>
              <a:spLocks/>
            </p:cNvSpPr>
            <p:nvPr/>
          </p:nvSpPr>
          <p:spPr bwMode="gray">
            <a:xfrm>
              <a:off x="2727256" y="3763743"/>
              <a:ext cx="59466" cy="50600"/>
            </a:xfrm>
            <a:custGeom>
              <a:avLst/>
              <a:gdLst>
                <a:gd name="T0" fmla="*/ 2147483647 w 24"/>
                <a:gd name="T1" fmla="*/ 2147483647 h 20"/>
                <a:gd name="T2" fmla="*/ 2147483647 w 24"/>
                <a:gd name="T3" fmla="*/ 2147483647 h 20"/>
                <a:gd name="T4" fmla="*/ 2147483647 w 24"/>
                <a:gd name="T5" fmla="*/ 2147483647 h 20"/>
                <a:gd name="T6" fmla="*/ 2147483647 w 24"/>
                <a:gd name="T7" fmla="*/ 2147483647 h 20"/>
                <a:gd name="T8" fmla="*/ 2147483647 w 24"/>
                <a:gd name="T9" fmla="*/ 2147483647 h 20"/>
                <a:gd name="T10" fmla="*/ 2147483647 w 24"/>
                <a:gd name="T11" fmla="*/ 2147483647 h 20"/>
                <a:gd name="T12" fmla="*/ 0 w 24"/>
                <a:gd name="T13" fmla="*/ 2147483647 h 20"/>
                <a:gd name="T14" fmla="*/ 0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0 h 20"/>
                <a:gd name="T32" fmla="*/ 2147483647 w 24"/>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0"/>
                <a:gd name="T53" fmla="*/ 24 w 24"/>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0">
                  <a:moveTo>
                    <a:pt x="17" y="1"/>
                  </a:moveTo>
                  <a:lnTo>
                    <a:pt x="24" y="2"/>
                  </a:lnTo>
                  <a:lnTo>
                    <a:pt x="24" y="12"/>
                  </a:lnTo>
                  <a:lnTo>
                    <a:pt x="22" y="19"/>
                  </a:lnTo>
                  <a:lnTo>
                    <a:pt x="12" y="20"/>
                  </a:lnTo>
                  <a:lnTo>
                    <a:pt x="6" y="19"/>
                  </a:lnTo>
                  <a:lnTo>
                    <a:pt x="0" y="16"/>
                  </a:lnTo>
                  <a:lnTo>
                    <a:pt x="0" y="14"/>
                  </a:lnTo>
                  <a:lnTo>
                    <a:pt x="8" y="13"/>
                  </a:lnTo>
                  <a:lnTo>
                    <a:pt x="15" y="14"/>
                  </a:lnTo>
                  <a:lnTo>
                    <a:pt x="17" y="11"/>
                  </a:lnTo>
                  <a:lnTo>
                    <a:pt x="13" y="10"/>
                  </a:lnTo>
                  <a:lnTo>
                    <a:pt x="13" y="6"/>
                  </a:lnTo>
                  <a:lnTo>
                    <a:pt x="9" y="5"/>
                  </a:lnTo>
                  <a:lnTo>
                    <a:pt x="8" y="2"/>
                  </a:lnTo>
                  <a:lnTo>
                    <a:pt x="13" y="0"/>
                  </a:lnTo>
                  <a:lnTo>
                    <a:pt x="17"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77" name="Freeform 177"/>
            <p:cNvSpPr>
              <a:spLocks/>
            </p:cNvSpPr>
            <p:nvPr/>
          </p:nvSpPr>
          <p:spPr bwMode="gray">
            <a:xfrm>
              <a:off x="2781154" y="3763753"/>
              <a:ext cx="78049" cy="58385"/>
            </a:xfrm>
            <a:custGeom>
              <a:avLst/>
              <a:gdLst>
                <a:gd name="T0" fmla="*/ 2147483647 w 32"/>
                <a:gd name="T1" fmla="*/ 2147483647 h 23"/>
                <a:gd name="T2" fmla="*/ 0 w 32"/>
                <a:gd name="T3" fmla="*/ 2147483647 h 23"/>
                <a:gd name="T4" fmla="*/ 2147483647 w 32"/>
                <a:gd name="T5" fmla="*/ 2147483647 h 23"/>
                <a:gd name="T6" fmla="*/ 2147483647 w 32"/>
                <a:gd name="T7" fmla="*/ 2147483647 h 23"/>
                <a:gd name="T8" fmla="*/ 2147483647 w 32"/>
                <a:gd name="T9" fmla="*/ 0 h 23"/>
                <a:gd name="T10" fmla="*/ 2147483647 w 32"/>
                <a:gd name="T11" fmla="*/ 2147483647 h 23"/>
                <a:gd name="T12" fmla="*/ 2147483647 w 32"/>
                <a:gd name="T13" fmla="*/ 2147483647 h 23"/>
                <a:gd name="T14" fmla="*/ 2147483647 w 32"/>
                <a:gd name="T15" fmla="*/ 2147483647 h 23"/>
                <a:gd name="T16" fmla="*/ 2147483647 w 32"/>
                <a:gd name="T17" fmla="*/ 2147483647 h 23"/>
                <a:gd name="T18" fmla="*/ 2147483647 w 32"/>
                <a:gd name="T19" fmla="*/ 2147483647 h 23"/>
                <a:gd name="T20" fmla="*/ 2147483647 w 32"/>
                <a:gd name="T21" fmla="*/ 2147483647 h 23"/>
                <a:gd name="T22" fmla="*/ 2147483647 w 32"/>
                <a:gd name="T23" fmla="*/ 2147483647 h 23"/>
                <a:gd name="T24" fmla="*/ 2147483647 w 32"/>
                <a:gd name="T25" fmla="*/ 2147483647 h 23"/>
                <a:gd name="T26" fmla="*/ 2147483647 w 32"/>
                <a:gd name="T27" fmla="*/ 2147483647 h 23"/>
                <a:gd name="T28" fmla="*/ 2147483647 w 32"/>
                <a:gd name="T29" fmla="*/ 2147483647 h 23"/>
                <a:gd name="T30" fmla="*/ 2147483647 w 32"/>
                <a:gd name="T31" fmla="*/ 2147483647 h 23"/>
                <a:gd name="T32" fmla="*/ 2147483647 w 32"/>
                <a:gd name="T33" fmla="*/ 2147483647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3"/>
                <a:gd name="T53" fmla="*/ 32 w 32"/>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3">
                  <a:moveTo>
                    <a:pt x="1" y="22"/>
                  </a:moveTo>
                  <a:lnTo>
                    <a:pt x="0" y="19"/>
                  </a:lnTo>
                  <a:lnTo>
                    <a:pt x="2" y="12"/>
                  </a:lnTo>
                  <a:lnTo>
                    <a:pt x="2" y="2"/>
                  </a:lnTo>
                  <a:lnTo>
                    <a:pt x="3" y="0"/>
                  </a:lnTo>
                  <a:lnTo>
                    <a:pt x="12" y="1"/>
                  </a:lnTo>
                  <a:lnTo>
                    <a:pt x="20" y="7"/>
                  </a:lnTo>
                  <a:lnTo>
                    <a:pt x="26" y="7"/>
                  </a:lnTo>
                  <a:lnTo>
                    <a:pt x="31" y="13"/>
                  </a:lnTo>
                  <a:lnTo>
                    <a:pt x="32" y="16"/>
                  </a:lnTo>
                  <a:lnTo>
                    <a:pt x="29" y="19"/>
                  </a:lnTo>
                  <a:lnTo>
                    <a:pt x="25" y="17"/>
                  </a:lnTo>
                  <a:lnTo>
                    <a:pt x="18" y="17"/>
                  </a:lnTo>
                  <a:lnTo>
                    <a:pt x="10" y="16"/>
                  </a:lnTo>
                  <a:lnTo>
                    <a:pt x="9" y="19"/>
                  </a:lnTo>
                  <a:lnTo>
                    <a:pt x="3" y="23"/>
                  </a:lnTo>
                  <a:lnTo>
                    <a:pt x="1" y="2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78" name="Freeform 178"/>
            <p:cNvSpPr>
              <a:spLocks/>
            </p:cNvSpPr>
            <p:nvPr/>
          </p:nvSpPr>
          <p:spPr bwMode="gray">
            <a:xfrm>
              <a:off x="2333295" y="3810452"/>
              <a:ext cx="98491" cy="112877"/>
            </a:xfrm>
            <a:custGeom>
              <a:avLst/>
              <a:gdLst>
                <a:gd name="T0" fmla="*/ 2147483647 w 41"/>
                <a:gd name="T1" fmla="*/ 2147483647 h 44"/>
                <a:gd name="T2" fmla="*/ 2147483647 w 41"/>
                <a:gd name="T3" fmla="*/ 2147483647 h 44"/>
                <a:gd name="T4" fmla="*/ 0 w 41"/>
                <a:gd name="T5" fmla="*/ 2147483647 h 44"/>
                <a:gd name="T6" fmla="*/ 2147483647 w 41"/>
                <a:gd name="T7" fmla="*/ 2147483647 h 44"/>
                <a:gd name="T8" fmla="*/ 2147483647 w 41"/>
                <a:gd name="T9" fmla="*/ 2147483647 h 44"/>
                <a:gd name="T10" fmla="*/ 2147483647 w 41"/>
                <a:gd name="T11" fmla="*/ 2147483647 h 44"/>
                <a:gd name="T12" fmla="*/ 2147483647 w 41"/>
                <a:gd name="T13" fmla="*/ 2147483647 h 44"/>
                <a:gd name="T14" fmla="*/ 2147483647 w 41"/>
                <a:gd name="T15" fmla="*/ 2147483647 h 44"/>
                <a:gd name="T16" fmla="*/ 2147483647 w 41"/>
                <a:gd name="T17" fmla="*/ 2147483647 h 44"/>
                <a:gd name="T18" fmla="*/ 2147483647 w 41"/>
                <a:gd name="T19" fmla="*/ 0 h 44"/>
                <a:gd name="T20" fmla="*/ 2147483647 w 41"/>
                <a:gd name="T21" fmla="*/ 0 h 44"/>
                <a:gd name="T22" fmla="*/ 2147483647 w 41"/>
                <a:gd name="T23" fmla="*/ 2147483647 h 44"/>
                <a:gd name="T24" fmla="*/ 2147483647 w 41"/>
                <a:gd name="T25" fmla="*/ 2147483647 h 44"/>
                <a:gd name="T26" fmla="*/ 2147483647 w 41"/>
                <a:gd name="T27" fmla="*/ 2147483647 h 44"/>
                <a:gd name="T28" fmla="*/ 2147483647 w 41"/>
                <a:gd name="T29" fmla="*/ 2147483647 h 44"/>
                <a:gd name="T30" fmla="*/ 2147483647 w 41"/>
                <a:gd name="T31" fmla="*/ 2147483647 h 44"/>
                <a:gd name="T32" fmla="*/ 2147483647 w 41"/>
                <a:gd name="T33" fmla="*/ 2147483647 h 44"/>
                <a:gd name="T34" fmla="*/ 2147483647 w 41"/>
                <a:gd name="T35" fmla="*/ 2147483647 h 44"/>
                <a:gd name="T36" fmla="*/ 2147483647 w 41"/>
                <a:gd name="T37" fmla="*/ 2147483647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44"/>
                <a:gd name="T59" fmla="*/ 41 w 41"/>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44">
                  <a:moveTo>
                    <a:pt x="21" y="44"/>
                  </a:moveTo>
                  <a:lnTo>
                    <a:pt x="4" y="41"/>
                  </a:lnTo>
                  <a:lnTo>
                    <a:pt x="0" y="36"/>
                  </a:lnTo>
                  <a:lnTo>
                    <a:pt x="3" y="22"/>
                  </a:lnTo>
                  <a:lnTo>
                    <a:pt x="16" y="22"/>
                  </a:lnTo>
                  <a:lnTo>
                    <a:pt x="20" y="20"/>
                  </a:lnTo>
                  <a:lnTo>
                    <a:pt x="20" y="16"/>
                  </a:lnTo>
                  <a:lnTo>
                    <a:pt x="12" y="9"/>
                  </a:lnTo>
                  <a:lnTo>
                    <a:pt x="16" y="6"/>
                  </a:lnTo>
                  <a:lnTo>
                    <a:pt x="16" y="0"/>
                  </a:lnTo>
                  <a:lnTo>
                    <a:pt x="26" y="0"/>
                  </a:lnTo>
                  <a:lnTo>
                    <a:pt x="30" y="2"/>
                  </a:lnTo>
                  <a:lnTo>
                    <a:pt x="29" y="18"/>
                  </a:lnTo>
                  <a:lnTo>
                    <a:pt x="33" y="21"/>
                  </a:lnTo>
                  <a:lnTo>
                    <a:pt x="41" y="25"/>
                  </a:lnTo>
                  <a:lnTo>
                    <a:pt x="40" y="25"/>
                  </a:lnTo>
                  <a:lnTo>
                    <a:pt x="38" y="29"/>
                  </a:lnTo>
                  <a:lnTo>
                    <a:pt x="25" y="39"/>
                  </a:lnTo>
                  <a:lnTo>
                    <a:pt x="21" y="4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79" name="Freeform 179"/>
            <p:cNvSpPr>
              <a:spLocks/>
            </p:cNvSpPr>
            <p:nvPr/>
          </p:nvSpPr>
          <p:spPr bwMode="gray">
            <a:xfrm>
              <a:off x="1775814" y="3401759"/>
              <a:ext cx="685719" cy="500164"/>
            </a:xfrm>
            <a:custGeom>
              <a:avLst/>
              <a:gdLst>
                <a:gd name="T0" fmla="*/ 2147483647 w 283"/>
                <a:gd name="T1" fmla="*/ 2147483647 h 197"/>
                <a:gd name="T2" fmla="*/ 2147483647 w 283"/>
                <a:gd name="T3" fmla="*/ 2147483647 h 197"/>
                <a:gd name="T4" fmla="*/ 2147483647 w 283"/>
                <a:gd name="T5" fmla="*/ 2147483647 h 197"/>
                <a:gd name="T6" fmla="*/ 2147483647 w 283"/>
                <a:gd name="T7" fmla="*/ 2147483647 h 197"/>
                <a:gd name="T8" fmla="*/ 2147483647 w 283"/>
                <a:gd name="T9" fmla="*/ 2147483647 h 197"/>
                <a:gd name="T10" fmla="*/ 2147483647 w 283"/>
                <a:gd name="T11" fmla="*/ 2147483647 h 197"/>
                <a:gd name="T12" fmla="*/ 2147483647 w 283"/>
                <a:gd name="T13" fmla="*/ 2147483647 h 197"/>
                <a:gd name="T14" fmla="*/ 2147483647 w 283"/>
                <a:gd name="T15" fmla="*/ 2147483647 h 197"/>
                <a:gd name="T16" fmla="*/ 2147483647 w 283"/>
                <a:gd name="T17" fmla="*/ 2147483647 h 197"/>
                <a:gd name="T18" fmla="*/ 2147483647 w 283"/>
                <a:gd name="T19" fmla="*/ 2147483647 h 197"/>
                <a:gd name="T20" fmla="*/ 2147483647 w 283"/>
                <a:gd name="T21" fmla="*/ 2147483647 h 197"/>
                <a:gd name="T22" fmla="*/ 2147483647 w 283"/>
                <a:gd name="T23" fmla="*/ 2147483647 h 197"/>
                <a:gd name="T24" fmla="*/ 2147483647 w 283"/>
                <a:gd name="T25" fmla="*/ 2147483647 h 197"/>
                <a:gd name="T26" fmla="*/ 2147483647 w 283"/>
                <a:gd name="T27" fmla="*/ 2147483647 h 197"/>
                <a:gd name="T28" fmla="*/ 2147483647 w 283"/>
                <a:gd name="T29" fmla="*/ 2147483647 h 197"/>
                <a:gd name="T30" fmla="*/ 2147483647 w 283"/>
                <a:gd name="T31" fmla="*/ 2147483647 h 197"/>
                <a:gd name="T32" fmla="*/ 2147483647 w 283"/>
                <a:gd name="T33" fmla="*/ 2147483647 h 197"/>
                <a:gd name="T34" fmla="*/ 2147483647 w 283"/>
                <a:gd name="T35" fmla="*/ 2147483647 h 197"/>
                <a:gd name="T36" fmla="*/ 2147483647 w 283"/>
                <a:gd name="T37" fmla="*/ 2147483647 h 197"/>
                <a:gd name="T38" fmla="*/ 2147483647 w 283"/>
                <a:gd name="T39" fmla="*/ 2147483647 h 197"/>
                <a:gd name="T40" fmla="*/ 2147483647 w 283"/>
                <a:gd name="T41" fmla="*/ 2147483647 h 197"/>
                <a:gd name="T42" fmla="*/ 2147483647 w 283"/>
                <a:gd name="T43" fmla="*/ 2147483647 h 197"/>
                <a:gd name="T44" fmla="*/ 2147483647 w 283"/>
                <a:gd name="T45" fmla="*/ 2147483647 h 197"/>
                <a:gd name="T46" fmla="*/ 2147483647 w 283"/>
                <a:gd name="T47" fmla="*/ 2147483647 h 197"/>
                <a:gd name="T48" fmla="*/ 2147483647 w 283"/>
                <a:gd name="T49" fmla="*/ 2147483647 h 197"/>
                <a:gd name="T50" fmla="*/ 2147483647 w 283"/>
                <a:gd name="T51" fmla="*/ 2147483647 h 197"/>
                <a:gd name="T52" fmla="*/ 2147483647 w 283"/>
                <a:gd name="T53" fmla="*/ 2147483647 h 197"/>
                <a:gd name="T54" fmla="*/ 2147483647 w 283"/>
                <a:gd name="T55" fmla="*/ 2147483647 h 197"/>
                <a:gd name="T56" fmla="*/ 2147483647 w 283"/>
                <a:gd name="T57" fmla="*/ 2147483647 h 197"/>
                <a:gd name="T58" fmla="*/ 2147483647 w 283"/>
                <a:gd name="T59" fmla="*/ 2147483647 h 197"/>
                <a:gd name="T60" fmla="*/ 2147483647 w 283"/>
                <a:gd name="T61" fmla="*/ 2147483647 h 197"/>
                <a:gd name="T62" fmla="*/ 2147483647 w 283"/>
                <a:gd name="T63" fmla="*/ 2147483647 h 197"/>
                <a:gd name="T64" fmla="*/ 2147483647 w 283"/>
                <a:gd name="T65" fmla="*/ 2147483647 h 197"/>
                <a:gd name="T66" fmla="*/ 2147483647 w 283"/>
                <a:gd name="T67" fmla="*/ 2147483647 h 197"/>
                <a:gd name="T68" fmla="*/ 2147483647 w 283"/>
                <a:gd name="T69" fmla="*/ 2147483647 h 197"/>
                <a:gd name="T70" fmla="*/ 2147483647 w 283"/>
                <a:gd name="T71" fmla="*/ 2147483647 h 197"/>
                <a:gd name="T72" fmla="*/ 2147483647 w 283"/>
                <a:gd name="T73" fmla="*/ 2147483647 h 197"/>
                <a:gd name="T74" fmla="*/ 2147483647 w 283"/>
                <a:gd name="T75" fmla="*/ 2147483647 h 197"/>
                <a:gd name="T76" fmla="*/ 2147483647 w 283"/>
                <a:gd name="T77" fmla="*/ 2147483647 h 197"/>
                <a:gd name="T78" fmla="*/ 2147483647 w 283"/>
                <a:gd name="T79" fmla="*/ 2147483647 h 197"/>
                <a:gd name="T80" fmla="*/ 2147483647 w 283"/>
                <a:gd name="T81" fmla="*/ 2147483647 h 197"/>
                <a:gd name="T82" fmla="*/ 2147483647 w 283"/>
                <a:gd name="T83" fmla="*/ 2147483647 h 197"/>
                <a:gd name="T84" fmla="*/ 2147483647 w 283"/>
                <a:gd name="T85" fmla="*/ 2147483647 h 197"/>
                <a:gd name="T86" fmla="*/ 2147483647 w 283"/>
                <a:gd name="T87" fmla="*/ 2147483647 h 197"/>
                <a:gd name="T88" fmla="*/ 2147483647 w 283"/>
                <a:gd name="T89" fmla="*/ 2147483647 h 197"/>
                <a:gd name="T90" fmla="*/ 2147483647 w 283"/>
                <a:gd name="T91" fmla="*/ 2147483647 h 197"/>
                <a:gd name="T92" fmla="*/ 2147483647 w 283"/>
                <a:gd name="T93" fmla="*/ 2147483647 h 197"/>
                <a:gd name="T94" fmla="*/ 2147483647 w 283"/>
                <a:gd name="T95" fmla="*/ 2147483647 h 197"/>
                <a:gd name="T96" fmla="*/ 2147483647 w 283"/>
                <a:gd name="T97" fmla="*/ 2147483647 h 197"/>
                <a:gd name="T98" fmla="*/ 2147483647 w 283"/>
                <a:gd name="T99" fmla="*/ 2147483647 h 197"/>
                <a:gd name="T100" fmla="*/ 2147483647 w 283"/>
                <a:gd name="T101" fmla="*/ 2147483647 h 197"/>
                <a:gd name="T102" fmla="*/ 2147483647 w 283"/>
                <a:gd name="T103" fmla="*/ 2147483647 h 197"/>
                <a:gd name="T104" fmla="*/ 2147483647 w 283"/>
                <a:gd name="T105" fmla="*/ 2147483647 h 197"/>
                <a:gd name="T106" fmla="*/ 2147483647 w 283"/>
                <a:gd name="T107" fmla="*/ 2147483647 h 1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3"/>
                <a:gd name="T163" fmla="*/ 0 h 197"/>
                <a:gd name="T164" fmla="*/ 283 w 283"/>
                <a:gd name="T165" fmla="*/ 197 h 1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3" h="197">
                  <a:moveTo>
                    <a:pt x="261" y="164"/>
                  </a:moveTo>
                  <a:lnTo>
                    <a:pt x="256" y="161"/>
                  </a:lnTo>
                  <a:lnTo>
                    <a:pt x="246" y="161"/>
                  </a:lnTo>
                  <a:lnTo>
                    <a:pt x="246" y="168"/>
                  </a:lnTo>
                  <a:lnTo>
                    <a:pt x="243" y="170"/>
                  </a:lnTo>
                  <a:lnTo>
                    <a:pt x="250" y="177"/>
                  </a:lnTo>
                  <a:lnTo>
                    <a:pt x="250" y="181"/>
                  </a:lnTo>
                  <a:lnTo>
                    <a:pt x="246" y="183"/>
                  </a:lnTo>
                  <a:lnTo>
                    <a:pt x="233" y="183"/>
                  </a:lnTo>
                  <a:lnTo>
                    <a:pt x="230" y="197"/>
                  </a:lnTo>
                  <a:lnTo>
                    <a:pt x="221" y="188"/>
                  </a:lnTo>
                  <a:lnTo>
                    <a:pt x="220" y="184"/>
                  </a:lnTo>
                  <a:lnTo>
                    <a:pt x="212" y="182"/>
                  </a:lnTo>
                  <a:lnTo>
                    <a:pt x="210" y="179"/>
                  </a:lnTo>
                  <a:lnTo>
                    <a:pt x="207" y="179"/>
                  </a:lnTo>
                  <a:lnTo>
                    <a:pt x="197" y="185"/>
                  </a:lnTo>
                  <a:lnTo>
                    <a:pt x="188" y="187"/>
                  </a:lnTo>
                  <a:lnTo>
                    <a:pt x="185" y="184"/>
                  </a:lnTo>
                  <a:lnTo>
                    <a:pt x="180" y="184"/>
                  </a:lnTo>
                  <a:lnTo>
                    <a:pt x="176" y="181"/>
                  </a:lnTo>
                  <a:lnTo>
                    <a:pt x="173" y="181"/>
                  </a:lnTo>
                  <a:lnTo>
                    <a:pt x="167" y="177"/>
                  </a:lnTo>
                  <a:lnTo>
                    <a:pt x="160" y="176"/>
                  </a:lnTo>
                  <a:lnTo>
                    <a:pt x="158" y="174"/>
                  </a:lnTo>
                  <a:lnTo>
                    <a:pt x="154" y="173"/>
                  </a:lnTo>
                  <a:lnTo>
                    <a:pt x="151" y="170"/>
                  </a:lnTo>
                  <a:lnTo>
                    <a:pt x="146" y="166"/>
                  </a:lnTo>
                  <a:lnTo>
                    <a:pt x="141" y="163"/>
                  </a:lnTo>
                  <a:lnTo>
                    <a:pt x="136" y="162"/>
                  </a:lnTo>
                  <a:lnTo>
                    <a:pt x="130" y="159"/>
                  </a:lnTo>
                  <a:lnTo>
                    <a:pt x="125" y="158"/>
                  </a:lnTo>
                  <a:lnTo>
                    <a:pt x="123" y="152"/>
                  </a:lnTo>
                  <a:lnTo>
                    <a:pt x="119" y="150"/>
                  </a:lnTo>
                  <a:lnTo>
                    <a:pt x="115" y="148"/>
                  </a:lnTo>
                  <a:lnTo>
                    <a:pt x="109" y="145"/>
                  </a:lnTo>
                  <a:lnTo>
                    <a:pt x="109" y="142"/>
                  </a:lnTo>
                  <a:lnTo>
                    <a:pt x="107" y="139"/>
                  </a:lnTo>
                  <a:lnTo>
                    <a:pt x="109" y="135"/>
                  </a:lnTo>
                  <a:lnTo>
                    <a:pt x="110" y="126"/>
                  </a:lnTo>
                  <a:lnTo>
                    <a:pt x="106" y="118"/>
                  </a:lnTo>
                  <a:lnTo>
                    <a:pt x="106" y="114"/>
                  </a:lnTo>
                  <a:lnTo>
                    <a:pt x="96" y="104"/>
                  </a:lnTo>
                  <a:lnTo>
                    <a:pt x="93" y="98"/>
                  </a:lnTo>
                  <a:lnTo>
                    <a:pt x="91" y="97"/>
                  </a:lnTo>
                  <a:lnTo>
                    <a:pt x="86" y="92"/>
                  </a:lnTo>
                  <a:lnTo>
                    <a:pt x="85" y="87"/>
                  </a:lnTo>
                  <a:lnTo>
                    <a:pt x="82" y="84"/>
                  </a:lnTo>
                  <a:lnTo>
                    <a:pt x="78" y="82"/>
                  </a:lnTo>
                  <a:lnTo>
                    <a:pt x="72" y="79"/>
                  </a:lnTo>
                  <a:lnTo>
                    <a:pt x="73" y="75"/>
                  </a:lnTo>
                  <a:lnTo>
                    <a:pt x="75" y="72"/>
                  </a:lnTo>
                  <a:lnTo>
                    <a:pt x="71" y="68"/>
                  </a:lnTo>
                  <a:lnTo>
                    <a:pt x="68" y="68"/>
                  </a:lnTo>
                  <a:lnTo>
                    <a:pt x="62" y="60"/>
                  </a:lnTo>
                  <a:lnTo>
                    <a:pt x="61" y="55"/>
                  </a:lnTo>
                  <a:lnTo>
                    <a:pt x="55" y="53"/>
                  </a:lnTo>
                  <a:lnTo>
                    <a:pt x="50" y="46"/>
                  </a:lnTo>
                  <a:lnTo>
                    <a:pt x="47" y="44"/>
                  </a:lnTo>
                  <a:lnTo>
                    <a:pt x="43" y="37"/>
                  </a:lnTo>
                  <a:lnTo>
                    <a:pt x="41" y="31"/>
                  </a:lnTo>
                  <a:lnTo>
                    <a:pt x="37" y="27"/>
                  </a:lnTo>
                  <a:lnTo>
                    <a:pt x="39" y="22"/>
                  </a:lnTo>
                  <a:lnTo>
                    <a:pt x="37" y="16"/>
                  </a:lnTo>
                  <a:lnTo>
                    <a:pt x="34" y="16"/>
                  </a:lnTo>
                  <a:lnTo>
                    <a:pt x="33" y="12"/>
                  </a:lnTo>
                  <a:lnTo>
                    <a:pt x="31" y="12"/>
                  </a:lnTo>
                  <a:lnTo>
                    <a:pt x="27" y="13"/>
                  </a:lnTo>
                  <a:lnTo>
                    <a:pt x="24" y="10"/>
                  </a:lnTo>
                  <a:lnTo>
                    <a:pt x="22" y="11"/>
                  </a:lnTo>
                  <a:lnTo>
                    <a:pt x="24" y="28"/>
                  </a:lnTo>
                  <a:lnTo>
                    <a:pt x="25" y="31"/>
                  </a:lnTo>
                  <a:lnTo>
                    <a:pt x="39" y="47"/>
                  </a:lnTo>
                  <a:lnTo>
                    <a:pt x="39" y="50"/>
                  </a:lnTo>
                  <a:lnTo>
                    <a:pt x="43" y="55"/>
                  </a:lnTo>
                  <a:lnTo>
                    <a:pt x="43" y="58"/>
                  </a:lnTo>
                  <a:lnTo>
                    <a:pt x="53" y="70"/>
                  </a:lnTo>
                  <a:lnTo>
                    <a:pt x="56" y="79"/>
                  </a:lnTo>
                  <a:lnTo>
                    <a:pt x="57" y="82"/>
                  </a:lnTo>
                  <a:lnTo>
                    <a:pt x="60" y="87"/>
                  </a:lnTo>
                  <a:lnTo>
                    <a:pt x="62" y="93"/>
                  </a:lnTo>
                  <a:lnTo>
                    <a:pt x="65" y="96"/>
                  </a:lnTo>
                  <a:lnTo>
                    <a:pt x="69" y="100"/>
                  </a:lnTo>
                  <a:lnTo>
                    <a:pt x="71" y="105"/>
                  </a:lnTo>
                  <a:lnTo>
                    <a:pt x="71" y="110"/>
                  </a:lnTo>
                  <a:lnTo>
                    <a:pt x="66" y="111"/>
                  </a:lnTo>
                  <a:lnTo>
                    <a:pt x="65" y="104"/>
                  </a:lnTo>
                  <a:lnTo>
                    <a:pt x="57" y="97"/>
                  </a:lnTo>
                  <a:lnTo>
                    <a:pt x="54" y="95"/>
                  </a:lnTo>
                  <a:lnTo>
                    <a:pt x="49" y="89"/>
                  </a:lnTo>
                  <a:lnTo>
                    <a:pt x="47" y="79"/>
                  </a:lnTo>
                  <a:lnTo>
                    <a:pt x="43" y="74"/>
                  </a:lnTo>
                  <a:lnTo>
                    <a:pt x="37" y="69"/>
                  </a:lnTo>
                  <a:lnTo>
                    <a:pt x="31" y="67"/>
                  </a:lnTo>
                  <a:lnTo>
                    <a:pt x="22" y="60"/>
                  </a:lnTo>
                  <a:lnTo>
                    <a:pt x="22" y="59"/>
                  </a:lnTo>
                  <a:lnTo>
                    <a:pt x="22" y="58"/>
                  </a:lnTo>
                  <a:lnTo>
                    <a:pt x="23" y="58"/>
                  </a:lnTo>
                  <a:lnTo>
                    <a:pt x="29" y="58"/>
                  </a:lnTo>
                  <a:lnTo>
                    <a:pt x="29" y="50"/>
                  </a:lnTo>
                  <a:lnTo>
                    <a:pt x="29" y="46"/>
                  </a:lnTo>
                  <a:lnTo>
                    <a:pt x="21" y="37"/>
                  </a:lnTo>
                  <a:lnTo>
                    <a:pt x="19" y="36"/>
                  </a:lnTo>
                  <a:lnTo>
                    <a:pt x="15" y="31"/>
                  </a:lnTo>
                  <a:lnTo>
                    <a:pt x="14" y="26"/>
                  </a:lnTo>
                  <a:lnTo>
                    <a:pt x="4" y="15"/>
                  </a:lnTo>
                  <a:lnTo>
                    <a:pt x="1" y="7"/>
                  </a:lnTo>
                  <a:lnTo>
                    <a:pt x="0" y="3"/>
                  </a:lnTo>
                  <a:lnTo>
                    <a:pt x="6" y="1"/>
                  </a:lnTo>
                  <a:lnTo>
                    <a:pt x="22" y="0"/>
                  </a:lnTo>
                  <a:lnTo>
                    <a:pt x="37" y="7"/>
                  </a:lnTo>
                  <a:lnTo>
                    <a:pt x="49" y="16"/>
                  </a:lnTo>
                  <a:lnTo>
                    <a:pt x="55" y="17"/>
                  </a:lnTo>
                  <a:lnTo>
                    <a:pt x="74" y="17"/>
                  </a:lnTo>
                  <a:lnTo>
                    <a:pt x="83" y="15"/>
                  </a:lnTo>
                  <a:lnTo>
                    <a:pt x="85" y="9"/>
                  </a:lnTo>
                  <a:lnTo>
                    <a:pt x="93" y="9"/>
                  </a:lnTo>
                  <a:lnTo>
                    <a:pt x="102" y="11"/>
                  </a:lnTo>
                  <a:lnTo>
                    <a:pt x="111" y="20"/>
                  </a:lnTo>
                  <a:lnTo>
                    <a:pt x="114" y="20"/>
                  </a:lnTo>
                  <a:lnTo>
                    <a:pt x="118" y="24"/>
                  </a:lnTo>
                  <a:lnTo>
                    <a:pt x="118" y="33"/>
                  </a:lnTo>
                  <a:lnTo>
                    <a:pt x="125" y="40"/>
                  </a:lnTo>
                  <a:lnTo>
                    <a:pt x="132" y="43"/>
                  </a:lnTo>
                  <a:lnTo>
                    <a:pt x="134" y="41"/>
                  </a:lnTo>
                  <a:lnTo>
                    <a:pt x="133" y="36"/>
                  </a:lnTo>
                  <a:lnTo>
                    <a:pt x="139" y="31"/>
                  </a:lnTo>
                  <a:lnTo>
                    <a:pt x="152" y="39"/>
                  </a:lnTo>
                  <a:lnTo>
                    <a:pt x="164" y="60"/>
                  </a:lnTo>
                  <a:lnTo>
                    <a:pt x="166" y="66"/>
                  </a:lnTo>
                  <a:lnTo>
                    <a:pt x="176" y="75"/>
                  </a:lnTo>
                  <a:lnTo>
                    <a:pt x="185" y="77"/>
                  </a:lnTo>
                  <a:lnTo>
                    <a:pt x="185" y="81"/>
                  </a:lnTo>
                  <a:lnTo>
                    <a:pt x="180" y="91"/>
                  </a:lnTo>
                  <a:lnTo>
                    <a:pt x="179" y="104"/>
                  </a:lnTo>
                  <a:lnTo>
                    <a:pt x="179" y="114"/>
                  </a:lnTo>
                  <a:lnTo>
                    <a:pt x="183" y="125"/>
                  </a:lnTo>
                  <a:lnTo>
                    <a:pt x="187" y="134"/>
                  </a:lnTo>
                  <a:lnTo>
                    <a:pt x="191" y="142"/>
                  </a:lnTo>
                  <a:lnTo>
                    <a:pt x="195" y="147"/>
                  </a:lnTo>
                  <a:lnTo>
                    <a:pt x="196" y="152"/>
                  </a:lnTo>
                  <a:lnTo>
                    <a:pt x="201" y="154"/>
                  </a:lnTo>
                  <a:lnTo>
                    <a:pt x="204" y="156"/>
                  </a:lnTo>
                  <a:lnTo>
                    <a:pt x="206" y="156"/>
                  </a:lnTo>
                  <a:lnTo>
                    <a:pt x="213" y="160"/>
                  </a:lnTo>
                  <a:lnTo>
                    <a:pt x="220" y="159"/>
                  </a:lnTo>
                  <a:lnTo>
                    <a:pt x="224" y="160"/>
                  </a:lnTo>
                  <a:lnTo>
                    <a:pt x="241" y="156"/>
                  </a:lnTo>
                  <a:lnTo>
                    <a:pt x="242" y="152"/>
                  </a:lnTo>
                  <a:lnTo>
                    <a:pt x="248" y="145"/>
                  </a:lnTo>
                  <a:lnTo>
                    <a:pt x="249" y="134"/>
                  </a:lnTo>
                  <a:lnTo>
                    <a:pt x="253" y="127"/>
                  </a:lnTo>
                  <a:lnTo>
                    <a:pt x="258" y="129"/>
                  </a:lnTo>
                  <a:lnTo>
                    <a:pt x="264" y="124"/>
                  </a:lnTo>
                  <a:lnTo>
                    <a:pt x="272" y="124"/>
                  </a:lnTo>
                  <a:lnTo>
                    <a:pt x="275" y="125"/>
                  </a:lnTo>
                  <a:lnTo>
                    <a:pt x="279" y="125"/>
                  </a:lnTo>
                  <a:lnTo>
                    <a:pt x="283" y="129"/>
                  </a:lnTo>
                  <a:lnTo>
                    <a:pt x="279" y="134"/>
                  </a:lnTo>
                  <a:lnTo>
                    <a:pt x="275" y="142"/>
                  </a:lnTo>
                  <a:lnTo>
                    <a:pt x="276" y="153"/>
                  </a:lnTo>
                  <a:lnTo>
                    <a:pt x="275" y="155"/>
                  </a:lnTo>
                  <a:lnTo>
                    <a:pt x="273" y="159"/>
                  </a:lnTo>
                  <a:lnTo>
                    <a:pt x="264" y="158"/>
                  </a:lnTo>
                  <a:lnTo>
                    <a:pt x="261" y="16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80" name="Freeform 180"/>
            <p:cNvSpPr>
              <a:spLocks/>
            </p:cNvSpPr>
            <p:nvPr/>
          </p:nvSpPr>
          <p:spPr bwMode="gray">
            <a:xfrm>
              <a:off x="3009728" y="3950573"/>
              <a:ext cx="7433" cy="13624"/>
            </a:xfrm>
            <a:custGeom>
              <a:avLst/>
              <a:gdLst>
                <a:gd name="T0" fmla="*/ 2147483647 w 3"/>
                <a:gd name="T1" fmla="*/ 2147483647 h 5"/>
                <a:gd name="T2" fmla="*/ 2147483647 w 3"/>
                <a:gd name="T3" fmla="*/ 2147483647 h 5"/>
                <a:gd name="T4" fmla="*/ 2147483647 w 3"/>
                <a:gd name="T5" fmla="*/ 0 h 5"/>
                <a:gd name="T6" fmla="*/ 2147483647 w 3"/>
                <a:gd name="T7" fmla="*/ 0 h 5"/>
                <a:gd name="T8" fmla="*/ 2147483647 w 3"/>
                <a:gd name="T9" fmla="*/ 0 h 5"/>
                <a:gd name="T10" fmla="*/ 2147483647 w 3"/>
                <a:gd name="T11" fmla="*/ 2147483647 h 5"/>
                <a:gd name="T12" fmla="*/ 2147483647 w 3"/>
                <a:gd name="T13" fmla="*/ 2147483647 h 5"/>
                <a:gd name="T14" fmla="*/ 2147483647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0 w 3"/>
                <a:gd name="T25" fmla="*/ 2147483647 h 5"/>
                <a:gd name="T26" fmla="*/ 2147483647 w 3"/>
                <a:gd name="T27" fmla="*/ 2147483647 h 5"/>
                <a:gd name="T28" fmla="*/ 2147483647 w 3"/>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5"/>
                <a:gd name="T47" fmla="*/ 3 w 3"/>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5">
                  <a:moveTo>
                    <a:pt x="1" y="2"/>
                  </a:moveTo>
                  <a:lnTo>
                    <a:pt x="1" y="1"/>
                  </a:lnTo>
                  <a:lnTo>
                    <a:pt x="1" y="0"/>
                  </a:lnTo>
                  <a:lnTo>
                    <a:pt x="2" y="0"/>
                  </a:lnTo>
                  <a:lnTo>
                    <a:pt x="3" y="0"/>
                  </a:lnTo>
                  <a:lnTo>
                    <a:pt x="3" y="1"/>
                  </a:lnTo>
                  <a:lnTo>
                    <a:pt x="3" y="2"/>
                  </a:lnTo>
                  <a:lnTo>
                    <a:pt x="3" y="3"/>
                  </a:lnTo>
                  <a:lnTo>
                    <a:pt x="3" y="2"/>
                  </a:lnTo>
                  <a:lnTo>
                    <a:pt x="3" y="3"/>
                  </a:lnTo>
                  <a:lnTo>
                    <a:pt x="3" y="4"/>
                  </a:lnTo>
                  <a:lnTo>
                    <a:pt x="2" y="5"/>
                  </a:lnTo>
                  <a:lnTo>
                    <a:pt x="0" y="5"/>
                  </a:lnTo>
                  <a:lnTo>
                    <a:pt x="1" y="4"/>
                  </a:lnTo>
                  <a:lnTo>
                    <a:pt x="1"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81" name="Freeform 181"/>
            <p:cNvSpPr>
              <a:spLocks/>
            </p:cNvSpPr>
            <p:nvPr/>
          </p:nvSpPr>
          <p:spPr bwMode="gray">
            <a:xfrm>
              <a:off x="2439217" y="3892189"/>
              <a:ext cx="96632" cy="114824"/>
            </a:xfrm>
            <a:custGeom>
              <a:avLst/>
              <a:gdLst>
                <a:gd name="T0" fmla="*/ 2147483647 w 40"/>
                <a:gd name="T1" fmla="*/ 0 h 45"/>
                <a:gd name="T2" fmla="*/ 2147483647 w 40"/>
                <a:gd name="T3" fmla="*/ 2147483647 h 45"/>
                <a:gd name="T4" fmla="*/ 2147483647 w 40"/>
                <a:gd name="T5" fmla="*/ 2147483647 h 45"/>
                <a:gd name="T6" fmla="*/ 2147483647 w 40"/>
                <a:gd name="T7" fmla="*/ 2147483647 h 45"/>
                <a:gd name="T8" fmla="*/ 2147483647 w 40"/>
                <a:gd name="T9" fmla="*/ 2147483647 h 45"/>
                <a:gd name="T10" fmla="*/ 2147483647 w 40"/>
                <a:gd name="T11" fmla="*/ 2147483647 h 45"/>
                <a:gd name="T12" fmla="*/ 2147483647 w 40"/>
                <a:gd name="T13" fmla="*/ 2147483647 h 45"/>
                <a:gd name="T14" fmla="*/ 2147483647 w 40"/>
                <a:gd name="T15" fmla="*/ 2147483647 h 45"/>
                <a:gd name="T16" fmla="*/ 2147483647 w 40"/>
                <a:gd name="T17" fmla="*/ 2147483647 h 45"/>
                <a:gd name="T18" fmla="*/ 2147483647 w 40"/>
                <a:gd name="T19" fmla="*/ 2147483647 h 45"/>
                <a:gd name="T20" fmla="*/ 2147483647 w 40"/>
                <a:gd name="T21" fmla="*/ 2147483647 h 45"/>
                <a:gd name="T22" fmla="*/ 0 w 40"/>
                <a:gd name="T23" fmla="*/ 2147483647 h 45"/>
                <a:gd name="T24" fmla="*/ 2147483647 w 40"/>
                <a:gd name="T25" fmla="*/ 2147483647 h 45"/>
                <a:gd name="T26" fmla="*/ 2147483647 w 40"/>
                <a:gd name="T27" fmla="*/ 2147483647 h 45"/>
                <a:gd name="T28" fmla="*/ 2147483647 w 40"/>
                <a:gd name="T29" fmla="*/ 2147483647 h 45"/>
                <a:gd name="T30" fmla="*/ 2147483647 w 40"/>
                <a:gd name="T31" fmla="*/ 2147483647 h 45"/>
                <a:gd name="T32" fmla="*/ 2147483647 w 40"/>
                <a:gd name="T33" fmla="*/ 2147483647 h 45"/>
                <a:gd name="T34" fmla="*/ 2147483647 w 40"/>
                <a:gd name="T35" fmla="*/ 2147483647 h 45"/>
                <a:gd name="T36" fmla="*/ 2147483647 w 40"/>
                <a:gd name="T37" fmla="*/ 2147483647 h 45"/>
                <a:gd name="T38" fmla="*/ 2147483647 w 40"/>
                <a:gd name="T39" fmla="*/ 2147483647 h 45"/>
                <a:gd name="T40" fmla="*/ 2147483647 w 40"/>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5"/>
                <a:gd name="T65" fmla="*/ 40 w 40"/>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5">
                  <a:moveTo>
                    <a:pt x="40" y="0"/>
                  </a:moveTo>
                  <a:lnTo>
                    <a:pt x="40" y="9"/>
                  </a:lnTo>
                  <a:lnTo>
                    <a:pt x="37" y="20"/>
                  </a:lnTo>
                  <a:lnTo>
                    <a:pt x="37" y="29"/>
                  </a:lnTo>
                  <a:lnTo>
                    <a:pt x="38" y="37"/>
                  </a:lnTo>
                  <a:lnTo>
                    <a:pt x="37" y="45"/>
                  </a:lnTo>
                  <a:lnTo>
                    <a:pt x="33" y="43"/>
                  </a:lnTo>
                  <a:lnTo>
                    <a:pt x="26" y="42"/>
                  </a:lnTo>
                  <a:lnTo>
                    <a:pt x="17" y="41"/>
                  </a:lnTo>
                  <a:lnTo>
                    <a:pt x="12" y="33"/>
                  </a:lnTo>
                  <a:lnTo>
                    <a:pt x="6" y="26"/>
                  </a:lnTo>
                  <a:lnTo>
                    <a:pt x="0" y="23"/>
                  </a:lnTo>
                  <a:lnTo>
                    <a:pt x="1" y="20"/>
                  </a:lnTo>
                  <a:lnTo>
                    <a:pt x="5" y="22"/>
                  </a:lnTo>
                  <a:lnTo>
                    <a:pt x="7" y="19"/>
                  </a:lnTo>
                  <a:lnTo>
                    <a:pt x="7" y="14"/>
                  </a:lnTo>
                  <a:lnTo>
                    <a:pt x="15" y="9"/>
                  </a:lnTo>
                  <a:lnTo>
                    <a:pt x="19" y="9"/>
                  </a:lnTo>
                  <a:lnTo>
                    <a:pt x="25" y="2"/>
                  </a:lnTo>
                  <a:lnTo>
                    <a:pt x="33" y="2"/>
                  </a:lnTo>
                  <a:lnTo>
                    <a:pt x="4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82" name="Freeform 182"/>
            <p:cNvSpPr>
              <a:spLocks/>
            </p:cNvSpPr>
            <p:nvPr/>
          </p:nvSpPr>
          <p:spPr bwMode="gray">
            <a:xfrm>
              <a:off x="2480100" y="3995347"/>
              <a:ext cx="76190" cy="72007"/>
            </a:xfrm>
            <a:custGeom>
              <a:avLst/>
              <a:gdLst>
                <a:gd name="T0" fmla="*/ 0 w 31"/>
                <a:gd name="T1" fmla="*/ 0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0 w 31"/>
                <a:gd name="T27" fmla="*/ 2147483647 h 28"/>
                <a:gd name="T28" fmla="*/ 0 w 31"/>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28"/>
                <a:gd name="T47" fmla="*/ 31 w 31"/>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28">
                  <a:moveTo>
                    <a:pt x="0" y="0"/>
                  </a:moveTo>
                  <a:lnTo>
                    <a:pt x="9" y="1"/>
                  </a:lnTo>
                  <a:lnTo>
                    <a:pt x="16" y="2"/>
                  </a:lnTo>
                  <a:lnTo>
                    <a:pt x="20" y="4"/>
                  </a:lnTo>
                  <a:lnTo>
                    <a:pt x="31" y="13"/>
                  </a:lnTo>
                  <a:lnTo>
                    <a:pt x="31" y="17"/>
                  </a:lnTo>
                  <a:lnTo>
                    <a:pt x="28" y="22"/>
                  </a:lnTo>
                  <a:lnTo>
                    <a:pt x="28" y="27"/>
                  </a:lnTo>
                  <a:lnTo>
                    <a:pt x="24" y="28"/>
                  </a:lnTo>
                  <a:lnTo>
                    <a:pt x="17" y="21"/>
                  </a:lnTo>
                  <a:lnTo>
                    <a:pt x="14" y="13"/>
                  </a:lnTo>
                  <a:lnTo>
                    <a:pt x="10" y="10"/>
                  </a:lnTo>
                  <a:lnTo>
                    <a:pt x="7" y="11"/>
                  </a:lnTo>
                  <a:lnTo>
                    <a:pt x="0" y="7"/>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83" name="Freeform 183"/>
            <p:cNvSpPr>
              <a:spLocks/>
            </p:cNvSpPr>
            <p:nvPr/>
          </p:nvSpPr>
          <p:spPr bwMode="gray">
            <a:xfrm>
              <a:off x="2548861" y="4040108"/>
              <a:ext cx="122649" cy="58385"/>
            </a:xfrm>
            <a:custGeom>
              <a:avLst/>
              <a:gdLst>
                <a:gd name="T0" fmla="*/ 2147483647 w 51"/>
                <a:gd name="T1" fmla="*/ 2147483647 h 23"/>
                <a:gd name="T2" fmla="*/ 2147483647 w 51"/>
                <a:gd name="T3" fmla="*/ 2147483647 h 23"/>
                <a:gd name="T4" fmla="*/ 2147483647 w 51"/>
                <a:gd name="T5" fmla="*/ 2147483647 h 23"/>
                <a:gd name="T6" fmla="*/ 2147483647 w 51"/>
                <a:gd name="T7" fmla="*/ 2147483647 h 23"/>
                <a:gd name="T8" fmla="*/ 2147483647 w 51"/>
                <a:gd name="T9" fmla="*/ 2147483647 h 23"/>
                <a:gd name="T10" fmla="*/ 2147483647 w 51"/>
                <a:gd name="T11" fmla="*/ 2147483647 h 23"/>
                <a:gd name="T12" fmla="*/ 2147483647 w 51"/>
                <a:gd name="T13" fmla="*/ 2147483647 h 23"/>
                <a:gd name="T14" fmla="*/ 2147483647 w 51"/>
                <a:gd name="T15" fmla="*/ 2147483647 h 23"/>
                <a:gd name="T16" fmla="*/ 2147483647 w 51"/>
                <a:gd name="T17" fmla="*/ 2147483647 h 23"/>
                <a:gd name="T18" fmla="*/ 2147483647 w 51"/>
                <a:gd name="T19" fmla="*/ 2147483647 h 23"/>
                <a:gd name="T20" fmla="*/ 2147483647 w 51"/>
                <a:gd name="T21" fmla="*/ 2147483647 h 23"/>
                <a:gd name="T22" fmla="*/ 2147483647 w 51"/>
                <a:gd name="T23" fmla="*/ 2147483647 h 23"/>
                <a:gd name="T24" fmla="*/ 2147483647 w 51"/>
                <a:gd name="T25" fmla="*/ 2147483647 h 23"/>
                <a:gd name="T26" fmla="*/ 2147483647 w 51"/>
                <a:gd name="T27" fmla="*/ 2147483647 h 23"/>
                <a:gd name="T28" fmla="*/ 0 w 51"/>
                <a:gd name="T29" fmla="*/ 2147483647 h 23"/>
                <a:gd name="T30" fmla="*/ 0 w 51"/>
                <a:gd name="T31" fmla="*/ 2147483647 h 23"/>
                <a:gd name="T32" fmla="*/ 2147483647 w 51"/>
                <a:gd name="T33" fmla="*/ 0 h 23"/>
                <a:gd name="T34" fmla="*/ 2147483647 w 51"/>
                <a:gd name="T35" fmla="*/ 2147483647 h 23"/>
                <a:gd name="T36" fmla="*/ 2147483647 w 51"/>
                <a:gd name="T37" fmla="*/ 2147483647 h 23"/>
                <a:gd name="T38" fmla="*/ 2147483647 w 51"/>
                <a:gd name="T39" fmla="*/ 2147483647 h 23"/>
                <a:gd name="T40" fmla="*/ 2147483647 w 51"/>
                <a:gd name="T41" fmla="*/ 2147483647 h 23"/>
                <a:gd name="T42" fmla="*/ 2147483647 w 51"/>
                <a:gd name="T43" fmla="*/ 2147483647 h 23"/>
                <a:gd name="T44" fmla="*/ 2147483647 w 51"/>
                <a:gd name="T45" fmla="*/ 2147483647 h 23"/>
                <a:gd name="T46" fmla="*/ 2147483647 w 51"/>
                <a:gd name="T47" fmla="*/ 2147483647 h 23"/>
                <a:gd name="T48" fmla="*/ 2147483647 w 51"/>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23"/>
                <a:gd name="T77" fmla="*/ 51 w 51"/>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23">
                  <a:moveTo>
                    <a:pt x="51" y="15"/>
                  </a:moveTo>
                  <a:lnTo>
                    <a:pt x="48" y="20"/>
                  </a:lnTo>
                  <a:lnTo>
                    <a:pt x="43" y="21"/>
                  </a:lnTo>
                  <a:lnTo>
                    <a:pt x="39" y="17"/>
                  </a:lnTo>
                  <a:lnTo>
                    <a:pt x="37" y="9"/>
                  </a:lnTo>
                  <a:lnTo>
                    <a:pt x="31" y="6"/>
                  </a:lnTo>
                  <a:lnTo>
                    <a:pt x="27" y="8"/>
                  </a:lnTo>
                  <a:lnTo>
                    <a:pt x="23" y="10"/>
                  </a:lnTo>
                  <a:lnTo>
                    <a:pt x="21" y="13"/>
                  </a:lnTo>
                  <a:lnTo>
                    <a:pt x="23" y="18"/>
                  </a:lnTo>
                  <a:lnTo>
                    <a:pt x="17" y="23"/>
                  </a:lnTo>
                  <a:lnTo>
                    <a:pt x="14" y="20"/>
                  </a:lnTo>
                  <a:lnTo>
                    <a:pt x="8" y="17"/>
                  </a:lnTo>
                  <a:lnTo>
                    <a:pt x="8" y="14"/>
                  </a:lnTo>
                  <a:lnTo>
                    <a:pt x="0" y="10"/>
                  </a:lnTo>
                  <a:lnTo>
                    <a:pt x="0" y="5"/>
                  </a:lnTo>
                  <a:lnTo>
                    <a:pt x="3" y="0"/>
                  </a:lnTo>
                  <a:lnTo>
                    <a:pt x="10" y="7"/>
                  </a:lnTo>
                  <a:lnTo>
                    <a:pt x="14" y="8"/>
                  </a:lnTo>
                  <a:lnTo>
                    <a:pt x="22" y="3"/>
                  </a:lnTo>
                  <a:lnTo>
                    <a:pt x="27" y="1"/>
                  </a:lnTo>
                  <a:lnTo>
                    <a:pt x="34" y="2"/>
                  </a:lnTo>
                  <a:lnTo>
                    <a:pt x="41" y="7"/>
                  </a:lnTo>
                  <a:lnTo>
                    <a:pt x="46" y="13"/>
                  </a:lnTo>
                  <a:lnTo>
                    <a:pt x="51" y="1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84" name="Freeform 184"/>
            <p:cNvSpPr>
              <a:spLocks/>
            </p:cNvSpPr>
            <p:nvPr/>
          </p:nvSpPr>
          <p:spPr bwMode="gray">
            <a:xfrm>
              <a:off x="2931670" y="2263263"/>
              <a:ext cx="11150" cy="21407"/>
            </a:xfrm>
            <a:custGeom>
              <a:avLst/>
              <a:gdLst>
                <a:gd name="T0" fmla="*/ 0 w 5"/>
                <a:gd name="T1" fmla="*/ 2147483647 h 8"/>
                <a:gd name="T2" fmla="*/ 2147483647 w 5"/>
                <a:gd name="T3" fmla="*/ 0 h 8"/>
                <a:gd name="T4" fmla="*/ 2147483647 w 5"/>
                <a:gd name="T5" fmla="*/ 2147483647 h 8"/>
                <a:gd name="T6" fmla="*/ 2147483647 w 5"/>
                <a:gd name="T7" fmla="*/ 2147483647 h 8"/>
                <a:gd name="T8" fmla="*/ 2147483647 w 5"/>
                <a:gd name="T9" fmla="*/ 2147483647 h 8"/>
                <a:gd name="T10" fmla="*/ 0 w 5"/>
                <a:gd name="T11" fmla="*/ 2147483647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0" y="4"/>
                  </a:moveTo>
                  <a:lnTo>
                    <a:pt x="2" y="0"/>
                  </a:lnTo>
                  <a:lnTo>
                    <a:pt x="5" y="2"/>
                  </a:lnTo>
                  <a:lnTo>
                    <a:pt x="5" y="7"/>
                  </a:lnTo>
                  <a:lnTo>
                    <a:pt x="3" y="8"/>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85" name="Freeform 185"/>
            <p:cNvSpPr>
              <a:spLocks/>
            </p:cNvSpPr>
            <p:nvPr/>
          </p:nvSpPr>
          <p:spPr bwMode="gray">
            <a:xfrm>
              <a:off x="2796014" y="1453662"/>
              <a:ext cx="16724" cy="7785"/>
            </a:xfrm>
            <a:custGeom>
              <a:avLst/>
              <a:gdLst>
                <a:gd name="T0" fmla="*/ 2147483647 w 7"/>
                <a:gd name="T1" fmla="*/ 2147483647 h 3"/>
                <a:gd name="T2" fmla="*/ 0 w 7"/>
                <a:gd name="T3" fmla="*/ 2147483647 h 3"/>
                <a:gd name="T4" fmla="*/ 2147483647 w 7"/>
                <a:gd name="T5" fmla="*/ 0 h 3"/>
                <a:gd name="T6" fmla="*/ 2147483647 w 7"/>
                <a:gd name="T7" fmla="*/ 2147483647 h 3"/>
                <a:gd name="T8" fmla="*/ 2147483647 w 7"/>
                <a:gd name="T9" fmla="*/ 2147483647 h 3"/>
                <a:gd name="T10" fmla="*/ 2147483647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2" y="2"/>
                  </a:moveTo>
                  <a:lnTo>
                    <a:pt x="0" y="1"/>
                  </a:lnTo>
                  <a:lnTo>
                    <a:pt x="2" y="0"/>
                  </a:lnTo>
                  <a:lnTo>
                    <a:pt x="7" y="1"/>
                  </a:lnTo>
                  <a:lnTo>
                    <a:pt x="7" y="3"/>
                  </a:lnTo>
                  <a:lnTo>
                    <a:pt x="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86" name="Freeform 186"/>
            <p:cNvSpPr>
              <a:spLocks/>
            </p:cNvSpPr>
            <p:nvPr/>
          </p:nvSpPr>
          <p:spPr bwMode="gray">
            <a:xfrm>
              <a:off x="3149096" y="1696920"/>
              <a:ext cx="9291" cy="11677"/>
            </a:xfrm>
            <a:custGeom>
              <a:avLst/>
              <a:gdLst>
                <a:gd name="T0" fmla="*/ 2147483647 w 4"/>
                <a:gd name="T1" fmla="*/ 0 h 4"/>
                <a:gd name="T2" fmla="*/ 2147483647 w 4"/>
                <a:gd name="T3" fmla="*/ 2147483647 h 4"/>
                <a:gd name="T4" fmla="*/ 2147483647 w 4"/>
                <a:gd name="T5" fmla="*/ 2147483647 h 4"/>
                <a:gd name="T6" fmla="*/ 0 w 4"/>
                <a:gd name="T7" fmla="*/ 0 h 4"/>
                <a:gd name="T8" fmla="*/ 2147483647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0"/>
                  </a:moveTo>
                  <a:lnTo>
                    <a:pt x="4" y="2"/>
                  </a:lnTo>
                  <a:lnTo>
                    <a:pt x="1" y="4"/>
                  </a:lnTo>
                  <a:lnTo>
                    <a:pt x="0" y="0"/>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87" name="Freeform 187"/>
            <p:cNvSpPr>
              <a:spLocks/>
            </p:cNvSpPr>
            <p:nvPr/>
          </p:nvSpPr>
          <p:spPr bwMode="gray">
            <a:xfrm>
              <a:off x="3182560" y="1770873"/>
              <a:ext cx="18583" cy="13624"/>
            </a:xfrm>
            <a:custGeom>
              <a:avLst/>
              <a:gdLst>
                <a:gd name="T0" fmla="*/ 0 w 7"/>
                <a:gd name="T1" fmla="*/ 2147483647 h 5"/>
                <a:gd name="T2" fmla="*/ 2147483647 w 7"/>
                <a:gd name="T3" fmla="*/ 0 h 5"/>
                <a:gd name="T4" fmla="*/ 2147483647 w 7"/>
                <a:gd name="T5" fmla="*/ 2147483647 h 5"/>
                <a:gd name="T6" fmla="*/ 2147483647 w 7"/>
                <a:gd name="T7" fmla="*/ 2147483647 h 5"/>
                <a:gd name="T8" fmla="*/ 0 w 7"/>
                <a:gd name="T9" fmla="*/ 2147483647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1"/>
                  </a:moveTo>
                  <a:lnTo>
                    <a:pt x="4" y="0"/>
                  </a:lnTo>
                  <a:lnTo>
                    <a:pt x="7" y="2"/>
                  </a:lnTo>
                  <a:lnTo>
                    <a:pt x="1" y="5"/>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88" name="Freeform 188"/>
            <p:cNvSpPr>
              <a:spLocks/>
            </p:cNvSpPr>
            <p:nvPr/>
          </p:nvSpPr>
          <p:spPr bwMode="gray">
            <a:xfrm>
              <a:off x="3204843" y="1768929"/>
              <a:ext cx="13008" cy="9731"/>
            </a:xfrm>
            <a:custGeom>
              <a:avLst/>
              <a:gdLst>
                <a:gd name="T0" fmla="*/ 0 w 5"/>
                <a:gd name="T1" fmla="*/ 2147483647 h 4"/>
                <a:gd name="T2" fmla="*/ 2147483647 w 5"/>
                <a:gd name="T3" fmla="*/ 0 h 4"/>
                <a:gd name="T4" fmla="*/ 2147483647 w 5"/>
                <a:gd name="T5" fmla="*/ 2147483647 h 4"/>
                <a:gd name="T6" fmla="*/ 2147483647 w 5"/>
                <a:gd name="T7" fmla="*/ 2147483647 h 4"/>
                <a:gd name="T8" fmla="*/ 0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lnTo>
                    <a:pt x="2" y="0"/>
                  </a:lnTo>
                  <a:lnTo>
                    <a:pt x="5" y="2"/>
                  </a:lnTo>
                  <a:lnTo>
                    <a:pt x="4"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89" name="Freeform 189"/>
            <p:cNvSpPr>
              <a:spLocks/>
            </p:cNvSpPr>
            <p:nvPr/>
          </p:nvSpPr>
          <p:spPr bwMode="gray">
            <a:xfrm>
              <a:off x="3163961" y="1819529"/>
              <a:ext cx="63183" cy="42816"/>
            </a:xfrm>
            <a:custGeom>
              <a:avLst/>
              <a:gdLst>
                <a:gd name="T0" fmla="*/ 2147483647 w 26"/>
                <a:gd name="T1" fmla="*/ 0 h 17"/>
                <a:gd name="T2" fmla="*/ 2147483647 w 26"/>
                <a:gd name="T3" fmla="*/ 2147483647 h 17"/>
                <a:gd name="T4" fmla="*/ 2147483647 w 26"/>
                <a:gd name="T5" fmla="*/ 2147483647 h 17"/>
                <a:gd name="T6" fmla="*/ 2147483647 w 26"/>
                <a:gd name="T7" fmla="*/ 2147483647 h 17"/>
                <a:gd name="T8" fmla="*/ 2147483647 w 26"/>
                <a:gd name="T9" fmla="*/ 2147483647 h 17"/>
                <a:gd name="T10" fmla="*/ 2147483647 w 26"/>
                <a:gd name="T11" fmla="*/ 2147483647 h 17"/>
                <a:gd name="T12" fmla="*/ 2147483647 w 26"/>
                <a:gd name="T13" fmla="*/ 2147483647 h 17"/>
                <a:gd name="T14" fmla="*/ 2147483647 w 26"/>
                <a:gd name="T15" fmla="*/ 2147483647 h 17"/>
                <a:gd name="T16" fmla="*/ 2147483647 w 26"/>
                <a:gd name="T17" fmla="*/ 2147483647 h 17"/>
                <a:gd name="T18" fmla="*/ 2147483647 w 26"/>
                <a:gd name="T19" fmla="*/ 2147483647 h 17"/>
                <a:gd name="T20" fmla="*/ 0 w 26"/>
                <a:gd name="T21" fmla="*/ 2147483647 h 17"/>
                <a:gd name="T22" fmla="*/ 2147483647 w 26"/>
                <a:gd name="T23" fmla="*/ 2147483647 h 17"/>
                <a:gd name="T24" fmla="*/ 0 w 26"/>
                <a:gd name="T25" fmla="*/ 2147483647 h 17"/>
                <a:gd name="T26" fmla="*/ 2147483647 w 26"/>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7"/>
                <a:gd name="T44" fmla="*/ 26 w 26"/>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7">
                  <a:moveTo>
                    <a:pt x="3" y="0"/>
                  </a:moveTo>
                  <a:lnTo>
                    <a:pt x="6" y="1"/>
                  </a:lnTo>
                  <a:lnTo>
                    <a:pt x="14" y="3"/>
                  </a:lnTo>
                  <a:lnTo>
                    <a:pt x="18" y="5"/>
                  </a:lnTo>
                  <a:lnTo>
                    <a:pt x="26" y="11"/>
                  </a:lnTo>
                  <a:lnTo>
                    <a:pt x="25" y="13"/>
                  </a:lnTo>
                  <a:lnTo>
                    <a:pt x="19" y="17"/>
                  </a:lnTo>
                  <a:lnTo>
                    <a:pt x="14" y="17"/>
                  </a:lnTo>
                  <a:lnTo>
                    <a:pt x="8" y="13"/>
                  </a:lnTo>
                  <a:lnTo>
                    <a:pt x="2" y="13"/>
                  </a:lnTo>
                  <a:lnTo>
                    <a:pt x="0" y="9"/>
                  </a:lnTo>
                  <a:lnTo>
                    <a:pt x="2" y="7"/>
                  </a:lnTo>
                  <a:lnTo>
                    <a:pt x="0" y="5"/>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90" name="Freeform 190"/>
            <p:cNvSpPr>
              <a:spLocks/>
            </p:cNvSpPr>
            <p:nvPr/>
          </p:nvSpPr>
          <p:spPr bwMode="gray">
            <a:xfrm>
              <a:off x="3188118" y="1142275"/>
              <a:ext cx="46458" cy="27247"/>
            </a:xfrm>
            <a:custGeom>
              <a:avLst/>
              <a:gdLst>
                <a:gd name="T0" fmla="*/ 0 w 19"/>
                <a:gd name="T1" fmla="*/ 2147483647 h 11"/>
                <a:gd name="T2" fmla="*/ 0 w 19"/>
                <a:gd name="T3" fmla="*/ 2147483647 h 11"/>
                <a:gd name="T4" fmla="*/ 2147483647 w 19"/>
                <a:gd name="T5" fmla="*/ 0 h 11"/>
                <a:gd name="T6" fmla="*/ 2147483647 w 19"/>
                <a:gd name="T7" fmla="*/ 2147483647 h 11"/>
                <a:gd name="T8" fmla="*/ 2147483647 w 19"/>
                <a:gd name="T9" fmla="*/ 2147483647 h 11"/>
                <a:gd name="T10" fmla="*/ 2147483647 w 19"/>
                <a:gd name="T11" fmla="*/ 2147483647 h 11"/>
                <a:gd name="T12" fmla="*/ 2147483647 w 19"/>
                <a:gd name="T13" fmla="*/ 2147483647 h 11"/>
                <a:gd name="T14" fmla="*/ 2147483647 w 19"/>
                <a:gd name="T15" fmla="*/ 2147483647 h 11"/>
                <a:gd name="T16" fmla="*/ 0 w 19"/>
                <a:gd name="T17" fmla="*/ 214748364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1"/>
                <a:gd name="T29" fmla="*/ 19 w 1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1">
                  <a:moveTo>
                    <a:pt x="0" y="4"/>
                  </a:moveTo>
                  <a:lnTo>
                    <a:pt x="0" y="1"/>
                  </a:lnTo>
                  <a:lnTo>
                    <a:pt x="3" y="0"/>
                  </a:lnTo>
                  <a:lnTo>
                    <a:pt x="11" y="2"/>
                  </a:lnTo>
                  <a:lnTo>
                    <a:pt x="10" y="4"/>
                  </a:lnTo>
                  <a:lnTo>
                    <a:pt x="15" y="5"/>
                  </a:lnTo>
                  <a:lnTo>
                    <a:pt x="19" y="11"/>
                  </a:lnTo>
                  <a:lnTo>
                    <a:pt x="10" y="10"/>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91" name="Freeform 191"/>
            <p:cNvSpPr>
              <a:spLocks/>
            </p:cNvSpPr>
            <p:nvPr/>
          </p:nvSpPr>
          <p:spPr bwMode="gray">
            <a:xfrm>
              <a:off x="3284766" y="1120857"/>
              <a:ext cx="16725" cy="13624"/>
            </a:xfrm>
            <a:custGeom>
              <a:avLst/>
              <a:gdLst>
                <a:gd name="T0" fmla="*/ 0 w 7"/>
                <a:gd name="T1" fmla="*/ 0 h 5"/>
                <a:gd name="T2" fmla="*/ 2147483647 w 7"/>
                <a:gd name="T3" fmla="*/ 0 h 5"/>
                <a:gd name="T4" fmla="*/ 2147483647 w 7"/>
                <a:gd name="T5" fmla="*/ 2147483647 h 5"/>
                <a:gd name="T6" fmla="*/ 2147483647 w 7"/>
                <a:gd name="T7" fmla="*/ 2147483647 h 5"/>
                <a:gd name="T8" fmla="*/ 2147483647 w 7"/>
                <a:gd name="T9" fmla="*/ 2147483647 h 5"/>
                <a:gd name="T10" fmla="*/ 2147483647 w 7"/>
                <a:gd name="T11" fmla="*/ 2147483647 h 5"/>
                <a:gd name="T12" fmla="*/ 0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0"/>
                  </a:moveTo>
                  <a:lnTo>
                    <a:pt x="3" y="0"/>
                  </a:lnTo>
                  <a:lnTo>
                    <a:pt x="7" y="2"/>
                  </a:lnTo>
                  <a:lnTo>
                    <a:pt x="7" y="5"/>
                  </a:lnTo>
                  <a:lnTo>
                    <a:pt x="4" y="4"/>
                  </a:lnTo>
                  <a:lnTo>
                    <a:pt x="4"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92" name="Freeform 192"/>
            <p:cNvSpPr>
              <a:spLocks/>
            </p:cNvSpPr>
            <p:nvPr/>
          </p:nvSpPr>
          <p:spPr bwMode="gray">
            <a:xfrm>
              <a:off x="3312626" y="1111127"/>
              <a:ext cx="72474" cy="46708"/>
            </a:xfrm>
            <a:custGeom>
              <a:avLst/>
              <a:gdLst>
                <a:gd name="T0" fmla="*/ 0 w 30"/>
                <a:gd name="T1" fmla="*/ 2147483647 h 18"/>
                <a:gd name="T2" fmla="*/ 2147483647 w 30"/>
                <a:gd name="T3" fmla="*/ 0 h 18"/>
                <a:gd name="T4" fmla="*/ 2147483647 w 30"/>
                <a:gd name="T5" fmla="*/ 2147483647 h 18"/>
                <a:gd name="T6" fmla="*/ 2147483647 w 30"/>
                <a:gd name="T7" fmla="*/ 2147483647 h 18"/>
                <a:gd name="T8" fmla="*/ 2147483647 w 30"/>
                <a:gd name="T9" fmla="*/ 2147483647 h 18"/>
                <a:gd name="T10" fmla="*/ 2147483647 w 30"/>
                <a:gd name="T11" fmla="*/ 2147483647 h 18"/>
                <a:gd name="T12" fmla="*/ 2147483647 w 30"/>
                <a:gd name="T13" fmla="*/ 2147483647 h 18"/>
                <a:gd name="T14" fmla="*/ 2147483647 w 30"/>
                <a:gd name="T15" fmla="*/ 2147483647 h 18"/>
                <a:gd name="T16" fmla="*/ 2147483647 w 30"/>
                <a:gd name="T17" fmla="*/ 2147483647 h 18"/>
                <a:gd name="T18" fmla="*/ 0 w 30"/>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8"/>
                <a:gd name="T32" fmla="*/ 30 w 3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8">
                  <a:moveTo>
                    <a:pt x="0" y="1"/>
                  </a:moveTo>
                  <a:lnTo>
                    <a:pt x="12" y="0"/>
                  </a:lnTo>
                  <a:lnTo>
                    <a:pt x="30" y="10"/>
                  </a:lnTo>
                  <a:lnTo>
                    <a:pt x="23" y="13"/>
                  </a:lnTo>
                  <a:lnTo>
                    <a:pt x="24" y="18"/>
                  </a:lnTo>
                  <a:lnTo>
                    <a:pt x="20" y="18"/>
                  </a:lnTo>
                  <a:lnTo>
                    <a:pt x="20" y="16"/>
                  </a:lnTo>
                  <a:lnTo>
                    <a:pt x="17" y="14"/>
                  </a:lnTo>
                  <a:lnTo>
                    <a:pt x="5" y="7"/>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93" name="Freeform 193"/>
            <p:cNvSpPr>
              <a:spLocks/>
            </p:cNvSpPr>
            <p:nvPr/>
          </p:nvSpPr>
          <p:spPr bwMode="gray">
            <a:xfrm>
              <a:off x="3292192" y="1091665"/>
              <a:ext cx="24159" cy="9731"/>
            </a:xfrm>
            <a:custGeom>
              <a:avLst/>
              <a:gdLst>
                <a:gd name="T0" fmla="*/ 2147483647 w 10"/>
                <a:gd name="T1" fmla="*/ 0 h 4"/>
                <a:gd name="T2" fmla="*/ 2147483647 w 10"/>
                <a:gd name="T3" fmla="*/ 2147483647 h 4"/>
                <a:gd name="T4" fmla="*/ 2147483647 w 10"/>
                <a:gd name="T5" fmla="*/ 2147483647 h 4"/>
                <a:gd name="T6" fmla="*/ 0 w 10"/>
                <a:gd name="T7" fmla="*/ 2147483647 h 4"/>
                <a:gd name="T8" fmla="*/ 2147483647 w 10"/>
                <a:gd name="T9" fmla="*/ 2147483647 h 4"/>
                <a:gd name="T10" fmla="*/ 2147483647 w 10"/>
                <a:gd name="T11" fmla="*/ 0 h 4"/>
                <a:gd name="T12" fmla="*/ 0 60000 65536"/>
                <a:gd name="T13" fmla="*/ 0 60000 65536"/>
                <a:gd name="T14" fmla="*/ 0 60000 65536"/>
                <a:gd name="T15" fmla="*/ 0 60000 65536"/>
                <a:gd name="T16" fmla="*/ 0 60000 65536"/>
                <a:gd name="T17" fmla="*/ 0 60000 65536"/>
                <a:gd name="T18" fmla="*/ 0 w 10"/>
                <a:gd name="T19" fmla="*/ 0 h 4"/>
                <a:gd name="T20" fmla="*/ 10 w 10"/>
                <a:gd name="T21" fmla="*/ 4 h 4"/>
              </a:gdLst>
              <a:ahLst/>
              <a:cxnLst>
                <a:cxn ang="T12">
                  <a:pos x="T0" y="T1"/>
                </a:cxn>
                <a:cxn ang="T13">
                  <a:pos x="T2" y="T3"/>
                </a:cxn>
                <a:cxn ang="T14">
                  <a:pos x="T4" y="T5"/>
                </a:cxn>
                <a:cxn ang="T15">
                  <a:pos x="T6" y="T7"/>
                </a:cxn>
                <a:cxn ang="T16">
                  <a:pos x="T8" y="T9"/>
                </a:cxn>
                <a:cxn ang="T17">
                  <a:pos x="T10" y="T11"/>
                </a:cxn>
              </a:cxnLst>
              <a:rect l="T18" t="T19" r="T20" b="T21"/>
              <a:pathLst>
                <a:path w="10" h="4">
                  <a:moveTo>
                    <a:pt x="6" y="0"/>
                  </a:moveTo>
                  <a:lnTo>
                    <a:pt x="10" y="3"/>
                  </a:lnTo>
                  <a:lnTo>
                    <a:pt x="4" y="4"/>
                  </a:lnTo>
                  <a:lnTo>
                    <a:pt x="0" y="3"/>
                  </a:lnTo>
                  <a:lnTo>
                    <a:pt x="1" y="1"/>
                  </a:lnTo>
                  <a:lnTo>
                    <a:pt x="6"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94" name="Freeform 194"/>
            <p:cNvSpPr>
              <a:spLocks/>
            </p:cNvSpPr>
            <p:nvPr/>
          </p:nvSpPr>
          <p:spPr bwMode="gray">
            <a:xfrm>
              <a:off x="3325645" y="1076106"/>
              <a:ext cx="39025" cy="19463"/>
            </a:xfrm>
            <a:custGeom>
              <a:avLst/>
              <a:gdLst>
                <a:gd name="T0" fmla="*/ 2147483647 w 16"/>
                <a:gd name="T1" fmla="*/ 0 h 8"/>
                <a:gd name="T2" fmla="*/ 2147483647 w 16"/>
                <a:gd name="T3" fmla="*/ 2147483647 h 8"/>
                <a:gd name="T4" fmla="*/ 2147483647 w 16"/>
                <a:gd name="T5" fmla="*/ 2147483647 h 8"/>
                <a:gd name="T6" fmla="*/ 2147483647 w 16"/>
                <a:gd name="T7" fmla="*/ 2147483647 h 8"/>
                <a:gd name="T8" fmla="*/ 2147483647 w 16"/>
                <a:gd name="T9" fmla="*/ 2147483647 h 8"/>
                <a:gd name="T10" fmla="*/ 2147483647 w 16"/>
                <a:gd name="T11" fmla="*/ 2147483647 h 8"/>
                <a:gd name="T12" fmla="*/ 0 w 16"/>
                <a:gd name="T13" fmla="*/ 2147483647 h 8"/>
                <a:gd name="T14" fmla="*/ 2147483647 w 16"/>
                <a:gd name="T15" fmla="*/ 2147483647 h 8"/>
                <a:gd name="T16" fmla="*/ 2147483647 w 16"/>
                <a:gd name="T17" fmla="*/ 2147483647 h 8"/>
                <a:gd name="T18" fmla="*/ 2147483647 w 1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
                <a:gd name="T32" fmla="*/ 16 w 1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
                  <a:moveTo>
                    <a:pt x="6" y="0"/>
                  </a:moveTo>
                  <a:lnTo>
                    <a:pt x="12" y="3"/>
                  </a:lnTo>
                  <a:lnTo>
                    <a:pt x="16" y="5"/>
                  </a:lnTo>
                  <a:lnTo>
                    <a:pt x="16" y="8"/>
                  </a:lnTo>
                  <a:lnTo>
                    <a:pt x="6" y="8"/>
                  </a:lnTo>
                  <a:lnTo>
                    <a:pt x="2" y="6"/>
                  </a:lnTo>
                  <a:lnTo>
                    <a:pt x="0" y="5"/>
                  </a:lnTo>
                  <a:lnTo>
                    <a:pt x="4" y="5"/>
                  </a:lnTo>
                  <a:lnTo>
                    <a:pt x="4" y="1"/>
                  </a:lnTo>
                  <a:lnTo>
                    <a:pt x="6"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95" name="Freeform 195"/>
            <p:cNvSpPr>
              <a:spLocks/>
            </p:cNvSpPr>
            <p:nvPr/>
          </p:nvSpPr>
          <p:spPr bwMode="gray">
            <a:xfrm>
              <a:off x="3468726" y="1050805"/>
              <a:ext cx="40883" cy="19463"/>
            </a:xfrm>
            <a:custGeom>
              <a:avLst/>
              <a:gdLst>
                <a:gd name="T0" fmla="*/ 0 w 17"/>
                <a:gd name="T1" fmla="*/ 0 h 8"/>
                <a:gd name="T2" fmla="*/ 2147483647 w 17"/>
                <a:gd name="T3" fmla="*/ 0 h 8"/>
                <a:gd name="T4" fmla="*/ 2147483647 w 17"/>
                <a:gd name="T5" fmla="*/ 2147483647 h 8"/>
                <a:gd name="T6" fmla="*/ 2147483647 w 17"/>
                <a:gd name="T7" fmla="*/ 2147483647 h 8"/>
                <a:gd name="T8" fmla="*/ 2147483647 w 17"/>
                <a:gd name="T9" fmla="*/ 2147483647 h 8"/>
                <a:gd name="T10" fmla="*/ 2147483647 w 17"/>
                <a:gd name="T11" fmla="*/ 2147483647 h 8"/>
                <a:gd name="T12" fmla="*/ 0 w 17"/>
                <a:gd name="T13" fmla="*/ 0 h 8"/>
                <a:gd name="T14" fmla="*/ 0 60000 65536"/>
                <a:gd name="T15" fmla="*/ 0 60000 65536"/>
                <a:gd name="T16" fmla="*/ 0 60000 65536"/>
                <a:gd name="T17" fmla="*/ 0 60000 65536"/>
                <a:gd name="T18" fmla="*/ 0 60000 65536"/>
                <a:gd name="T19" fmla="*/ 0 60000 65536"/>
                <a:gd name="T20" fmla="*/ 0 60000 65536"/>
                <a:gd name="T21" fmla="*/ 0 w 17"/>
                <a:gd name="T22" fmla="*/ 0 h 8"/>
                <a:gd name="T23" fmla="*/ 17 w 1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8">
                  <a:moveTo>
                    <a:pt x="0" y="0"/>
                  </a:moveTo>
                  <a:lnTo>
                    <a:pt x="3" y="0"/>
                  </a:lnTo>
                  <a:lnTo>
                    <a:pt x="17" y="6"/>
                  </a:lnTo>
                  <a:lnTo>
                    <a:pt x="14" y="8"/>
                  </a:lnTo>
                  <a:lnTo>
                    <a:pt x="5" y="4"/>
                  </a:lnTo>
                  <a:lnTo>
                    <a:pt x="1"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96" name="Freeform 196"/>
            <p:cNvSpPr>
              <a:spLocks/>
            </p:cNvSpPr>
            <p:nvPr/>
          </p:nvSpPr>
          <p:spPr bwMode="gray">
            <a:xfrm>
              <a:off x="3476157" y="1068313"/>
              <a:ext cx="22300" cy="9731"/>
            </a:xfrm>
            <a:custGeom>
              <a:avLst/>
              <a:gdLst>
                <a:gd name="T0" fmla="*/ 0 w 9"/>
                <a:gd name="T1" fmla="*/ 0 h 4"/>
                <a:gd name="T2" fmla="*/ 2147483647 w 9"/>
                <a:gd name="T3" fmla="*/ 2147483647 h 4"/>
                <a:gd name="T4" fmla="*/ 2147483647 w 9"/>
                <a:gd name="T5" fmla="*/ 2147483647 h 4"/>
                <a:gd name="T6" fmla="*/ 2147483647 w 9"/>
                <a:gd name="T7" fmla="*/ 2147483647 h 4"/>
                <a:gd name="T8" fmla="*/ 2147483647 w 9"/>
                <a:gd name="T9" fmla="*/ 2147483647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6" y="1"/>
                  </a:lnTo>
                  <a:lnTo>
                    <a:pt x="9" y="3"/>
                  </a:lnTo>
                  <a:lnTo>
                    <a:pt x="6" y="4"/>
                  </a:lnTo>
                  <a:lnTo>
                    <a:pt x="3"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97" name="Freeform 197"/>
            <p:cNvSpPr>
              <a:spLocks/>
            </p:cNvSpPr>
            <p:nvPr/>
          </p:nvSpPr>
          <p:spPr bwMode="gray">
            <a:xfrm>
              <a:off x="3491024" y="1043013"/>
              <a:ext cx="13008" cy="9731"/>
            </a:xfrm>
            <a:custGeom>
              <a:avLst/>
              <a:gdLst>
                <a:gd name="T0" fmla="*/ 0 w 5"/>
                <a:gd name="T1" fmla="*/ 2147483647 h 4"/>
                <a:gd name="T2" fmla="*/ 2147483647 w 5"/>
                <a:gd name="T3" fmla="*/ 0 h 4"/>
                <a:gd name="T4" fmla="*/ 2147483647 w 5"/>
                <a:gd name="T5" fmla="*/ 2147483647 h 4"/>
                <a:gd name="T6" fmla="*/ 2147483647 w 5"/>
                <a:gd name="T7" fmla="*/ 2147483647 h 4"/>
                <a:gd name="T8" fmla="*/ 0 w 5"/>
                <a:gd name="T9" fmla="*/ 2147483647 h 4"/>
                <a:gd name="T10" fmla="*/ 0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1"/>
                  </a:moveTo>
                  <a:lnTo>
                    <a:pt x="2" y="0"/>
                  </a:lnTo>
                  <a:lnTo>
                    <a:pt x="5" y="1"/>
                  </a:lnTo>
                  <a:lnTo>
                    <a:pt x="2" y="4"/>
                  </a:lnTo>
                  <a:lnTo>
                    <a:pt x="0"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98" name="Freeform 198"/>
            <p:cNvSpPr>
              <a:spLocks/>
            </p:cNvSpPr>
            <p:nvPr/>
          </p:nvSpPr>
          <p:spPr bwMode="gray">
            <a:xfrm>
              <a:off x="3457574" y="1066374"/>
              <a:ext cx="24158" cy="15569"/>
            </a:xfrm>
            <a:custGeom>
              <a:avLst/>
              <a:gdLst>
                <a:gd name="T0" fmla="*/ 2147483647 w 10"/>
                <a:gd name="T1" fmla="*/ 0 h 6"/>
                <a:gd name="T2" fmla="*/ 2147483647 w 10"/>
                <a:gd name="T3" fmla="*/ 2147483647 h 6"/>
                <a:gd name="T4" fmla="*/ 2147483647 w 10"/>
                <a:gd name="T5" fmla="*/ 2147483647 h 6"/>
                <a:gd name="T6" fmla="*/ 2147483647 w 10"/>
                <a:gd name="T7" fmla="*/ 2147483647 h 6"/>
                <a:gd name="T8" fmla="*/ 0 w 10"/>
                <a:gd name="T9" fmla="*/ 0 h 6"/>
                <a:gd name="T10" fmla="*/ 2147483647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2" y="0"/>
                  </a:moveTo>
                  <a:lnTo>
                    <a:pt x="6" y="4"/>
                  </a:lnTo>
                  <a:lnTo>
                    <a:pt x="10" y="6"/>
                  </a:lnTo>
                  <a:lnTo>
                    <a:pt x="6" y="5"/>
                  </a:lnTo>
                  <a:lnTo>
                    <a:pt x="0"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199" name="Freeform 200"/>
            <p:cNvSpPr>
              <a:spLocks/>
            </p:cNvSpPr>
            <p:nvPr/>
          </p:nvSpPr>
          <p:spPr bwMode="gray">
            <a:xfrm>
              <a:off x="2747714" y="3968099"/>
              <a:ext cx="302905" cy="293871"/>
            </a:xfrm>
            <a:custGeom>
              <a:avLst/>
              <a:gdLst>
                <a:gd name="T0" fmla="*/ 2147483647 w 125"/>
                <a:gd name="T1" fmla="*/ 2147483647 h 116"/>
                <a:gd name="T2" fmla="*/ 2147483647 w 125"/>
                <a:gd name="T3" fmla="*/ 2147483647 h 116"/>
                <a:gd name="T4" fmla="*/ 2147483647 w 125"/>
                <a:gd name="T5" fmla="*/ 2147483647 h 116"/>
                <a:gd name="T6" fmla="*/ 2147483647 w 125"/>
                <a:gd name="T7" fmla="*/ 2147483647 h 116"/>
                <a:gd name="T8" fmla="*/ 2147483647 w 125"/>
                <a:gd name="T9" fmla="*/ 2147483647 h 116"/>
                <a:gd name="T10" fmla="*/ 2147483647 w 125"/>
                <a:gd name="T11" fmla="*/ 2147483647 h 116"/>
                <a:gd name="T12" fmla="*/ 2147483647 w 125"/>
                <a:gd name="T13" fmla="*/ 2147483647 h 116"/>
                <a:gd name="T14" fmla="*/ 0 w 125"/>
                <a:gd name="T15" fmla="*/ 2147483647 h 116"/>
                <a:gd name="T16" fmla="*/ 2147483647 w 125"/>
                <a:gd name="T17" fmla="*/ 2147483647 h 116"/>
                <a:gd name="T18" fmla="*/ 2147483647 w 125"/>
                <a:gd name="T19" fmla="*/ 2147483647 h 116"/>
                <a:gd name="T20" fmla="*/ 2147483647 w 125"/>
                <a:gd name="T21" fmla="*/ 2147483647 h 116"/>
                <a:gd name="T22" fmla="*/ 2147483647 w 125"/>
                <a:gd name="T23" fmla="*/ 2147483647 h 116"/>
                <a:gd name="T24" fmla="*/ 2147483647 w 125"/>
                <a:gd name="T25" fmla="*/ 2147483647 h 116"/>
                <a:gd name="T26" fmla="*/ 2147483647 w 125"/>
                <a:gd name="T27" fmla="*/ 2147483647 h 116"/>
                <a:gd name="T28" fmla="*/ 2147483647 w 125"/>
                <a:gd name="T29" fmla="*/ 0 h 116"/>
                <a:gd name="T30" fmla="*/ 2147483647 w 125"/>
                <a:gd name="T31" fmla="*/ 2147483647 h 116"/>
                <a:gd name="T32" fmla="*/ 2147483647 w 125"/>
                <a:gd name="T33" fmla="*/ 2147483647 h 116"/>
                <a:gd name="T34" fmla="*/ 2147483647 w 125"/>
                <a:gd name="T35" fmla="*/ 2147483647 h 116"/>
                <a:gd name="T36" fmla="*/ 2147483647 w 125"/>
                <a:gd name="T37" fmla="*/ 2147483647 h 116"/>
                <a:gd name="T38" fmla="*/ 2147483647 w 125"/>
                <a:gd name="T39" fmla="*/ 2147483647 h 116"/>
                <a:gd name="T40" fmla="*/ 2147483647 w 125"/>
                <a:gd name="T41" fmla="*/ 2147483647 h 116"/>
                <a:gd name="T42" fmla="*/ 2147483647 w 125"/>
                <a:gd name="T43" fmla="*/ 2147483647 h 116"/>
                <a:gd name="T44" fmla="*/ 2147483647 w 125"/>
                <a:gd name="T45" fmla="*/ 2147483647 h 116"/>
                <a:gd name="T46" fmla="*/ 2147483647 w 125"/>
                <a:gd name="T47" fmla="*/ 2147483647 h 116"/>
                <a:gd name="T48" fmla="*/ 2147483647 w 125"/>
                <a:gd name="T49" fmla="*/ 2147483647 h 116"/>
                <a:gd name="T50" fmla="*/ 2147483647 w 125"/>
                <a:gd name="T51" fmla="*/ 2147483647 h 116"/>
                <a:gd name="T52" fmla="*/ 2147483647 w 125"/>
                <a:gd name="T53" fmla="*/ 2147483647 h 116"/>
                <a:gd name="T54" fmla="*/ 2147483647 w 125"/>
                <a:gd name="T55" fmla="*/ 2147483647 h 116"/>
                <a:gd name="T56" fmla="*/ 2147483647 w 125"/>
                <a:gd name="T57" fmla="*/ 2147483647 h 116"/>
                <a:gd name="T58" fmla="*/ 2147483647 w 125"/>
                <a:gd name="T59" fmla="*/ 2147483647 h 116"/>
                <a:gd name="T60" fmla="*/ 2147483647 w 125"/>
                <a:gd name="T61" fmla="*/ 2147483647 h 116"/>
                <a:gd name="T62" fmla="*/ 2147483647 w 125"/>
                <a:gd name="T63" fmla="*/ 2147483647 h 116"/>
                <a:gd name="T64" fmla="*/ 2147483647 w 125"/>
                <a:gd name="T65" fmla="*/ 2147483647 h 116"/>
                <a:gd name="T66" fmla="*/ 2147483647 w 125"/>
                <a:gd name="T67" fmla="*/ 2147483647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16"/>
                <a:gd name="T104" fmla="*/ 125 w 125"/>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16">
                  <a:moveTo>
                    <a:pt x="59" y="112"/>
                  </a:moveTo>
                  <a:lnTo>
                    <a:pt x="59" y="103"/>
                  </a:lnTo>
                  <a:lnTo>
                    <a:pt x="56" y="97"/>
                  </a:lnTo>
                  <a:lnTo>
                    <a:pt x="52" y="95"/>
                  </a:lnTo>
                  <a:lnTo>
                    <a:pt x="54" y="89"/>
                  </a:lnTo>
                  <a:lnTo>
                    <a:pt x="50" y="80"/>
                  </a:lnTo>
                  <a:lnTo>
                    <a:pt x="51" y="75"/>
                  </a:lnTo>
                  <a:lnTo>
                    <a:pt x="52" y="65"/>
                  </a:lnTo>
                  <a:lnTo>
                    <a:pt x="48" y="61"/>
                  </a:lnTo>
                  <a:lnTo>
                    <a:pt x="36" y="59"/>
                  </a:lnTo>
                  <a:lnTo>
                    <a:pt x="32" y="55"/>
                  </a:lnTo>
                  <a:lnTo>
                    <a:pt x="11" y="52"/>
                  </a:lnTo>
                  <a:lnTo>
                    <a:pt x="6" y="45"/>
                  </a:lnTo>
                  <a:lnTo>
                    <a:pt x="8" y="40"/>
                  </a:lnTo>
                  <a:lnTo>
                    <a:pt x="3" y="33"/>
                  </a:lnTo>
                  <a:lnTo>
                    <a:pt x="0" y="30"/>
                  </a:lnTo>
                  <a:lnTo>
                    <a:pt x="5" y="15"/>
                  </a:lnTo>
                  <a:lnTo>
                    <a:pt x="14" y="4"/>
                  </a:lnTo>
                  <a:lnTo>
                    <a:pt x="20" y="3"/>
                  </a:lnTo>
                  <a:lnTo>
                    <a:pt x="14" y="7"/>
                  </a:lnTo>
                  <a:lnTo>
                    <a:pt x="13" y="12"/>
                  </a:lnTo>
                  <a:lnTo>
                    <a:pt x="14" y="16"/>
                  </a:lnTo>
                  <a:lnTo>
                    <a:pt x="11" y="23"/>
                  </a:lnTo>
                  <a:lnTo>
                    <a:pt x="14" y="32"/>
                  </a:lnTo>
                  <a:lnTo>
                    <a:pt x="20" y="30"/>
                  </a:lnTo>
                  <a:lnTo>
                    <a:pt x="20" y="22"/>
                  </a:lnTo>
                  <a:lnTo>
                    <a:pt x="17" y="15"/>
                  </a:lnTo>
                  <a:lnTo>
                    <a:pt x="19" y="10"/>
                  </a:lnTo>
                  <a:lnTo>
                    <a:pt x="30" y="7"/>
                  </a:lnTo>
                  <a:lnTo>
                    <a:pt x="28" y="0"/>
                  </a:lnTo>
                  <a:lnTo>
                    <a:pt x="32" y="1"/>
                  </a:lnTo>
                  <a:lnTo>
                    <a:pt x="34" y="5"/>
                  </a:lnTo>
                  <a:lnTo>
                    <a:pt x="39" y="5"/>
                  </a:lnTo>
                  <a:lnTo>
                    <a:pt x="46" y="8"/>
                  </a:lnTo>
                  <a:lnTo>
                    <a:pt x="46" y="14"/>
                  </a:lnTo>
                  <a:lnTo>
                    <a:pt x="67" y="16"/>
                  </a:lnTo>
                  <a:lnTo>
                    <a:pt x="71" y="19"/>
                  </a:lnTo>
                  <a:lnTo>
                    <a:pt x="77" y="20"/>
                  </a:lnTo>
                  <a:lnTo>
                    <a:pt x="82" y="19"/>
                  </a:lnTo>
                  <a:lnTo>
                    <a:pt x="88" y="14"/>
                  </a:lnTo>
                  <a:lnTo>
                    <a:pt x="92" y="13"/>
                  </a:lnTo>
                  <a:lnTo>
                    <a:pt x="98" y="15"/>
                  </a:lnTo>
                  <a:lnTo>
                    <a:pt x="103" y="23"/>
                  </a:lnTo>
                  <a:lnTo>
                    <a:pt x="109" y="22"/>
                  </a:lnTo>
                  <a:lnTo>
                    <a:pt x="117" y="28"/>
                  </a:lnTo>
                  <a:lnTo>
                    <a:pt x="120" y="33"/>
                  </a:lnTo>
                  <a:lnTo>
                    <a:pt x="125" y="38"/>
                  </a:lnTo>
                  <a:lnTo>
                    <a:pt x="125" y="45"/>
                  </a:lnTo>
                  <a:lnTo>
                    <a:pt x="119" y="47"/>
                  </a:lnTo>
                  <a:lnTo>
                    <a:pt x="118" y="52"/>
                  </a:lnTo>
                  <a:lnTo>
                    <a:pt x="121" y="53"/>
                  </a:lnTo>
                  <a:lnTo>
                    <a:pt x="121" y="56"/>
                  </a:lnTo>
                  <a:lnTo>
                    <a:pt x="114" y="58"/>
                  </a:lnTo>
                  <a:lnTo>
                    <a:pt x="114" y="69"/>
                  </a:lnTo>
                  <a:lnTo>
                    <a:pt x="116" y="71"/>
                  </a:lnTo>
                  <a:lnTo>
                    <a:pt x="114" y="80"/>
                  </a:lnTo>
                  <a:lnTo>
                    <a:pt x="100" y="86"/>
                  </a:lnTo>
                  <a:lnTo>
                    <a:pt x="89" y="79"/>
                  </a:lnTo>
                  <a:lnTo>
                    <a:pt x="83" y="80"/>
                  </a:lnTo>
                  <a:lnTo>
                    <a:pt x="82" y="85"/>
                  </a:lnTo>
                  <a:lnTo>
                    <a:pt x="85" y="87"/>
                  </a:lnTo>
                  <a:lnTo>
                    <a:pt x="85" y="99"/>
                  </a:lnTo>
                  <a:lnTo>
                    <a:pt x="91" y="98"/>
                  </a:lnTo>
                  <a:lnTo>
                    <a:pt x="93" y="101"/>
                  </a:lnTo>
                  <a:lnTo>
                    <a:pt x="92" y="105"/>
                  </a:lnTo>
                  <a:lnTo>
                    <a:pt x="75" y="114"/>
                  </a:lnTo>
                  <a:lnTo>
                    <a:pt x="68" y="116"/>
                  </a:lnTo>
                  <a:lnTo>
                    <a:pt x="59" y="11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00" name="Freeform 201"/>
            <p:cNvSpPr>
              <a:spLocks/>
            </p:cNvSpPr>
            <p:nvPr/>
          </p:nvSpPr>
          <p:spPr bwMode="gray">
            <a:xfrm>
              <a:off x="3006014" y="3993392"/>
              <a:ext cx="27875" cy="25301"/>
            </a:xfrm>
            <a:custGeom>
              <a:avLst/>
              <a:gdLst>
                <a:gd name="T0" fmla="*/ 2147483647 w 11"/>
                <a:gd name="T1" fmla="*/ 0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2147483647 w 11"/>
                <a:gd name="T13" fmla="*/ 2147483647 h 10"/>
                <a:gd name="T14" fmla="*/ 2147483647 w 11"/>
                <a:gd name="T15" fmla="*/ 2147483647 h 10"/>
                <a:gd name="T16" fmla="*/ 2147483647 w 11"/>
                <a:gd name="T17" fmla="*/ 2147483647 h 10"/>
                <a:gd name="T18" fmla="*/ 2147483647 w 11"/>
                <a:gd name="T19" fmla="*/ 2147483647 h 10"/>
                <a:gd name="T20" fmla="*/ 2147483647 w 11"/>
                <a:gd name="T21" fmla="*/ 2147483647 h 10"/>
                <a:gd name="T22" fmla="*/ 2147483647 w 11"/>
                <a:gd name="T23" fmla="*/ 2147483647 h 10"/>
                <a:gd name="T24" fmla="*/ 2147483647 w 11"/>
                <a:gd name="T25" fmla="*/ 2147483647 h 10"/>
                <a:gd name="T26" fmla="*/ 2147483647 w 11"/>
                <a:gd name="T27" fmla="*/ 2147483647 h 10"/>
                <a:gd name="T28" fmla="*/ 2147483647 w 11"/>
                <a:gd name="T29" fmla="*/ 2147483647 h 10"/>
                <a:gd name="T30" fmla="*/ 2147483647 w 11"/>
                <a:gd name="T31" fmla="*/ 2147483647 h 10"/>
                <a:gd name="T32" fmla="*/ 2147483647 w 11"/>
                <a:gd name="T33" fmla="*/ 2147483647 h 10"/>
                <a:gd name="T34" fmla="*/ 0 w 11"/>
                <a:gd name="T35" fmla="*/ 2147483647 h 10"/>
                <a:gd name="T36" fmla="*/ 2147483647 w 11"/>
                <a:gd name="T37" fmla="*/ 2147483647 h 10"/>
                <a:gd name="T38" fmla="*/ 2147483647 w 11"/>
                <a:gd name="T39" fmla="*/ 2147483647 h 10"/>
                <a:gd name="T40" fmla="*/ 2147483647 w 11"/>
                <a:gd name="T41" fmla="*/ 2147483647 h 10"/>
                <a:gd name="T42" fmla="*/ 2147483647 w 11"/>
                <a:gd name="T43" fmla="*/ 2147483647 h 10"/>
                <a:gd name="T44" fmla="*/ 2147483647 w 11"/>
                <a:gd name="T45" fmla="*/ 2147483647 h 10"/>
                <a:gd name="T46" fmla="*/ 2147483647 w 11"/>
                <a:gd name="T47" fmla="*/ 2147483647 h 10"/>
                <a:gd name="T48" fmla="*/ 2147483647 w 11"/>
                <a:gd name="T49" fmla="*/ 2147483647 h 10"/>
                <a:gd name="T50" fmla="*/ 2147483647 w 11"/>
                <a:gd name="T51" fmla="*/ 2147483647 h 10"/>
                <a:gd name="T52" fmla="*/ 2147483647 w 11"/>
                <a:gd name="T53" fmla="*/ 2147483647 h 10"/>
                <a:gd name="T54" fmla="*/ 2147483647 w 11"/>
                <a:gd name="T55" fmla="*/ 2147483647 h 10"/>
                <a:gd name="T56" fmla="*/ 2147483647 w 11"/>
                <a:gd name="T57" fmla="*/ 2147483647 h 10"/>
                <a:gd name="T58" fmla="*/ 2147483647 w 11"/>
                <a:gd name="T59" fmla="*/ 2147483647 h 10"/>
                <a:gd name="T60" fmla="*/ 2147483647 w 11"/>
                <a:gd name="T61" fmla="*/ 2147483647 h 10"/>
                <a:gd name="T62" fmla="*/ 2147483647 w 11"/>
                <a:gd name="T63" fmla="*/ 2147483647 h 10"/>
                <a:gd name="T64" fmla="*/ 2147483647 w 11"/>
                <a:gd name="T65" fmla="*/ 2147483647 h 10"/>
                <a:gd name="T66" fmla="*/ 2147483647 w 11"/>
                <a:gd name="T67" fmla="*/ 2147483647 h 10"/>
                <a:gd name="T68" fmla="*/ 2147483647 w 11"/>
                <a:gd name="T69" fmla="*/ 2147483647 h 10"/>
                <a:gd name="T70" fmla="*/ 2147483647 w 11"/>
                <a:gd name="T71" fmla="*/ 2147483647 h 10"/>
                <a:gd name="T72" fmla="*/ 2147483647 w 11"/>
                <a:gd name="T73" fmla="*/ 2147483647 h 10"/>
                <a:gd name="T74" fmla="*/ 2147483647 w 11"/>
                <a:gd name="T75" fmla="*/ 2147483647 h 10"/>
                <a:gd name="T76" fmla="*/ 2147483647 w 11"/>
                <a:gd name="T77" fmla="*/ 2147483647 h 10"/>
                <a:gd name="T78" fmla="*/ 2147483647 w 11"/>
                <a:gd name="T79" fmla="*/ 2147483647 h 10"/>
                <a:gd name="T80" fmla="*/ 2147483647 w 11"/>
                <a:gd name="T81" fmla="*/ 0 h 10"/>
                <a:gd name="T82" fmla="*/ 2147483647 w 11"/>
                <a:gd name="T83" fmla="*/ 0 h 10"/>
                <a:gd name="T84" fmla="*/ 2147483647 w 11"/>
                <a:gd name="T85" fmla="*/ 0 h 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
                <a:gd name="T130" fmla="*/ 0 h 10"/>
                <a:gd name="T131" fmla="*/ 11 w 11"/>
                <a:gd name="T132" fmla="*/ 10 h 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 h="10">
                  <a:moveTo>
                    <a:pt x="11" y="0"/>
                  </a:moveTo>
                  <a:lnTo>
                    <a:pt x="11" y="1"/>
                  </a:lnTo>
                  <a:lnTo>
                    <a:pt x="11" y="2"/>
                  </a:lnTo>
                  <a:lnTo>
                    <a:pt x="11" y="3"/>
                  </a:lnTo>
                  <a:lnTo>
                    <a:pt x="10" y="2"/>
                  </a:lnTo>
                  <a:lnTo>
                    <a:pt x="10" y="3"/>
                  </a:lnTo>
                  <a:lnTo>
                    <a:pt x="10" y="5"/>
                  </a:lnTo>
                  <a:lnTo>
                    <a:pt x="10" y="7"/>
                  </a:lnTo>
                  <a:lnTo>
                    <a:pt x="11" y="7"/>
                  </a:lnTo>
                  <a:lnTo>
                    <a:pt x="10" y="7"/>
                  </a:lnTo>
                  <a:lnTo>
                    <a:pt x="10" y="9"/>
                  </a:lnTo>
                  <a:lnTo>
                    <a:pt x="9" y="10"/>
                  </a:lnTo>
                  <a:lnTo>
                    <a:pt x="8" y="10"/>
                  </a:lnTo>
                  <a:lnTo>
                    <a:pt x="6" y="10"/>
                  </a:lnTo>
                  <a:lnTo>
                    <a:pt x="4" y="10"/>
                  </a:lnTo>
                  <a:lnTo>
                    <a:pt x="3" y="10"/>
                  </a:lnTo>
                  <a:lnTo>
                    <a:pt x="1" y="10"/>
                  </a:lnTo>
                  <a:lnTo>
                    <a:pt x="0" y="10"/>
                  </a:lnTo>
                  <a:lnTo>
                    <a:pt x="1" y="10"/>
                  </a:lnTo>
                  <a:lnTo>
                    <a:pt x="2" y="9"/>
                  </a:lnTo>
                  <a:lnTo>
                    <a:pt x="3" y="8"/>
                  </a:lnTo>
                  <a:lnTo>
                    <a:pt x="4" y="8"/>
                  </a:lnTo>
                  <a:lnTo>
                    <a:pt x="5" y="7"/>
                  </a:lnTo>
                  <a:lnTo>
                    <a:pt x="5" y="6"/>
                  </a:lnTo>
                  <a:lnTo>
                    <a:pt x="5" y="5"/>
                  </a:lnTo>
                  <a:lnTo>
                    <a:pt x="5" y="4"/>
                  </a:lnTo>
                  <a:lnTo>
                    <a:pt x="5" y="3"/>
                  </a:lnTo>
                  <a:lnTo>
                    <a:pt x="4" y="2"/>
                  </a:lnTo>
                  <a:lnTo>
                    <a:pt x="3" y="2"/>
                  </a:lnTo>
                  <a:lnTo>
                    <a:pt x="2" y="3"/>
                  </a:lnTo>
                  <a:lnTo>
                    <a:pt x="2" y="2"/>
                  </a:lnTo>
                  <a:lnTo>
                    <a:pt x="2" y="3"/>
                  </a:lnTo>
                  <a:lnTo>
                    <a:pt x="1" y="2"/>
                  </a:lnTo>
                  <a:lnTo>
                    <a:pt x="2" y="2"/>
                  </a:lnTo>
                  <a:lnTo>
                    <a:pt x="3" y="1"/>
                  </a:lnTo>
                  <a:lnTo>
                    <a:pt x="4" y="1"/>
                  </a:lnTo>
                  <a:lnTo>
                    <a:pt x="5" y="1"/>
                  </a:lnTo>
                  <a:lnTo>
                    <a:pt x="6" y="1"/>
                  </a:lnTo>
                  <a:lnTo>
                    <a:pt x="8" y="1"/>
                  </a:lnTo>
                  <a:lnTo>
                    <a:pt x="9" y="1"/>
                  </a:lnTo>
                  <a:lnTo>
                    <a:pt x="9" y="0"/>
                  </a:lnTo>
                  <a:lnTo>
                    <a:pt x="10" y="0"/>
                  </a:lnTo>
                  <a:lnTo>
                    <a:pt x="1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01" name="Freeform 202"/>
            <p:cNvSpPr>
              <a:spLocks/>
            </p:cNvSpPr>
            <p:nvPr/>
          </p:nvSpPr>
          <p:spPr bwMode="gray">
            <a:xfrm>
              <a:off x="3097061" y="4127684"/>
              <a:ext cx="87340" cy="99255"/>
            </a:xfrm>
            <a:custGeom>
              <a:avLst/>
              <a:gdLst>
                <a:gd name="T0" fmla="*/ 2147483647 w 36"/>
                <a:gd name="T1" fmla="*/ 2147483647 h 39"/>
                <a:gd name="T2" fmla="*/ 2147483647 w 36"/>
                <a:gd name="T3" fmla="*/ 2147483647 h 39"/>
                <a:gd name="T4" fmla="*/ 0 w 36"/>
                <a:gd name="T5" fmla="*/ 2147483647 h 39"/>
                <a:gd name="T6" fmla="*/ 0 w 36"/>
                <a:gd name="T7" fmla="*/ 2147483647 h 39"/>
                <a:gd name="T8" fmla="*/ 2147483647 w 36"/>
                <a:gd name="T9" fmla="*/ 2147483647 h 39"/>
                <a:gd name="T10" fmla="*/ 2147483647 w 36"/>
                <a:gd name="T11" fmla="*/ 2147483647 h 39"/>
                <a:gd name="T12" fmla="*/ 2147483647 w 36"/>
                <a:gd name="T13" fmla="*/ 0 h 39"/>
                <a:gd name="T14" fmla="*/ 2147483647 w 36"/>
                <a:gd name="T15" fmla="*/ 0 h 39"/>
                <a:gd name="T16" fmla="*/ 2147483647 w 36"/>
                <a:gd name="T17" fmla="*/ 2147483647 h 39"/>
                <a:gd name="T18" fmla="*/ 2147483647 w 36"/>
                <a:gd name="T19" fmla="*/ 2147483647 h 39"/>
                <a:gd name="T20" fmla="*/ 2147483647 w 36"/>
                <a:gd name="T21" fmla="*/ 2147483647 h 39"/>
                <a:gd name="T22" fmla="*/ 2147483647 w 36"/>
                <a:gd name="T23" fmla="*/ 2147483647 h 39"/>
                <a:gd name="T24" fmla="*/ 2147483647 w 36"/>
                <a:gd name="T25" fmla="*/ 2147483647 h 39"/>
                <a:gd name="T26" fmla="*/ 2147483647 w 36"/>
                <a:gd name="T27" fmla="*/ 2147483647 h 39"/>
                <a:gd name="T28" fmla="*/ 2147483647 w 36"/>
                <a:gd name="T29" fmla="*/ 2147483647 h 39"/>
                <a:gd name="T30" fmla="*/ 2147483647 w 36"/>
                <a:gd name="T31" fmla="*/ 2147483647 h 39"/>
                <a:gd name="T32" fmla="*/ 2147483647 w 36"/>
                <a:gd name="T33" fmla="*/ 2147483647 h 39"/>
                <a:gd name="T34" fmla="*/ 2147483647 w 36"/>
                <a:gd name="T35" fmla="*/ 2147483647 h 39"/>
                <a:gd name="T36" fmla="*/ 2147483647 w 36"/>
                <a:gd name="T37" fmla="*/ 2147483647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39"/>
                <a:gd name="T59" fmla="*/ 36 w 36"/>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39">
                  <a:moveTo>
                    <a:pt x="8" y="38"/>
                  </a:moveTo>
                  <a:lnTo>
                    <a:pt x="8" y="29"/>
                  </a:lnTo>
                  <a:lnTo>
                    <a:pt x="0" y="25"/>
                  </a:lnTo>
                  <a:lnTo>
                    <a:pt x="0" y="17"/>
                  </a:lnTo>
                  <a:lnTo>
                    <a:pt x="5" y="10"/>
                  </a:lnTo>
                  <a:lnTo>
                    <a:pt x="6" y="2"/>
                  </a:lnTo>
                  <a:lnTo>
                    <a:pt x="11" y="0"/>
                  </a:lnTo>
                  <a:lnTo>
                    <a:pt x="31" y="0"/>
                  </a:lnTo>
                  <a:lnTo>
                    <a:pt x="36" y="3"/>
                  </a:lnTo>
                  <a:lnTo>
                    <a:pt x="36" y="6"/>
                  </a:lnTo>
                  <a:lnTo>
                    <a:pt x="33" y="8"/>
                  </a:lnTo>
                  <a:lnTo>
                    <a:pt x="31" y="17"/>
                  </a:lnTo>
                  <a:lnTo>
                    <a:pt x="35" y="29"/>
                  </a:lnTo>
                  <a:lnTo>
                    <a:pt x="31" y="37"/>
                  </a:lnTo>
                  <a:lnTo>
                    <a:pt x="22" y="37"/>
                  </a:lnTo>
                  <a:lnTo>
                    <a:pt x="20" y="35"/>
                  </a:lnTo>
                  <a:lnTo>
                    <a:pt x="18" y="35"/>
                  </a:lnTo>
                  <a:lnTo>
                    <a:pt x="16" y="39"/>
                  </a:lnTo>
                  <a:lnTo>
                    <a:pt x="8" y="3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02" name="Freeform 203"/>
            <p:cNvSpPr>
              <a:spLocks/>
            </p:cNvSpPr>
            <p:nvPr/>
          </p:nvSpPr>
          <p:spPr bwMode="gray">
            <a:xfrm>
              <a:off x="3171394" y="4135459"/>
              <a:ext cx="65040" cy="93416"/>
            </a:xfrm>
            <a:custGeom>
              <a:avLst/>
              <a:gdLst>
                <a:gd name="T0" fmla="*/ 0 w 27"/>
                <a:gd name="T1" fmla="*/ 2147483647 h 37"/>
                <a:gd name="T2" fmla="*/ 2147483647 w 27"/>
                <a:gd name="T3" fmla="*/ 2147483647 h 37"/>
                <a:gd name="T4" fmla="*/ 0 w 27"/>
                <a:gd name="T5" fmla="*/ 2147483647 h 37"/>
                <a:gd name="T6" fmla="*/ 2147483647 w 27"/>
                <a:gd name="T7" fmla="*/ 2147483647 h 37"/>
                <a:gd name="T8" fmla="*/ 2147483647 w 27"/>
                <a:gd name="T9" fmla="*/ 2147483647 h 37"/>
                <a:gd name="T10" fmla="*/ 2147483647 w 27"/>
                <a:gd name="T11" fmla="*/ 0 h 37"/>
                <a:gd name="T12" fmla="*/ 2147483647 w 27"/>
                <a:gd name="T13" fmla="*/ 2147483647 h 37"/>
                <a:gd name="T14" fmla="*/ 2147483647 w 27"/>
                <a:gd name="T15" fmla="*/ 2147483647 h 37"/>
                <a:gd name="T16" fmla="*/ 2147483647 w 27"/>
                <a:gd name="T17" fmla="*/ 2147483647 h 37"/>
                <a:gd name="T18" fmla="*/ 2147483647 w 27"/>
                <a:gd name="T19" fmla="*/ 2147483647 h 37"/>
                <a:gd name="T20" fmla="*/ 2147483647 w 27"/>
                <a:gd name="T21" fmla="*/ 2147483647 h 37"/>
                <a:gd name="T22" fmla="*/ 2147483647 w 27"/>
                <a:gd name="T23" fmla="*/ 2147483647 h 37"/>
                <a:gd name="T24" fmla="*/ 2147483647 w 27"/>
                <a:gd name="T25" fmla="*/ 2147483647 h 37"/>
                <a:gd name="T26" fmla="*/ 0 w 27"/>
                <a:gd name="T27" fmla="*/ 214748364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37"/>
                <a:gd name="T44" fmla="*/ 27 w 27"/>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37">
                  <a:moveTo>
                    <a:pt x="0" y="34"/>
                  </a:moveTo>
                  <a:lnTo>
                    <a:pt x="4" y="26"/>
                  </a:lnTo>
                  <a:lnTo>
                    <a:pt x="0" y="14"/>
                  </a:lnTo>
                  <a:lnTo>
                    <a:pt x="2" y="5"/>
                  </a:lnTo>
                  <a:lnTo>
                    <a:pt x="5" y="3"/>
                  </a:lnTo>
                  <a:lnTo>
                    <a:pt x="5" y="0"/>
                  </a:lnTo>
                  <a:lnTo>
                    <a:pt x="12" y="1"/>
                  </a:lnTo>
                  <a:lnTo>
                    <a:pt x="16" y="2"/>
                  </a:lnTo>
                  <a:lnTo>
                    <a:pt x="27" y="13"/>
                  </a:lnTo>
                  <a:lnTo>
                    <a:pt x="25" y="21"/>
                  </a:lnTo>
                  <a:lnTo>
                    <a:pt x="20" y="31"/>
                  </a:lnTo>
                  <a:lnTo>
                    <a:pt x="16" y="37"/>
                  </a:lnTo>
                  <a:lnTo>
                    <a:pt x="5" y="35"/>
                  </a:lnTo>
                  <a:lnTo>
                    <a:pt x="0" y="3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03" name="Freeform 204"/>
            <p:cNvSpPr>
              <a:spLocks/>
            </p:cNvSpPr>
            <p:nvPr/>
          </p:nvSpPr>
          <p:spPr bwMode="gray">
            <a:xfrm>
              <a:off x="3024586" y="4063460"/>
              <a:ext cx="91058" cy="186831"/>
            </a:xfrm>
            <a:custGeom>
              <a:avLst/>
              <a:gdLst>
                <a:gd name="T0" fmla="*/ 2147483647 w 38"/>
                <a:gd name="T1" fmla="*/ 0 h 73"/>
                <a:gd name="T2" fmla="*/ 2147483647 w 38"/>
                <a:gd name="T3" fmla="*/ 2147483647 h 73"/>
                <a:gd name="T4" fmla="*/ 2147483647 w 38"/>
                <a:gd name="T5" fmla="*/ 2147483647 h 73"/>
                <a:gd name="T6" fmla="*/ 2147483647 w 38"/>
                <a:gd name="T7" fmla="*/ 2147483647 h 73"/>
                <a:gd name="T8" fmla="*/ 2147483647 w 38"/>
                <a:gd name="T9" fmla="*/ 2147483647 h 73"/>
                <a:gd name="T10" fmla="*/ 2147483647 w 38"/>
                <a:gd name="T11" fmla="*/ 2147483647 h 73"/>
                <a:gd name="T12" fmla="*/ 2147483647 w 38"/>
                <a:gd name="T13" fmla="*/ 2147483647 h 73"/>
                <a:gd name="T14" fmla="*/ 2147483647 w 38"/>
                <a:gd name="T15" fmla="*/ 2147483647 h 73"/>
                <a:gd name="T16" fmla="*/ 2147483647 w 38"/>
                <a:gd name="T17" fmla="*/ 2147483647 h 73"/>
                <a:gd name="T18" fmla="*/ 2147483647 w 38"/>
                <a:gd name="T19" fmla="*/ 2147483647 h 73"/>
                <a:gd name="T20" fmla="*/ 2147483647 w 38"/>
                <a:gd name="T21" fmla="*/ 2147483647 h 73"/>
                <a:gd name="T22" fmla="*/ 2147483647 w 38"/>
                <a:gd name="T23" fmla="*/ 2147483647 h 73"/>
                <a:gd name="T24" fmla="*/ 2147483647 w 38"/>
                <a:gd name="T25" fmla="*/ 2147483647 h 73"/>
                <a:gd name="T26" fmla="*/ 2147483647 w 38"/>
                <a:gd name="T27" fmla="*/ 2147483647 h 73"/>
                <a:gd name="T28" fmla="*/ 2147483647 w 38"/>
                <a:gd name="T29" fmla="*/ 2147483647 h 73"/>
                <a:gd name="T30" fmla="*/ 2147483647 w 38"/>
                <a:gd name="T31" fmla="*/ 2147483647 h 73"/>
                <a:gd name="T32" fmla="*/ 2147483647 w 38"/>
                <a:gd name="T33" fmla="*/ 2147483647 h 73"/>
                <a:gd name="T34" fmla="*/ 2147483647 w 38"/>
                <a:gd name="T35" fmla="*/ 2147483647 h 73"/>
                <a:gd name="T36" fmla="*/ 2147483647 w 38"/>
                <a:gd name="T37" fmla="*/ 2147483647 h 73"/>
                <a:gd name="T38" fmla="*/ 2147483647 w 38"/>
                <a:gd name="T39" fmla="*/ 2147483647 h 73"/>
                <a:gd name="T40" fmla="*/ 2147483647 w 38"/>
                <a:gd name="T41" fmla="*/ 2147483647 h 73"/>
                <a:gd name="T42" fmla="*/ 2147483647 w 38"/>
                <a:gd name="T43" fmla="*/ 2147483647 h 73"/>
                <a:gd name="T44" fmla="*/ 2147483647 w 38"/>
                <a:gd name="T45" fmla="*/ 2147483647 h 73"/>
                <a:gd name="T46" fmla="*/ 0 w 38"/>
                <a:gd name="T47" fmla="*/ 2147483647 h 73"/>
                <a:gd name="T48" fmla="*/ 0 w 38"/>
                <a:gd name="T49" fmla="*/ 2147483647 h 73"/>
                <a:gd name="T50" fmla="*/ 2147483647 w 38"/>
                <a:gd name="T51" fmla="*/ 2147483647 h 73"/>
                <a:gd name="T52" fmla="*/ 2147483647 w 38"/>
                <a:gd name="T53" fmla="*/ 2147483647 h 73"/>
                <a:gd name="T54" fmla="*/ 2147483647 w 38"/>
                <a:gd name="T55" fmla="*/ 2147483647 h 73"/>
                <a:gd name="T56" fmla="*/ 2147483647 w 38"/>
                <a:gd name="T57" fmla="*/ 2147483647 h 73"/>
                <a:gd name="T58" fmla="*/ 2147483647 w 38"/>
                <a:gd name="T59" fmla="*/ 2147483647 h 73"/>
                <a:gd name="T60" fmla="*/ 2147483647 w 38"/>
                <a:gd name="T61" fmla="*/ 0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
                <a:gd name="T94" fmla="*/ 0 h 73"/>
                <a:gd name="T95" fmla="*/ 38 w 38"/>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 h="73">
                  <a:moveTo>
                    <a:pt x="11" y="0"/>
                  </a:moveTo>
                  <a:lnTo>
                    <a:pt x="18" y="3"/>
                  </a:lnTo>
                  <a:lnTo>
                    <a:pt x="24" y="8"/>
                  </a:lnTo>
                  <a:lnTo>
                    <a:pt x="27" y="15"/>
                  </a:lnTo>
                  <a:lnTo>
                    <a:pt x="32" y="16"/>
                  </a:lnTo>
                  <a:lnTo>
                    <a:pt x="34" y="21"/>
                  </a:lnTo>
                  <a:lnTo>
                    <a:pt x="36" y="27"/>
                  </a:lnTo>
                  <a:lnTo>
                    <a:pt x="35" y="35"/>
                  </a:lnTo>
                  <a:lnTo>
                    <a:pt x="30" y="42"/>
                  </a:lnTo>
                  <a:lnTo>
                    <a:pt x="30" y="50"/>
                  </a:lnTo>
                  <a:lnTo>
                    <a:pt x="38" y="54"/>
                  </a:lnTo>
                  <a:lnTo>
                    <a:pt x="38" y="63"/>
                  </a:lnTo>
                  <a:lnTo>
                    <a:pt x="37" y="67"/>
                  </a:lnTo>
                  <a:lnTo>
                    <a:pt x="32" y="68"/>
                  </a:lnTo>
                  <a:lnTo>
                    <a:pt x="29" y="73"/>
                  </a:lnTo>
                  <a:lnTo>
                    <a:pt x="24" y="73"/>
                  </a:lnTo>
                  <a:lnTo>
                    <a:pt x="17" y="71"/>
                  </a:lnTo>
                  <a:lnTo>
                    <a:pt x="11" y="66"/>
                  </a:lnTo>
                  <a:lnTo>
                    <a:pt x="11" y="55"/>
                  </a:lnTo>
                  <a:lnTo>
                    <a:pt x="13" y="47"/>
                  </a:lnTo>
                  <a:lnTo>
                    <a:pt x="13" y="40"/>
                  </a:lnTo>
                  <a:lnTo>
                    <a:pt x="6" y="34"/>
                  </a:lnTo>
                  <a:lnTo>
                    <a:pt x="2" y="33"/>
                  </a:lnTo>
                  <a:lnTo>
                    <a:pt x="0" y="31"/>
                  </a:lnTo>
                  <a:lnTo>
                    <a:pt x="0" y="20"/>
                  </a:lnTo>
                  <a:lnTo>
                    <a:pt x="7" y="18"/>
                  </a:lnTo>
                  <a:lnTo>
                    <a:pt x="7" y="15"/>
                  </a:lnTo>
                  <a:lnTo>
                    <a:pt x="4" y="14"/>
                  </a:lnTo>
                  <a:lnTo>
                    <a:pt x="5" y="9"/>
                  </a:lnTo>
                  <a:lnTo>
                    <a:pt x="11" y="7"/>
                  </a:lnTo>
                  <a:lnTo>
                    <a:pt x="1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04" name="Freeform 205"/>
            <p:cNvSpPr>
              <a:spLocks/>
            </p:cNvSpPr>
            <p:nvPr/>
          </p:nvSpPr>
          <p:spPr bwMode="gray">
            <a:xfrm>
              <a:off x="2842471" y="3962261"/>
              <a:ext cx="11150" cy="7785"/>
            </a:xfrm>
            <a:custGeom>
              <a:avLst/>
              <a:gdLst>
                <a:gd name="T0" fmla="*/ 0 w 5"/>
                <a:gd name="T1" fmla="*/ 2147483647 h 3"/>
                <a:gd name="T2" fmla="*/ 2147483647 w 5"/>
                <a:gd name="T3" fmla="*/ 0 h 3"/>
                <a:gd name="T4" fmla="*/ 2147483647 w 5"/>
                <a:gd name="T5" fmla="*/ 2147483647 h 3"/>
                <a:gd name="T6" fmla="*/ 2147483647 w 5"/>
                <a:gd name="T7" fmla="*/ 2147483647 h 3"/>
                <a:gd name="T8" fmla="*/ 0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lnTo>
                    <a:pt x="3" y="0"/>
                  </a:lnTo>
                  <a:lnTo>
                    <a:pt x="5" y="3"/>
                  </a:lnTo>
                  <a:lnTo>
                    <a:pt x="3"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05" name="Freeform 206"/>
            <p:cNvSpPr>
              <a:spLocks/>
            </p:cNvSpPr>
            <p:nvPr/>
          </p:nvSpPr>
          <p:spPr bwMode="gray">
            <a:xfrm>
              <a:off x="3035736" y="3975873"/>
              <a:ext cx="9292" cy="9731"/>
            </a:xfrm>
            <a:custGeom>
              <a:avLst/>
              <a:gdLst>
                <a:gd name="T0" fmla="*/ 2147483647 w 4"/>
                <a:gd name="T1" fmla="*/ 2147483647 h 4"/>
                <a:gd name="T2" fmla="*/ 2147483647 w 4"/>
                <a:gd name="T3" fmla="*/ 2147483647 h 4"/>
                <a:gd name="T4" fmla="*/ 2147483647 w 4"/>
                <a:gd name="T5" fmla="*/ 0 h 4"/>
                <a:gd name="T6" fmla="*/ 2147483647 w 4"/>
                <a:gd name="T7" fmla="*/ 0 h 4"/>
                <a:gd name="T8" fmla="*/ 2147483647 w 4"/>
                <a:gd name="T9" fmla="*/ 0 h 4"/>
                <a:gd name="T10" fmla="*/ 2147483647 w 4"/>
                <a:gd name="T11" fmla="*/ 2147483647 h 4"/>
                <a:gd name="T12" fmla="*/ 2147483647 w 4"/>
                <a:gd name="T13" fmla="*/ 2147483647 h 4"/>
                <a:gd name="T14" fmla="*/ 2147483647 w 4"/>
                <a:gd name="T15" fmla="*/ 2147483647 h 4"/>
                <a:gd name="T16" fmla="*/ 2147483647 w 4"/>
                <a:gd name="T17" fmla="*/ 2147483647 h 4"/>
                <a:gd name="T18" fmla="*/ 2147483647 w 4"/>
                <a:gd name="T19" fmla="*/ 2147483647 h 4"/>
                <a:gd name="T20" fmla="*/ 2147483647 w 4"/>
                <a:gd name="T21" fmla="*/ 2147483647 h 4"/>
                <a:gd name="T22" fmla="*/ 2147483647 w 4"/>
                <a:gd name="T23" fmla="*/ 2147483647 h 4"/>
                <a:gd name="T24" fmla="*/ 0 w 4"/>
                <a:gd name="T25" fmla="*/ 2147483647 h 4"/>
                <a:gd name="T26" fmla="*/ 0 w 4"/>
                <a:gd name="T27" fmla="*/ 2147483647 h 4"/>
                <a:gd name="T28" fmla="*/ 2147483647 w 4"/>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4"/>
                <a:gd name="T47" fmla="*/ 4 w 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4">
                  <a:moveTo>
                    <a:pt x="2" y="1"/>
                  </a:moveTo>
                  <a:lnTo>
                    <a:pt x="3" y="1"/>
                  </a:lnTo>
                  <a:lnTo>
                    <a:pt x="3" y="0"/>
                  </a:lnTo>
                  <a:lnTo>
                    <a:pt x="4" y="0"/>
                  </a:lnTo>
                  <a:lnTo>
                    <a:pt x="3" y="0"/>
                  </a:lnTo>
                  <a:lnTo>
                    <a:pt x="3" y="1"/>
                  </a:lnTo>
                  <a:lnTo>
                    <a:pt x="4" y="1"/>
                  </a:lnTo>
                  <a:lnTo>
                    <a:pt x="4" y="2"/>
                  </a:lnTo>
                  <a:lnTo>
                    <a:pt x="3" y="2"/>
                  </a:lnTo>
                  <a:lnTo>
                    <a:pt x="2" y="3"/>
                  </a:lnTo>
                  <a:lnTo>
                    <a:pt x="1" y="3"/>
                  </a:lnTo>
                  <a:lnTo>
                    <a:pt x="1" y="4"/>
                  </a:lnTo>
                  <a:lnTo>
                    <a:pt x="0" y="3"/>
                  </a:lnTo>
                  <a:lnTo>
                    <a:pt x="0" y="2"/>
                  </a:lnTo>
                  <a:lnTo>
                    <a:pt x="2"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06" name="Freeform 207"/>
            <p:cNvSpPr>
              <a:spLocks/>
            </p:cNvSpPr>
            <p:nvPr/>
          </p:nvSpPr>
          <p:spPr bwMode="gray">
            <a:xfrm>
              <a:off x="2861054" y="3968089"/>
              <a:ext cx="13009" cy="9731"/>
            </a:xfrm>
            <a:custGeom>
              <a:avLst/>
              <a:gdLst>
                <a:gd name="T0" fmla="*/ 0 w 5"/>
                <a:gd name="T1" fmla="*/ 2147483647 h 4"/>
                <a:gd name="T2" fmla="*/ 2147483647 w 5"/>
                <a:gd name="T3" fmla="*/ 0 h 4"/>
                <a:gd name="T4" fmla="*/ 2147483647 w 5"/>
                <a:gd name="T5" fmla="*/ 2147483647 h 4"/>
                <a:gd name="T6" fmla="*/ 2147483647 w 5"/>
                <a:gd name="T7" fmla="*/ 2147483647 h 4"/>
                <a:gd name="T8" fmla="*/ 0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lnTo>
                    <a:pt x="3" y="0"/>
                  </a:lnTo>
                  <a:lnTo>
                    <a:pt x="5" y="3"/>
                  </a:lnTo>
                  <a:lnTo>
                    <a:pt x="3"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07" name="Freeform 208"/>
            <p:cNvSpPr>
              <a:spLocks/>
            </p:cNvSpPr>
            <p:nvPr/>
          </p:nvSpPr>
          <p:spPr bwMode="gray">
            <a:xfrm>
              <a:off x="2827605" y="3960315"/>
              <a:ext cx="9292" cy="5839"/>
            </a:xfrm>
            <a:custGeom>
              <a:avLst/>
              <a:gdLst>
                <a:gd name="T0" fmla="*/ 0 w 4"/>
                <a:gd name="T1" fmla="*/ 2147483647 h 2"/>
                <a:gd name="T2" fmla="*/ 2147483647 w 4"/>
                <a:gd name="T3" fmla="*/ 0 h 2"/>
                <a:gd name="T4" fmla="*/ 2147483647 w 4"/>
                <a:gd name="T5" fmla="*/ 2147483647 h 2"/>
                <a:gd name="T6" fmla="*/ 2147483647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1"/>
                  </a:moveTo>
                  <a:lnTo>
                    <a:pt x="3" y="0"/>
                  </a:lnTo>
                  <a:lnTo>
                    <a:pt x="4" y="2"/>
                  </a:lnTo>
                  <a:lnTo>
                    <a:pt x="3"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08" name="Freeform 209"/>
            <p:cNvSpPr>
              <a:spLocks/>
            </p:cNvSpPr>
            <p:nvPr/>
          </p:nvSpPr>
          <p:spPr bwMode="gray">
            <a:xfrm>
              <a:off x="2623206" y="3962251"/>
              <a:ext cx="267597" cy="410640"/>
            </a:xfrm>
            <a:custGeom>
              <a:avLst/>
              <a:gdLst>
                <a:gd name="T0" fmla="*/ 2147483647 w 110"/>
                <a:gd name="T1" fmla="*/ 2147483647 h 162"/>
                <a:gd name="T2" fmla="*/ 2147483647 w 110"/>
                <a:gd name="T3" fmla="*/ 2147483647 h 162"/>
                <a:gd name="T4" fmla="*/ 2147483647 w 110"/>
                <a:gd name="T5" fmla="*/ 2147483647 h 162"/>
                <a:gd name="T6" fmla="*/ 2147483647 w 110"/>
                <a:gd name="T7" fmla="*/ 2147483647 h 162"/>
                <a:gd name="T8" fmla="*/ 2147483647 w 110"/>
                <a:gd name="T9" fmla="*/ 2147483647 h 162"/>
                <a:gd name="T10" fmla="*/ 2147483647 w 110"/>
                <a:gd name="T11" fmla="*/ 2147483647 h 162"/>
                <a:gd name="T12" fmla="*/ 0 w 110"/>
                <a:gd name="T13" fmla="*/ 2147483647 h 162"/>
                <a:gd name="T14" fmla="*/ 2147483647 w 110"/>
                <a:gd name="T15" fmla="*/ 2147483647 h 162"/>
                <a:gd name="T16" fmla="*/ 2147483647 w 110"/>
                <a:gd name="T17" fmla="*/ 2147483647 h 162"/>
                <a:gd name="T18" fmla="*/ 2147483647 w 110"/>
                <a:gd name="T19" fmla="*/ 2147483647 h 162"/>
                <a:gd name="T20" fmla="*/ 2147483647 w 110"/>
                <a:gd name="T21" fmla="*/ 2147483647 h 162"/>
                <a:gd name="T22" fmla="*/ 2147483647 w 110"/>
                <a:gd name="T23" fmla="*/ 2147483647 h 162"/>
                <a:gd name="T24" fmla="*/ 2147483647 w 110"/>
                <a:gd name="T25" fmla="*/ 2147483647 h 162"/>
                <a:gd name="T26" fmla="*/ 2147483647 w 110"/>
                <a:gd name="T27" fmla="*/ 2147483647 h 162"/>
                <a:gd name="T28" fmla="*/ 2147483647 w 110"/>
                <a:gd name="T29" fmla="*/ 2147483647 h 162"/>
                <a:gd name="T30" fmla="*/ 2147483647 w 110"/>
                <a:gd name="T31" fmla="*/ 2147483647 h 162"/>
                <a:gd name="T32" fmla="*/ 2147483647 w 110"/>
                <a:gd name="T33" fmla="*/ 2147483647 h 162"/>
                <a:gd name="T34" fmla="*/ 2147483647 w 110"/>
                <a:gd name="T35" fmla="*/ 2147483647 h 162"/>
                <a:gd name="T36" fmla="*/ 2147483647 w 110"/>
                <a:gd name="T37" fmla="*/ 0 h 162"/>
                <a:gd name="T38" fmla="*/ 2147483647 w 110"/>
                <a:gd name="T39" fmla="*/ 2147483647 h 162"/>
                <a:gd name="T40" fmla="*/ 2147483647 w 110"/>
                <a:gd name="T41" fmla="*/ 2147483647 h 162"/>
                <a:gd name="T42" fmla="*/ 2147483647 w 110"/>
                <a:gd name="T43" fmla="*/ 2147483647 h 162"/>
                <a:gd name="T44" fmla="*/ 2147483647 w 110"/>
                <a:gd name="T45" fmla="*/ 2147483647 h 162"/>
                <a:gd name="T46" fmla="*/ 2147483647 w 110"/>
                <a:gd name="T47" fmla="*/ 2147483647 h 162"/>
                <a:gd name="T48" fmla="*/ 2147483647 w 110"/>
                <a:gd name="T49" fmla="*/ 2147483647 h 162"/>
                <a:gd name="T50" fmla="*/ 2147483647 w 110"/>
                <a:gd name="T51" fmla="*/ 2147483647 h 162"/>
                <a:gd name="T52" fmla="*/ 2147483647 w 110"/>
                <a:gd name="T53" fmla="*/ 2147483647 h 162"/>
                <a:gd name="T54" fmla="*/ 2147483647 w 110"/>
                <a:gd name="T55" fmla="*/ 2147483647 h 162"/>
                <a:gd name="T56" fmla="*/ 2147483647 w 110"/>
                <a:gd name="T57" fmla="*/ 2147483647 h 162"/>
                <a:gd name="T58" fmla="*/ 2147483647 w 110"/>
                <a:gd name="T59" fmla="*/ 2147483647 h 162"/>
                <a:gd name="T60" fmla="*/ 2147483647 w 110"/>
                <a:gd name="T61" fmla="*/ 2147483647 h 162"/>
                <a:gd name="T62" fmla="*/ 2147483647 w 110"/>
                <a:gd name="T63" fmla="*/ 2147483647 h 162"/>
                <a:gd name="T64" fmla="*/ 2147483647 w 110"/>
                <a:gd name="T65" fmla="*/ 2147483647 h 162"/>
                <a:gd name="T66" fmla="*/ 2147483647 w 110"/>
                <a:gd name="T67" fmla="*/ 2147483647 h 1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
                <a:gd name="T103" fmla="*/ 0 h 162"/>
                <a:gd name="T104" fmla="*/ 110 w 110"/>
                <a:gd name="T105" fmla="*/ 162 h 1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 h="162">
                  <a:moveTo>
                    <a:pt x="82" y="162"/>
                  </a:moveTo>
                  <a:lnTo>
                    <a:pt x="77" y="162"/>
                  </a:lnTo>
                  <a:lnTo>
                    <a:pt x="79" y="151"/>
                  </a:lnTo>
                  <a:lnTo>
                    <a:pt x="70" y="147"/>
                  </a:lnTo>
                  <a:lnTo>
                    <a:pt x="51" y="148"/>
                  </a:lnTo>
                  <a:lnTo>
                    <a:pt x="36" y="126"/>
                  </a:lnTo>
                  <a:lnTo>
                    <a:pt x="28" y="125"/>
                  </a:lnTo>
                  <a:lnTo>
                    <a:pt x="25" y="127"/>
                  </a:lnTo>
                  <a:lnTo>
                    <a:pt x="20" y="125"/>
                  </a:lnTo>
                  <a:lnTo>
                    <a:pt x="13" y="125"/>
                  </a:lnTo>
                  <a:lnTo>
                    <a:pt x="10" y="126"/>
                  </a:lnTo>
                  <a:lnTo>
                    <a:pt x="7" y="124"/>
                  </a:lnTo>
                  <a:lnTo>
                    <a:pt x="7" y="119"/>
                  </a:lnTo>
                  <a:lnTo>
                    <a:pt x="0" y="114"/>
                  </a:lnTo>
                  <a:lnTo>
                    <a:pt x="0" y="105"/>
                  </a:lnTo>
                  <a:lnTo>
                    <a:pt x="5" y="98"/>
                  </a:lnTo>
                  <a:lnTo>
                    <a:pt x="10" y="97"/>
                  </a:lnTo>
                  <a:lnTo>
                    <a:pt x="12" y="94"/>
                  </a:lnTo>
                  <a:lnTo>
                    <a:pt x="12" y="91"/>
                  </a:lnTo>
                  <a:lnTo>
                    <a:pt x="16" y="86"/>
                  </a:lnTo>
                  <a:lnTo>
                    <a:pt x="15" y="79"/>
                  </a:lnTo>
                  <a:lnTo>
                    <a:pt x="14" y="69"/>
                  </a:lnTo>
                  <a:lnTo>
                    <a:pt x="14" y="58"/>
                  </a:lnTo>
                  <a:lnTo>
                    <a:pt x="12" y="51"/>
                  </a:lnTo>
                  <a:lnTo>
                    <a:pt x="17" y="50"/>
                  </a:lnTo>
                  <a:lnTo>
                    <a:pt x="20" y="45"/>
                  </a:lnTo>
                  <a:lnTo>
                    <a:pt x="23" y="42"/>
                  </a:lnTo>
                  <a:lnTo>
                    <a:pt x="22" y="37"/>
                  </a:lnTo>
                  <a:lnTo>
                    <a:pt x="28" y="31"/>
                  </a:lnTo>
                  <a:lnTo>
                    <a:pt x="28" y="25"/>
                  </a:lnTo>
                  <a:lnTo>
                    <a:pt x="32" y="23"/>
                  </a:lnTo>
                  <a:lnTo>
                    <a:pt x="33" y="17"/>
                  </a:lnTo>
                  <a:lnTo>
                    <a:pt x="36" y="12"/>
                  </a:lnTo>
                  <a:lnTo>
                    <a:pt x="41" y="14"/>
                  </a:lnTo>
                  <a:lnTo>
                    <a:pt x="43" y="12"/>
                  </a:lnTo>
                  <a:lnTo>
                    <a:pt x="60" y="5"/>
                  </a:lnTo>
                  <a:lnTo>
                    <a:pt x="62" y="0"/>
                  </a:lnTo>
                  <a:lnTo>
                    <a:pt x="68" y="0"/>
                  </a:lnTo>
                  <a:lnTo>
                    <a:pt x="72" y="2"/>
                  </a:lnTo>
                  <a:lnTo>
                    <a:pt x="71" y="5"/>
                  </a:lnTo>
                  <a:lnTo>
                    <a:pt x="65" y="6"/>
                  </a:lnTo>
                  <a:lnTo>
                    <a:pt x="56" y="17"/>
                  </a:lnTo>
                  <a:lnTo>
                    <a:pt x="51" y="32"/>
                  </a:lnTo>
                  <a:lnTo>
                    <a:pt x="54" y="35"/>
                  </a:lnTo>
                  <a:lnTo>
                    <a:pt x="59" y="42"/>
                  </a:lnTo>
                  <a:lnTo>
                    <a:pt x="57" y="47"/>
                  </a:lnTo>
                  <a:lnTo>
                    <a:pt x="62" y="54"/>
                  </a:lnTo>
                  <a:lnTo>
                    <a:pt x="83" y="57"/>
                  </a:lnTo>
                  <a:lnTo>
                    <a:pt x="87" y="61"/>
                  </a:lnTo>
                  <a:lnTo>
                    <a:pt x="99" y="63"/>
                  </a:lnTo>
                  <a:lnTo>
                    <a:pt x="103" y="67"/>
                  </a:lnTo>
                  <a:lnTo>
                    <a:pt x="102" y="77"/>
                  </a:lnTo>
                  <a:lnTo>
                    <a:pt x="101" y="82"/>
                  </a:lnTo>
                  <a:lnTo>
                    <a:pt x="105" y="91"/>
                  </a:lnTo>
                  <a:lnTo>
                    <a:pt x="103" y="97"/>
                  </a:lnTo>
                  <a:lnTo>
                    <a:pt x="107" y="99"/>
                  </a:lnTo>
                  <a:lnTo>
                    <a:pt x="110" y="105"/>
                  </a:lnTo>
                  <a:lnTo>
                    <a:pt x="110" y="114"/>
                  </a:lnTo>
                  <a:lnTo>
                    <a:pt x="104" y="112"/>
                  </a:lnTo>
                  <a:lnTo>
                    <a:pt x="99" y="106"/>
                  </a:lnTo>
                  <a:lnTo>
                    <a:pt x="82" y="108"/>
                  </a:lnTo>
                  <a:lnTo>
                    <a:pt x="81" y="111"/>
                  </a:lnTo>
                  <a:lnTo>
                    <a:pt x="89" y="117"/>
                  </a:lnTo>
                  <a:lnTo>
                    <a:pt x="87" y="122"/>
                  </a:lnTo>
                  <a:lnTo>
                    <a:pt x="82" y="121"/>
                  </a:lnTo>
                  <a:lnTo>
                    <a:pt x="83" y="132"/>
                  </a:lnTo>
                  <a:lnTo>
                    <a:pt x="88" y="136"/>
                  </a:lnTo>
                  <a:lnTo>
                    <a:pt x="82" y="16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09" name="Freeform 210"/>
            <p:cNvSpPr>
              <a:spLocks/>
            </p:cNvSpPr>
            <p:nvPr/>
          </p:nvSpPr>
          <p:spPr bwMode="gray">
            <a:xfrm>
              <a:off x="2734689" y="4147147"/>
              <a:ext cx="882700" cy="1037303"/>
            </a:xfrm>
            <a:custGeom>
              <a:avLst/>
              <a:gdLst>
                <a:gd name="T0" fmla="*/ 2147483647 w 364"/>
                <a:gd name="T1" fmla="*/ 2147483647 h 409"/>
                <a:gd name="T2" fmla="*/ 2147483647 w 364"/>
                <a:gd name="T3" fmla="*/ 2147483647 h 409"/>
                <a:gd name="T4" fmla="*/ 2147483647 w 364"/>
                <a:gd name="T5" fmla="*/ 2147483647 h 409"/>
                <a:gd name="T6" fmla="*/ 2147483647 w 364"/>
                <a:gd name="T7" fmla="*/ 2147483647 h 409"/>
                <a:gd name="T8" fmla="*/ 2147483647 w 364"/>
                <a:gd name="T9" fmla="*/ 2147483647 h 409"/>
                <a:gd name="T10" fmla="*/ 2147483647 w 364"/>
                <a:gd name="T11" fmla="*/ 2147483647 h 409"/>
                <a:gd name="T12" fmla="*/ 2147483647 w 364"/>
                <a:gd name="T13" fmla="*/ 2147483647 h 409"/>
                <a:gd name="T14" fmla="*/ 2147483647 w 364"/>
                <a:gd name="T15" fmla="*/ 2147483647 h 409"/>
                <a:gd name="T16" fmla="*/ 2147483647 w 364"/>
                <a:gd name="T17" fmla="*/ 2147483647 h 409"/>
                <a:gd name="T18" fmla="*/ 2147483647 w 364"/>
                <a:gd name="T19" fmla="*/ 2147483647 h 409"/>
                <a:gd name="T20" fmla="*/ 2147483647 w 364"/>
                <a:gd name="T21" fmla="*/ 2147483647 h 409"/>
                <a:gd name="T22" fmla="*/ 2147483647 w 364"/>
                <a:gd name="T23" fmla="*/ 2147483647 h 409"/>
                <a:gd name="T24" fmla="*/ 2147483647 w 364"/>
                <a:gd name="T25" fmla="*/ 2147483647 h 409"/>
                <a:gd name="T26" fmla="*/ 2147483647 w 364"/>
                <a:gd name="T27" fmla="*/ 2147483647 h 409"/>
                <a:gd name="T28" fmla="*/ 2147483647 w 364"/>
                <a:gd name="T29" fmla="*/ 2147483647 h 409"/>
                <a:gd name="T30" fmla="*/ 2147483647 w 364"/>
                <a:gd name="T31" fmla="*/ 2147483647 h 409"/>
                <a:gd name="T32" fmla="*/ 2147483647 w 364"/>
                <a:gd name="T33" fmla="*/ 2147483647 h 409"/>
                <a:gd name="T34" fmla="*/ 2147483647 w 364"/>
                <a:gd name="T35" fmla="*/ 2147483647 h 409"/>
                <a:gd name="T36" fmla="*/ 2147483647 w 364"/>
                <a:gd name="T37" fmla="*/ 2147483647 h 409"/>
                <a:gd name="T38" fmla="*/ 2147483647 w 364"/>
                <a:gd name="T39" fmla="*/ 2147483647 h 409"/>
                <a:gd name="T40" fmla="*/ 2147483647 w 364"/>
                <a:gd name="T41" fmla="*/ 2147483647 h 409"/>
                <a:gd name="T42" fmla="*/ 2147483647 w 364"/>
                <a:gd name="T43" fmla="*/ 2147483647 h 409"/>
                <a:gd name="T44" fmla="*/ 2147483647 w 364"/>
                <a:gd name="T45" fmla="*/ 2147483647 h 409"/>
                <a:gd name="T46" fmla="*/ 2147483647 w 364"/>
                <a:gd name="T47" fmla="*/ 2147483647 h 409"/>
                <a:gd name="T48" fmla="*/ 2147483647 w 364"/>
                <a:gd name="T49" fmla="*/ 2147483647 h 409"/>
                <a:gd name="T50" fmla="*/ 2147483647 w 364"/>
                <a:gd name="T51" fmla="*/ 2147483647 h 409"/>
                <a:gd name="T52" fmla="*/ 2147483647 w 364"/>
                <a:gd name="T53" fmla="*/ 2147483647 h 409"/>
                <a:gd name="T54" fmla="*/ 2147483647 w 364"/>
                <a:gd name="T55" fmla="*/ 2147483647 h 409"/>
                <a:gd name="T56" fmla="*/ 2147483647 w 364"/>
                <a:gd name="T57" fmla="*/ 2147483647 h 409"/>
                <a:gd name="T58" fmla="*/ 2147483647 w 364"/>
                <a:gd name="T59" fmla="*/ 2147483647 h 409"/>
                <a:gd name="T60" fmla="*/ 2147483647 w 364"/>
                <a:gd name="T61" fmla="*/ 2147483647 h 409"/>
                <a:gd name="T62" fmla="*/ 2147483647 w 364"/>
                <a:gd name="T63" fmla="*/ 2147483647 h 409"/>
                <a:gd name="T64" fmla="*/ 2147483647 w 364"/>
                <a:gd name="T65" fmla="*/ 2147483647 h 409"/>
                <a:gd name="T66" fmla="*/ 2147483647 w 364"/>
                <a:gd name="T67" fmla="*/ 2147483647 h 409"/>
                <a:gd name="T68" fmla="*/ 2147483647 w 364"/>
                <a:gd name="T69" fmla="*/ 2147483647 h 409"/>
                <a:gd name="T70" fmla="*/ 2147483647 w 364"/>
                <a:gd name="T71" fmla="*/ 2147483647 h 409"/>
                <a:gd name="T72" fmla="*/ 2147483647 w 364"/>
                <a:gd name="T73" fmla="*/ 2147483647 h 409"/>
                <a:gd name="T74" fmla="*/ 2147483647 w 364"/>
                <a:gd name="T75" fmla="*/ 2147483647 h 409"/>
                <a:gd name="T76" fmla="*/ 2147483647 w 364"/>
                <a:gd name="T77" fmla="*/ 2147483647 h 409"/>
                <a:gd name="T78" fmla="*/ 2147483647 w 364"/>
                <a:gd name="T79" fmla="*/ 2147483647 h 409"/>
                <a:gd name="T80" fmla="*/ 2147483647 w 364"/>
                <a:gd name="T81" fmla="*/ 2147483647 h 409"/>
                <a:gd name="T82" fmla="*/ 2147483647 w 364"/>
                <a:gd name="T83" fmla="*/ 2147483647 h 409"/>
                <a:gd name="T84" fmla="*/ 2147483647 w 364"/>
                <a:gd name="T85" fmla="*/ 2147483647 h 409"/>
                <a:gd name="T86" fmla="*/ 2147483647 w 364"/>
                <a:gd name="T87" fmla="*/ 2147483647 h 409"/>
                <a:gd name="T88" fmla="*/ 2147483647 w 364"/>
                <a:gd name="T89" fmla="*/ 2147483647 h 409"/>
                <a:gd name="T90" fmla="*/ 2147483647 w 364"/>
                <a:gd name="T91" fmla="*/ 2147483647 h 409"/>
                <a:gd name="T92" fmla="*/ 2147483647 w 364"/>
                <a:gd name="T93" fmla="*/ 2147483647 h 409"/>
                <a:gd name="T94" fmla="*/ 2147483647 w 364"/>
                <a:gd name="T95" fmla="*/ 2147483647 h 409"/>
                <a:gd name="T96" fmla="*/ 2147483647 w 364"/>
                <a:gd name="T97" fmla="*/ 2147483647 h 409"/>
                <a:gd name="T98" fmla="*/ 2147483647 w 364"/>
                <a:gd name="T99" fmla="*/ 2147483647 h 409"/>
                <a:gd name="T100" fmla="*/ 2147483647 w 364"/>
                <a:gd name="T101" fmla="*/ 2147483647 h 409"/>
                <a:gd name="T102" fmla="*/ 2147483647 w 364"/>
                <a:gd name="T103" fmla="*/ 2147483647 h 409"/>
                <a:gd name="T104" fmla="*/ 2147483647 w 364"/>
                <a:gd name="T105" fmla="*/ 2147483647 h 409"/>
                <a:gd name="T106" fmla="*/ 2147483647 w 364"/>
                <a:gd name="T107" fmla="*/ 2147483647 h 409"/>
                <a:gd name="T108" fmla="*/ 2147483647 w 364"/>
                <a:gd name="T109" fmla="*/ 2147483647 h 409"/>
                <a:gd name="T110" fmla="*/ 2147483647 w 364"/>
                <a:gd name="T111" fmla="*/ 2147483647 h 409"/>
                <a:gd name="T112" fmla="*/ 2147483647 w 364"/>
                <a:gd name="T113" fmla="*/ 2147483647 h 409"/>
                <a:gd name="T114" fmla="*/ 2147483647 w 364"/>
                <a:gd name="T115" fmla="*/ 2147483647 h 409"/>
                <a:gd name="T116" fmla="*/ 2147483647 w 364"/>
                <a:gd name="T117" fmla="*/ 2147483647 h 409"/>
                <a:gd name="T118" fmla="*/ 2147483647 w 364"/>
                <a:gd name="T119" fmla="*/ 2147483647 h 409"/>
                <a:gd name="T120" fmla="*/ 2147483647 w 364"/>
                <a:gd name="T121" fmla="*/ 2147483647 h 409"/>
                <a:gd name="T122" fmla="*/ 2147483647 w 364"/>
                <a:gd name="T123" fmla="*/ 2147483647 h 409"/>
                <a:gd name="T124" fmla="*/ 2147483647 w 364"/>
                <a:gd name="T125" fmla="*/ 0 h 4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4"/>
                <a:gd name="T190" fmla="*/ 0 h 409"/>
                <a:gd name="T191" fmla="*/ 364 w 364"/>
                <a:gd name="T192" fmla="*/ 409 h 4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4" h="409">
                  <a:moveTo>
                    <a:pt x="121" y="0"/>
                  </a:moveTo>
                  <a:lnTo>
                    <a:pt x="125" y="1"/>
                  </a:lnTo>
                  <a:lnTo>
                    <a:pt x="132" y="7"/>
                  </a:lnTo>
                  <a:lnTo>
                    <a:pt x="132" y="14"/>
                  </a:lnTo>
                  <a:lnTo>
                    <a:pt x="130" y="22"/>
                  </a:lnTo>
                  <a:lnTo>
                    <a:pt x="130" y="33"/>
                  </a:lnTo>
                  <a:lnTo>
                    <a:pt x="136" y="38"/>
                  </a:lnTo>
                  <a:lnTo>
                    <a:pt x="143" y="40"/>
                  </a:lnTo>
                  <a:lnTo>
                    <a:pt x="148" y="40"/>
                  </a:lnTo>
                  <a:lnTo>
                    <a:pt x="151" y="35"/>
                  </a:lnTo>
                  <a:lnTo>
                    <a:pt x="156" y="34"/>
                  </a:lnTo>
                  <a:lnTo>
                    <a:pt x="157" y="30"/>
                  </a:lnTo>
                  <a:lnTo>
                    <a:pt x="165" y="31"/>
                  </a:lnTo>
                  <a:lnTo>
                    <a:pt x="167" y="27"/>
                  </a:lnTo>
                  <a:lnTo>
                    <a:pt x="169" y="27"/>
                  </a:lnTo>
                  <a:lnTo>
                    <a:pt x="171" y="29"/>
                  </a:lnTo>
                  <a:lnTo>
                    <a:pt x="180" y="29"/>
                  </a:lnTo>
                  <a:lnTo>
                    <a:pt x="185" y="30"/>
                  </a:lnTo>
                  <a:lnTo>
                    <a:pt x="196" y="32"/>
                  </a:lnTo>
                  <a:lnTo>
                    <a:pt x="200" y="26"/>
                  </a:lnTo>
                  <a:lnTo>
                    <a:pt x="205" y="16"/>
                  </a:lnTo>
                  <a:lnTo>
                    <a:pt x="207" y="8"/>
                  </a:lnTo>
                  <a:lnTo>
                    <a:pt x="209" y="9"/>
                  </a:lnTo>
                  <a:lnTo>
                    <a:pt x="212" y="17"/>
                  </a:lnTo>
                  <a:lnTo>
                    <a:pt x="215" y="27"/>
                  </a:lnTo>
                  <a:lnTo>
                    <a:pt x="225" y="35"/>
                  </a:lnTo>
                  <a:lnTo>
                    <a:pt x="223" y="43"/>
                  </a:lnTo>
                  <a:lnTo>
                    <a:pt x="219" y="45"/>
                  </a:lnTo>
                  <a:lnTo>
                    <a:pt x="216" y="48"/>
                  </a:lnTo>
                  <a:lnTo>
                    <a:pt x="219" y="50"/>
                  </a:lnTo>
                  <a:lnTo>
                    <a:pt x="225" y="50"/>
                  </a:lnTo>
                  <a:lnTo>
                    <a:pt x="228" y="53"/>
                  </a:lnTo>
                  <a:lnTo>
                    <a:pt x="231" y="54"/>
                  </a:lnTo>
                  <a:lnTo>
                    <a:pt x="236" y="56"/>
                  </a:lnTo>
                  <a:lnTo>
                    <a:pt x="233" y="63"/>
                  </a:lnTo>
                  <a:lnTo>
                    <a:pt x="225" y="68"/>
                  </a:lnTo>
                  <a:lnTo>
                    <a:pt x="225" y="70"/>
                  </a:lnTo>
                  <a:lnTo>
                    <a:pt x="230" y="70"/>
                  </a:lnTo>
                  <a:lnTo>
                    <a:pt x="238" y="63"/>
                  </a:lnTo>
                  <a:lnTo>
                    <a:pt x="240" y="58"/>
                  </a:lnTo>
                  <a:lnTo>
                    <a:pt x="250" y="59"/>
                  </a:lnTo>
                  <a:lnTo>
                    <a:pt x="260" y="65"/>
                  </a:lnTo>
                  <a:lnTo>
                    <a:pt x="269" y="65"/>
                  </a:lnTo>
                  <a:lnTo>
                    <a:pt x="274" y="70"/>
                  </a:lnTo>
                  <a:lnTo>
                    <a:pt x="270" y="78"/>
                  </a:lnTo>
                  <a:lnTo>
                    <a:pt x="273" y="83"/>
                  </a:lnTo>
                  <a:lnTo>
                    <a:pt x="278" y="77"/>
                  </a:lnTo>
                  <a:lnTo>
                    <a:pt x="283" y="76"/>
                  </a:lnTo>
                  <a:lnTo>
                    <a:pt x="299" y="81"/>
                  </a:lnTo>
                  <a:lnTo>
                    <a:pt x="309" y="80"/>
                  </a:lnTo>
                  <a:lnTo>
                    <a:pt x="317" y="86"/>
                  </a:lnTo>
                  <a:lnTo>
                    <a:pt x="327" y="88"/>
                  </a:lnTo>
                  <a:lnTo>
                    <a:pt x="341" y="100"/>
                  </a:lnTo>
                  <a:lnTo>
                    <a:pt x="361" y="106"/>
                  </a:lnTo>
                  <a:lnTo>
                    <a:pt x="364" y="114"/>
                  </a:lnTo>
                  <a:lnTo>
                    <a:pt x="364" y="140"/>
                  </a:lnTo>
                  <a:lnTo>
                    <a:pt x="358" y="148"/>
                  </a:lnTo>
                  <a:lnTo>
                    <a:pt x="356" y="153"/>
                  </a:lnTo>
                  <a:lnTo>
                    <a:pt x="353" y="158"/>
                  </a:lnTo>
                  <a:lnTo>
                    <a:pt x="346" y="161"/>
                  </a:lnTo>
                  <a:lnTo>
                    <a:pt x="343" y="163"/>
                  </a:lnTo>
                  <a:lnTo>
                    <a:pt x="341" y="171"/>
                  </a:lnTo>
                  <a:lnTo>
                    <a:pt x="337" y="178"/>
                  </a:lnTo>
                  <a:lnTo>
                    <a:pt x="328" y="184"/>
                  </a:lnTo>
                  <a:lnTo>
                    <a:pt x="326" y="187"/>
                  </a:lnTo>
                  <a:lnTo>
                    <a:pt x="324" y="203"/>
                  </a:lnTo>
                  <a:lnTo>
                    <a:pt x="327" y="212"/>
                  </a:lnTo>
                  <a:lnTo>
                    <a:pt x="324" y="220"/>
                  </a:lnTo>
                  <a:lnTo>
                    <a:pt x="326" y="232"/>
                  </a:lnTo>
                  <a:lnTo>
                    <a:pt x="319" y="235"/>
                  </a:lnTo>
                  <a:lnTo>
                    <a:pt x="317" y="247"/>
                  </a:lnTo>
                  <a:lnTo>
                    <a:pt x="316" y="254"/>
                  </a:lnTo>
                  <a:lnTo>
                    <a:pt x="314" y="256"/>
                  </a:lnTo>
                  <a:lnTo>
                    <a:pt x="313" y="263"/>
                  </a:lnTo>
                  <a:lnTo>
                    <a:pt x="308" y="271"/>
                  </a:lnTo>
                  <a:lnTo>
                    <a:pt x="307" y="283"/>
                  </a:lnTo>
                  <a:lnTo>
                    <a:pt x="300" y="285"/>
                  </a:lnTo>
                  <a:lnTo>
                    <a:pt x="299" y="290"/>
                  </a:lnTo>
                  <a:lnTo>
                    <a:pt x="293" y="292"/>
                  </a:lnTo>
                  <a:lnTo>
                    <a:pt x="289" y="291"/>
                  </a:lnTo>
                  <a:lnTo>
                    <a:pt x="285" y="293"/>
                  </a:lnTo>
                  <a:lnTo>
                    <a:pt x="278" y="294"/>
                  </a:lnTo>
                  <a:lnTo>
                    <a:pt x="272" y="294"/>
                  </a:lnTo>
                  <a:lnTo>
                    <a:pt x="268" y="300"/>
                  </a:lnTo>
                  <a:lnTo>
                    <a:pt x="264" y="301"/>
                  </a:lnTo>
                  <a:lnTo>
                    <a:pt x="256" y="300"/>
                  </a:lnTo>
                  <a:lnTo>
                    <a:pt x="249" y="307"/>
                  </a:lnTo>
                  <a:lnTo>
                    <a:pt x="249" y="310"/>
                  </a:lnTo>
                  <a:lnTo>
                    <a:pt x="246" y="311"/>
                  </a:lnTo>
                  <a:lnTo>
                    <a:pt x="242" y="316"/>
                  </a:lnTo>
                  <a:lnTo>
                    <a:pt x="237" y="318"/>
                  </a:lnTo>
                  <a:lnTo>
                    <a:pt x="235" y="332"/>
                  </a:lnTo>
                  <a:lnTo>
                    <a:pt x="237" y="338"/>
                  </a:lnTo>
                  <a:lnTo>
                    <a:pt x="235" y="349"/>
                  </a:lnTo>
                  <a:lnTo>
                    <a:pt x="228" y="358"/>
                  </a:lnTo>
                  <a:lnTo>
                    <a:pt x="224" y="359"/>
                  </a:lnTo>
                  <a:lnTo>
                    <a:pt x="221" y="365"/>
                  </a:lnTo>
                  <a:lnTo>
                    <a:pt x="220" y="372"/>
                  </a:lnTo>
                  <a:lnTo>
                    <a:pt x="212" y="386"/>
                  </a:lnTo>
                  <a:lnTo>
                    <a:pt x="206" y="393"/>
                  </a:lnTo>
                  <a:lnTo>
                    <a:pt x="206" y="390"/>
                  </a:lnTo>
                  <a:lnTo>
                    <a:pt x="211" y="385"/>
                  </a:lnTo>
                  <a:lnTo>
                    <a:pt x="212" y="380"/>
                  </a:lnTo>
                  <a:lnTo>
                    <a:pt x="216" y="373"/>
                  </a:lnTo>
                  <a:lnTo>
                    <a:pt x="213" y="372"/>
                  </a:lnTo>
                  <a:lnTo>
                    <a:pt x="206" y="380"/>
                  </a:lnTo>
                  <a:lnTo>
                    <a:pt x="204" y="385"/>
                  </a:lnTo>
                  <a:lnTo>
                    <a:pt x="200" y="391"/>
                  </a:lnTo>
                  <a:lnTo>
                    <a:pt x="203" y="395"/>
                  </a:lnTo>
                  <a:lnTo>
                    <a:pt x="203" y="399"/>
                  </a:lnTo>
                  <a:lnTo>
                    <a:pt x="193" y="409"/>
                  </a:lnTo>
                  <a:lnTo>
                    <a:pt x="192" y="404"/>
                  </a:lnTo>
                  <a:lnTo>
                    <a:pt x="186" y="398"/>
                  </a:lnTo>
                  <a:lnTo>
                    <a:pt x="183" y="393"/>
                  </a:lnTo>
                  <a:lnTo>
                    <a:pt x="177" y="390"/>
                  </a:lnTo>
                  <a:lnTo>
                    <a:pt x="175" y="384"/>
                  </a:lnTo>
                  <a:lnTo>
                    <a:pt x="171" y="382"/>
                  </a:lnTo>
                  <a:lnTo>
                    <a:pt x="160" y="381"/>
                  </a:lnTo>
                  <a:lnTo>
                    <a:pt x="157" y="375"/>
                  </a:lnTo>
                  <a:lnTo>
                    <a:pt x="152" y="372"/>
                  </a:lnTo>
                  <a:lnTo>
                    <a:pt x="158" y="365"/>
                  </a:lnTo>
                  <a:lnTo>
                    <a:pt x="160" y="362"/>
                  </a:lnTo>
                  <a:lnTo>
                    <a:pt x="168" y="353"/>
                  </a:lnTo>
                  <a:lnTo>
                    <a:pt x="174" y="348"/>
                  </a:lnTo>
                  <a:lnTo>
                    <a:pt x="185" y="337"/>
                  </a:lnTo>
                  <a:lnTo>
                    <a:pt x="187" y="334"/>
                  </a:lnTo>
                  <a:lnTo>
                    <a:pt x="182" y="321"/>
                  </a:lnTo>
                  <a:lnTo>
                    <a:pt x="178" y="321"/>
                  </a:lnTo>
                  <a:lnTo>
                    <a:pt x="179" y="314"/>
                  </a:lnTo>
                  <a:lnTo>
                    <a:pt x="181" y="310"/>
                  </a:lnTo>
                  <a:lnTo>
                    <a:pt x="181" y="301"/>
                  </a:lnTo>
                  <a:lnTo>
                    <a:pt x="175" y="299"/>
                  </a:lnTo>
                  <a:lnTo>
                    <a:pt x="170" y="301"/>
                  </a:lnTo>
                  <a:lnTo>
                    <a:pt x="169" y="291"/>
                  </a:lnTo>
                  <a:lnTo>
                    <a:pt x="157" y="285"/>
                  </a:lnTo>
                  <a:lnTo>
                    <a:pt x="150" y="282"/>
                  </a:lnTo>
                  <a:lnTo>
                    <a:pt x="149" y="257"/>
                  </a:lnTo>
                  <a:lnTo>
                    <a:pt x="149" y="244"/>
                  </a:lnTo>
                  <a:lnTo>
                    <a:pt x="145" y="238"/>
                  </a:lnTo>
                  <a:lnTo>
                    <a:pt x="146" y="230"/>
                  </a:lnTo>
                  <a:lnTo>
                    <a:pt x="142" y="227"/>
                  </a:lnTo>
                  <a:lnTo>
                    <a:pt x="142" y="219"/>
                  </a:lnTo>
                  <a:lnTo>
                    <a:pt x="122" y="216"/>
                  </a:lnTo>
                  <a:lnTo>
                    <a:pt x="121" y="191"/>
                  </a:lnTo>
                  <a:lnTo>
                    <a:pt x="112" y="189"/>
                  </a:lnTo>
                  <a:lnTo>
                    <a:pt x="93" y="177"/>
                  </a:lnTo>
                  <a:lnTo>
                    <a:pt x="86" y="176"/>
                  </a:lnTo>
                  <a:lnTo>
                    <a:pt x="81" y="173"/>
                  </a:lnTo>
                  <a:lnTo>
                    <a:pt x="81" y="156"/>
                  </a:lnTo>
                  <a:lnTo>
                    <a:pt x="73" y="151"/>
                  </a:lnTo>
                  <a:lnTo>
                    <a:pt x="63" y="154"/>
                  </a:lnTo>
                  <a:lnTo>
                    <a:pt x="58" y="164"/>
                  </a:lnTo>
                  <a:lnTo>
                    <a:pt x="41" y="167"/>
                  </a:lnTo>
                  <a:lnTo>
                    <a:pt x="31" y="164"/>
                  </a:lnTo>
                  <a:lnTo>
                    <a:pt x="31" y="152"/>
                  </a:lnTo>
                  <a:lnTo>
                    <a:pt x="28" y="149"/>
                  </a:lnTo>
                  <a:lnTo>
                    <a:pt x="11" y="151"/>
                  </a:lnTo>
                  <a:lnTo>
                    <a:pt x="6" y="145"/>
                  </a:lnTo>
                  <a:lnTo>
                    <a:pt x="5" y="139"/>
                  </a:lnTo>
                  <a:lnTo>
                    <a:pt x="0" y="126"/>
                  </a:lnTo>
                  <a:lnTo>
                    <a:pt x="5" y="118"/>
                  </a:lnTo>
                  <a:lnTo>
                    <a:pt x="3" y="109"/>
                  </a:lnTo>
                  <a:lnTo>
                    <a:pt x="17" y="101"/>
                  </a:lnTo>
                  <a:lnTo>
                    <a:pt x="29" y="97"/>
                  </a:lnTo>
                  <a:lnTo>
                    <a:pt x="36" y="96"/>
                  </a:lnTo>
                  <a:lnTo>
                    <a:pt x="36" y="89"/>
                  </a:lnTo>
                  <a:lnTo>
                    <a:pt x="42" y="63"/>
                  </a:lnTo>
                  <a:lnTo>
                    <a:pt x="37" y="59"/>
                  </a:lnTo>
                  <a:lnTo>
                    <a:pt x="36" y="48"/>
                  </a:lnTo>
                  <a:lnTo>
                    <a:pt x="41" y="49"/>
                  </a:lnTo>
                  <a:lnTo>
                    <a:pt x="43" y="44"/>
                  </a:lnTo>
                  <a:lnTo>
                    <a:pt x="35" y="38"/>
                  </a:lnTo>
                  <a:lnTo>
                    <a:pt x="36" y="35"/>
                  </a:lnTo>
                  <a:lnTo>
                    <a:pt x="53" y="33"/>
                  </a:lnTo>
                  <a:lnTo>
                    <a:pt x="58" y="39"/>
                  </a:lnTo>
                  <a:lnTo>
                    <a:pt x="64" y="41"/>
                  </a:lnTo>
                  <a:lnTo>
                    <a:pt x="73" y="45"/>
                  </a:lnTo>
                  <a:lnTo>
                    <a:pt x="80" y="43"/>
                  </a:lnTo>
                  <a:lnTo>
                    <a:pt x="97" y="34"/>
                  </a:lnTo>
                  <a:lnTo>
                    <a:pt x="98" y="30"/>
                  </a:lnTo>
                  <a:lnTo>
                    <a:pt x="96" y="27"/>
                  </a:lnTo>
                  <a:lnTo>
                    <a:pt x="90" y="28"/>
                  </a:lnTo>
                  <a:lnTo>
                    <a:pt x="90" y="16"/>
                  </a:lnTo>
                  <a:lnTo>
                    <a:pt x="87" y="14"/>
                  </a:lnTo>
                  <a:lnTo>
                    <a:pt x="88" y="9"/>
                  </a:lnTo>
                  <a:lnTo>
                    <a:pt x="94" y="8"/>
                  </a:lnTo>
                  <a:lnTo>
                    <a:pt x="105" y="15"/>
                  </a:lnTo>
                  <a:lnTo>
                    <a:pt x="119" y="9"/>
                  </a:lnTo>
                  <a:lnTo>
                    <a:pt x="121" y="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10" name="Freeform 211"/>
            <p:cNvSpPr>
              <a:spLocks/>
            </p:cNvSpPr>
            <p:nvPr/>
          </p:nvSpPr>
          <p:spPr bwMode="gray">
            <a:xfrm>
              <a:off x="2820171" y="5912305"/>
              <a:ext cx="46458" cy="23355"/>
            </a:xfrm>
            <a:custGeom>
              <a:avLst/>
              <a:gdLst>
                <a:gd name="T0" fmla="*/ 2147483647 w 19"/>
                <a:gd name="T1" fmla="*/ 2147483647 h 9"/>
                <a:gd name="T2" fmla="*/ 2147483647 w 19"/>
                <a:gd name="T3" fmla="*/ 2147483647 h 9"/>
                <a:gd name="T4" fmla="*/ 2147483647 w 19"/>
                <a:gd name="T5" fmla="*/ 2147483647 h 9"/>
                <a:gd name="T6" fmla="*/ 2147483647 w 19"/>
                <a:gd name="T7" fmla="*/ 2147483647 h 9"/>
                <a:gd name="T8" fmla="*/ 0 w 19"/>
                <a:gd name="T9" fmla="*/ 2147483647 h 9"/>
                <a:gd name="T10" fmla="*/ 2147483647 w 19"/>
                <a:gd name="T11" fmla="*/ 2147483647 h 9"/>
                <a:gd name="T12" fmla="*/ 2147483647 w 19"/>
                <a:gd name="T13" fmla="*/ 0 h 9"/>
                <a:gd name="T14" fmla="*/ 2147483647 w 19"/>
                <a:gd name="T15" fmla="*/ 2147483647 h 9"/>
                <a:gd name="T16" fmla="*/ 2147483647 w 19"/>
                <a:gd name="T17" fmla="*/ 2147483647 h 9"/>
                <a:gd name="T18" fmla="*/ 2147483647 w 19"/>
                <a:gd name="T19" fmla="*/ 2147483647 h 9"/>
                <a:gd name="T20" fmla="*/ 2147483647 w 19"/>
                <a:gd name="T21" fmla="*/ 2147483647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9"/>
                <a:gd name="T35" fmla="*/ 19 w 19"/>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9">
                  <a:moveTo>
                    <a:pt x="15" y="9"/>
                  </a:moveTo>
                  <a:lnTo>
                    <a:pt x="13" y="6"/>
                  </a:lnTo>
                  <a:lnTo>
                    <a:pt x="9" y="4"/>
                  </a:lnTo>
                  <a:lnTo>
                    <a:pt x="3" y="4"/>
                  </a:lnTo>
                  <a:lnTo>
                    <a:pt x="0" y="3"/>
                  </a:lnTo>
                  <a:lnTo>
                    <a:pt x="1" y="1"/>
                  </a:lnTo>
                  <a:lnTo>
                    <a:pt x="8" y="0"/>
                  </a:lnTo>
                  <a:lnTo>
                    <a:pt x="15" y="1"/>
                  </a:lnTo>
                  <a:lnTo>
                    <a:pt x="19" y="6"/>
                  </a:lnTo>
                  <a:lnTo>
                    <a:pt x="18" y="9"/>
                  </a:lnTo>
                  <a:lnTo>
                    <a:pt x="15"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11" name="Freeform 212"/>
            <p:cNvSpPr>
              <a:spLocks/>
            </p:cNvSpPr>
            <p:nvPr/>
          </p:nvSpPr>
          <p:spPr bwMode="gray">
            <a:xfrm>
              <a:off x="2846199" y="5822790"/>
              <a:ext cx="83625" cy="85631"/>
            </a:xfrm>
            <a:custGeom>
              <a:avLst/>
              <a:gdLst>
                <a:gd name="T0" fmla="*/ 0 w 34"/>
                <a:gd name="T1" fmla="*/ 2147483647 h 34"/>
                <a:gd name="T2" fmla="*/ 2147483647 w 34"/>
                <a:gd name="T3" fmla="*/ 2147483647 h 34"/>
                <a:gd name="T4" fmla="*/ 2147483647 w 34"/>
                <a:gd name="T5" fmla="*/ 2147483647 h 34"/>
                <a:gd name="T6" fmla="*/ 2147483647 w 34"/>
                <a:gd name="T7" fmla="*/ 2147483647 h 34"/>
                <a:gd name="T8" fmla="*/ 2147483647 w 34"/>
                <a:gd name="T9" fmla="*/ 2147483647 h 34"/>
                <a:gd name="T10" fmla="*/ 0 w 34"/>
                <a:gd name="T11" fmla="*/ 0 h 34"/>
                <a:gd name="T12" fmla="*/ 2147483647 w 34"/>
                <a:gd name="T13" fmla="*/ 2147483647 h 34"/>
                <a:gd name="T14" fmla="*/ 2147483647 w 34"/>
                <a:gd name="T15" fmla="*/ 2147483647 h 34"/>
                <a:gd name="T16" fmla="*/ 2147483647 w 34"/>
                <a:gd name="T17" fmla="*/ 2147483647 h 34"/>
                <a:gd name="T18" fmla="*/ 2147483647 w 34"/>
                <a:gd name="T19" fmla="*/ 2147483647 h 34"/>
                <a:gd name="T20" fmla="*/ 2147483647 w 34"/>
                <a:gd name="T21" fmla="*/ 2147483647 h 34"/>
                <a:gd name="T22" fmla="*/ 2147483647 w 34"/>
                <a:gd name="T23" fmla="*/ 2147483647 h 34"/>
                <a:gd name="T24" fmla="*/ 2147483647 w 34"/>
                <a:gd name="T25" fmla="*/ 2147483647 h 34"/>
                <a:gd name="T26" fmla="*/ 2147483647 w 34"/>
                <a:gd name="T27" fmla="*/ 2147483647 h 34"/>
                <a:gd name="T28" fmla="*/ 2147483647 w 34"/>
                <a:gd name="T29" fmla="*/ 2147483647 h 34"/>
                <a:gd name="T30" fmla="*/ 2147483647 w 34"/>
                <a:gd name="T31" fmla="*/ 2147483647 h 34"/>
                <a:gd name="T32" fmla="*/ 2147483647 w 34"/>
                <a:gd name="T33" fmla="*/ 2147483647 h 34"/>
                <a:gd name="T34" fmla="*/ 2147483647 w 34"/>
                <a:gd name="T35" fmla="*/ 2147483647 h 34"/>
                <a:gd name="T36" fmla="*/ 0 w 34"/>
                <a:gd name="T37" fmla="*/ 214748364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4"/>
                <a:gd name="T59" fmla="*/ 34 w 34"/>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4">
                  <a:moveTo>
                    <a:pt x="0" y="32"/>
                  </a:moveTo>
                  <a:lnTo>
                    <a:pt x="1" y="28"/>
                  </a:lnTo>
                  <a:lnTo>
                    <a:pt x="6" y="29"/>
                  </a:lnTo>
                  <a:lnTo>
                    <a:pt x="6" y="27"/>
                  </a:lnTo>
                  <a:lnTo>
                    <a:pt x="1" y="26"/>
                  </a:lnTo>
                  <a:lnTo>
                    <a:pt x="0" y="0"/>
                  </a:lnTo>
                  <a:lnTo>
                    <a:pt x="4" y="3"/>
                  </a:lnTo>
                  <a:lnTo>
                    <a:pt x="9" y="15"/>
                  </a:lnTo>
                  <a:lnTo>
                    <a:pt x="11" y="20"/>
                  </a:lnTo>
                  <a:lnTo>
                    <a:pt x="19" y="26"/>
                  </a:lnTo>
                  <a:lnTo>
                    <a:pt x="24" y="28"/>
                  </a:lnTo>
                  <a:lnTo>
                    <a:pt x="34" y="30"/>
                  </a:lnTo>
                  <a:lnTo>
                    <a:pt x="34" y="32"/>
                  </a:lnTo>
                  <a:lnTo>
                    <a:pt x="31" y="34"/>
                  </a:lnTo>
                  <a:lnTo>
                    <a:pt x="24" y="34"/>
                  </a:lnTo>
                  <a:lnTo>
                    <a:pt x="21" y="34"/>
                  </a:lnTo>
                  <a:lnTo>
                    <a:pt x="13" y="34"/>
                  </a:lnTo>
                  <a:lnTo>
                    <a:pt x="5" y="32"/>
                  </a:lnTo>
                  <a:lnTo>
                    <a:pt x="0" y="3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12" name="Freeform 213"/>
            <p:cNvSpPr>
              <a:spLocks/>
            </p:cNvSpPr>
            <p:nvPr/>
          </p:nvSpPr>
          <p:spPr bwMode="gray">
            <a:xfrm>
              <a:off x="2868491" y="5912304"/>
              <a:ext cx="16725" cy="11677"/>
            </a:xfrm>
            <a:custGeom>
              <a:avLst/>
              <a:gdLst>
                <a:gd name="T0" fmla="*/ 0 w 7"/>
                <a:gd name="T1" fmla="*/ 2147483647 h 4"/>
                <a:gd name="T2" fmla="*/ 0 w 7"/>
                <a:gd name="T3" fmla="*/ 2147483647 h 4"/>
                <a:gd name="T4" fmla="*/ 2147483647 w 7"/>
                <a:gd name="T5" fmla="*/ 0 h 4"/>
                <a:gd name="T6" fmla="*/ 2147483647 w 7"/>
                <a:gd name="T7" fmla="*/ 2147483647 h 4"/>
                <a:gd name="T8" fmla="*/ 2147483647 w 7"/>
                <a:gd name="T9" fmla="*/ 2147483647 h 4"/>
                <a:gd name="T10" fmla="*/ 2147483647 w 7"/>
                <a:gd name="T11" fmla="*/ 2147483647 h 4"/>
                <a:gd name="T12" fmla="*/ 0 w 7"/>
                <a:gd name="T13" fmla="*/ 2147483647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3"/>
                  </a:moveTo>
                  <a:lnTo>
                    <a:pt x="0" y="1"/>
                  </a:lnTo>
                  <a:lnTo>
                    <a:pt x="2" y="0"/>
                  </a:lnTo>
                  <a:lnTo>
                    <a:pt x="7" y="1"/>
                  </a:lnTo>
                  <a:lnTo>
                    <a:pt x="7" y="4"/>
                  </a:lnTo>
                  <a:lnTo>
                    <a:pt x="4"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13" name="Freeform 214"/>
            <p:cNvSpPr>
              <a:spLocks/>
            </p:cNvSpPr>
            <p:nvPr/>
          </p:nvSpPr>
          <p:spPr bwMode="gray">
            <a:xfrm>
              <a:off x="2866630" y="5939559"/>
              <a:ext cx="16724" cy="5839"/>
            </a:xfrm>
            <a:custGeom>
              <a:avLst/>
              <a:gdLst>
                <a:gd name="T0" fmla="*/ 0 w 7"/>
                <a:gd name="T1" fmla="*/ 2147483647 h 3"/>
                <a:gd name="T2" fmla="*/ 2147483647 w 7"/>
                <a:gd name="T3" fmla="*/ 0 h 3"/>
                <a:gd name="T4" fmla="*/ 2147483647 w 7"/>
                <a:gd name="T5" fmla="*/ 2147483647 h 3"/>
                <a:gd name="T6" fmla="*/ 2147483647 w 7"/>
                <a:gd name="T7" fmla="*/ 2147483647 h 3"/>
                <a:gd name="T8" fmla="*/ 2147483647 w 7"/>
                <a:gd name="T9" fmla="*/ 2147483647 h 3"/>
                <a:gd name="T10" fmla="*/ 0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4" y="0"/>
                  </a:lnTo>
                  <a:lnTo>
                    <a:pt x="7" y="1"/>
                  </a:lnTo>
                  <a:lnTo>
                    <a:pt x="7" y="3"/>
                  </a:lnTo>
                  <a:lnTo>
                    <a:pt x="2"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14" name="Freeform 215"/>
            <p:cNvSpPr>
              <a:spLocks/>
            </p:cNvSpPr>
            <p:nvPr/>
          </p:nvSpPr>
          <p:spPr bwMode="gray">
            <a:xfrm>
              <a:off x="2939120" y="5898681"/>
              <a:ext cx="18583" cy="9731"/>
            </a:xfrm>
            <a:custGeom>
              <a:avLst/>
              <a:gdLst>
                <a:gd name="T0" fmla="*/ 2147483647 w 8"/>
                <a:gd name="T1" fmla="*/ 2147483647 h 4"/>
                <a:gd name="T2" fmla="*/ 0 w 8"/>
                <a:gd name="T3" fmla="*/ 2147483647 h 4"/>
                <a:gd name="T4" fmla="*/ 0 w 8"/>
                <a:gd name="T5" fmla="*/ 2147483647 h 4"/>
                <a:gd name="T6" fmla="*/ 2147483647 w 8"/>
                <a:gd name="T7" fmla="*/ 2147483647 h 4"/>
                <a:gd name="T8" fmla="*/ 2147483647 w 8"/>
                <a:gd name="T9" fmla="*/ 0 h 4"/>
                <a:gd name="T10" fmla="*/ 2147483647 w 8"/>
                <a:gd name="T11" fmla="*/ 2147483647 h 4"/>
                <a:gd name="T12" fmla="*/ 2147483647 w 8"/>
                <a:gd name="T13" fmla="*/ 2147483647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2"/>
                  </a:moveTo>
                  <a:lnTo>
                    <a:pt x="0" y="4"/>
                  </a:lnTo>
                  <a:lnTo>
                    <a:pt x="0" y="2"/>
                  </a:lnTo>
                  <a:lnTo>
                    <a:pt x="5" y="1"/>
                  </a:lnTo>
                  <a:lnTo>
                    <a:pt x="6" y="0"/>
                  </a:lnTo>
                  <a:lnTo>
                    <a:pt x="8" y="1"/>
                  </a:lnTo>
                  <a:lnTo>
                    <a:pt x="8"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17" name="Freeform 218"/>
            <p:cNvSpPr>
              <a:spLocks/>
            </p:cNvSpPr>
            <p:nvPr/>
          </p:nvSpPr>
          <p:spPr bwMode="gray">
            <a:xfrm>
              <a:off x="2807165" y="5822779"/>
              <a:ext cx="42741" cy="64224"/>
            </a:xfrm>
            <a:custGeom>
              <a:avLst/>
              <a:gdLst>
                <a:gd name="T0" fmla="*/ 2147483647 w 17"/>
                <a:gd name="T1" fmla="*/ 0 h 26"/>
                <a:gd name="T2" fmla="*/ 2147483647 w 17"/>
                <a:gd name="T3" fmla="*/ 2147483647 h 26"/>
                <a:gd name="T4" fmla="*/ 2147483647 w 17"/>
                <a:gd name="T5" fmla="*/ 2147483647 h 26"/>
                <a:gd name="T6" fmla="*/ 2147483647 w 17"/>
                <a:gd name="T7" fmla="*/ 2147483647 h 26"/>
                <a:gd name="T8" fmla="*/ 2147483647 w 17"/>
                <a:gd name="T9" fmla="*/ 2147483647 h 26"/>
                <a:gd name="T10" fmla="*/ 2147483647 w 17"/>
                <a:gd name="T11" fmla="*/ 2147483647 h 26"/>
                <a:gd name="T12" fmla="*/ 2147483647 w 17"/>
                <a:gd name="T13" fmla="*/ 2147483647 h 26"/>
                <a:gd name="T14" fmla="*/ 2147483647 w 17"/>
                <a:gd name="T15" fmla="*/ 2147483647 h 26"/>
                <a:gd name="T16" fmla="*/ 2147483647 w 17"/>
                <a:gd name="T17" fmla="*/ 2147483647 h 26"/>
                <a:gd name="T18" fmla="*/ 2147483647 w 17"/>
                <a:gd name="T19" fmla="*/ 2147483647 h 26"/>
                <a:gd name="T20" fmla="*/ 2147483647 w 17"/>
                <a:gd name="T21" fmla="*/ 2147483647 h 26"/>
                <a:gd name="T22" fmla="*/ 0 w 17"/>
                <a:gd name="T23" fmla="*/ 2147483647 h 26"/>
                <a:gd name="T24" fmla="*/ 2147483647 w 17"/>
                <a:gd name="T25" fmla="*/ 2147483647 h 26"/>
                <a:gd name="T26" fmla="*/ 2147483647 w 17"/>
                <a:gd name="T27" fmla="*/ 0 h 26"/>
                <a:gd name="T28" fmla="*/ 2147483647 w 17"/>
                <a:gd name="T29" fmla="*/ 2147483647 h 26"/>
                <a:gd name="T30" fmla="*/ 2147483647 w 17"/>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6"/>
                <a:gd name="T50" fmla="*/ 17 w 17"/>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6">
                  <a:moveTo>
                    <a:pt x="16" y="0"/>
                  </a:moveTo>
                  <a:lnTo>
                    <a:pt x="17" y="26"/>
                  </a:lnTo>
                  <a:lnTo>
                    <a:pt x="12" y="25"/>
                  </a:lnTo>
                  <a:lnTo>
                    <a:pt x="6" y="22"/>
                  </a:lnTo>
                  <a:lnTo>
                    <a:pt x="3" y="18"/>
                  </a:lnTo>
                  <a:lnTo>
                    <a:pt x="8" y="15"/>
                  </a:lnTo>
                  <a:lnTo>
                    <a:pt x="11" y="12"/>
                  </a:lnTo>
                  <a:lnTo>
                    <a:pt x="7" y="10"/>
                  </a:lnTo>
                  <a:lnTo>
                    <a:pt x="4" y="11"/>
                  </a:lnTo>
                  <a:lnTo>
                    <a:pt x="1" y="13"/>
                  </a:lnTo>
                  <a:lnTo>
                    <a:pt x="1" y="9"/>
                  </a:lnTo>
                  <a:lnTo>
                    <a:pt x="0" y="6"/>
                  </a:lnTo>
                  <a:lnTo>
                    <a:pt x="6" y="2"/>
                  </a:lnTo>
                  <a:lnTo>
                    <a:pt x="9" y="0"/>
                  </a:lnTo>
                  <a:lnTo>
                    <a:pt x="13" y="1"/>
                  </a:lnTo>
                  <a:lnTo>
                    <a:pt x="16"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18" name="Freeform 219"/>
            <p:cNvSpPr>
              <a:spLocks/>
            </p:cNvSpPr>
            <p:nvPr/>
          </p:nvSpPr>
          <p:spPr bwMode="gray">
            <a:xfrm>
              <a:off x="2781163" y="5887014"/>
              <a:ext cx="68757" cy="15569"/>
            </a:xfrm>
            <a:custGeom>
              <a:avLst/>
              <a:gdLst>
                <a:gd name="T0" fmla="*/ 2147483647 w 28"/>
                <a:gd name="T1" fmla="*/ 2147483647 h 6"/>
                <a:gd name="T2" fmla="*/ 2147483647 w 28"/>
                <a:gd name="T3" fmla="*/ 2147483647 h 6"/>
                <a:gd name="T4" fmla="*/ 2147483647 w 28"/>
                <a:gd name="T5" fmla="*/ 2147483647 h 6"/>
                <a:gd name="T6" fmla="*/ 2147483647 w 28"/>
                <a:gd name="T7" fmla="*/ 2147483647 h 6"/>
                <a:gd name="T8" fmla="*/ 0 w 28"/>
                <a:gd name="T9" fmla="*/ 2147483647 h 6"/>
                <a:gd name="T10" fmla="*/ 0 w 28"/>
                <a:gd name="T11" fmla="*/ 2147483647 h 6"/>
                <a:gd name="T12" fmla="*/ 2147483647 w 28"/>
                <a:gd name="T13" fmla="*/ 2147483647 h 6"/>
                <a:gd name="T14" fmla="*/ 2147483647 w 28"/>
                <a:gd name="T15" fmla="*/ 0 h 6"/>
                <a:gd name="T16" fmla="*/ 2147483647 w 28"/>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6"/>
                <a:gd name="T29" fmla="*/ 28 w 2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6">
                  <a:moveTo>
                    <a:pt x="28" y="2"/>
                  </a:moveTo>
                  <a:lnTo>
                    <a:pt x="27" y="6"/>
                  </a:lnTo>
                  <a:lnTo>
                    <a:pt x="10" y="6"/>
                  </a:lnTo>
                  <a:lnTo>
                    <a:pt x="3" y="4"/>
                  </a:lnTo>
                  <a:lnTo>
                    <a:pt x="0" y="4"/>
                  </a:lnTo>
                  <a:lnTo>
                    <a:pt x="0" y="2"/>
                  </a:lnTo>
                  <a:lnTo>
                    <a:pt x="9" y="1"/>
                  </a:lnTo>
                  <a:lnTo>
                    <a:pt x="15" y="0"/>
                  </a:lnTo>
                  <a:lnTo>
                    <a:pt x="28"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19" name="Freeform 220"/>
            <p:cNvSpPr>
              <a:spLocks/>
            </p:cNvSpPr>
            <p:nvPr/>
          </p:nvSpPr>
          <p:spPr bwMode="gray">
            <a:xfrm>
              <a:off x="2805321" y="5865595"/>
              <a:ext cx="7433" cy="17516"/>
            </a:xfrm>
            <a:custGeom>
              <a:avLst/>
              <a:gdLst>
                <a:gd name="T0" fmla="*/ 2147483647 w 3"/>
                <a:gd name="T1" fmla="*/ 0 h 7"/>
                <a:gd name="T2" fmla="*/ 2147483647 w 3"/>
                <a:gd name="T3" fmla="*/ 2147483647 h 7"/>
                <a:gd name="T4" fmla="*/ 2147483647 w 3"/>
                <a:gd name="T5" fmla="*/ 2147483647 h 7"/>
                <a:gd name="T6" fmla="*/ 2147483647 w 3"/>
                <a:gd name="T7" fmla="*/ 2147483647 h 7"/>
                <a:gd name="T8" fmla="*/ 0 w 3"/>
                <a:gd name="T9" fmla="*/ 2147483647 h 7"/>
                <a:gd name="T10" fmla="*/ 2147483647 w 3"/>
                <a:gd name="T11" fmla="*/ 0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0"/>
                  </a:moveTo>
                  <a:lnTo>
                    <a:pt x="3" y="2"/>
                  </a:lnTo>
                  <a:lnTo>
                    <a:pt x="3" y="7"/>
                  </a:lnTo>
                  <a:lnTo>
                    <a:pt x="1" y="7"/>
                  </a:lnTo>
                  <a:lnTo>
                    <a:pt x="0" y="4"/>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20" name="Freeform 221"/>
            <p:cNvSpPr>
              <a:spLocks/>
            </p:cNvSpPr>
            <p:nvPr/>
          </p:nvSpPr>
          <p:spPr bwMode="gray">
            <a:xfrm>
              <a:off x="2796014" y="5869498"/>
              <a:ext cx="5574" cy="15569"/>
            </a:xfrm>
            <a:custGeom>
              <a:avLst/>
              <a:gdLst>
                <a:gd name="T0" fmla="*/ 2147483647 w 2"/>
                <a:gd name="T1" fmla="*/ 0 h 6"/>
                <a:gd name="T2" fmla="*/ 2147483647 w 2"/>
                <a:gd name="T3" fmla="*/ 2147483647 h 6"/>
                <a:gd name="T4" fmla="*/ 2147483647 w 2"/>
                <a:gd name="T5" fmla="*/ 2147483647 h 6"/>
                <a:gd name="T6" fmla="*/ 0 w 2"/>
                <a:gd name="T7" fmla="*/ 2147483647 h 6"/>
                <a:gd name="T8" fmla="*/ 0 w 2"/>
                <a:gd name="T9" fmla="*/ 0 h 6"/>
                <a:gd name="T10" fmla="*/ 2147483647 w 2"/>
                <a:gd name="T11" fmla="*/ 0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2" y="0"/>
                  </a:moveTo>
                  <a:lnTo>
                    <a:pt x="2" y="3"/>
                  </a:lnTo>
                  <a:lnTo>
                    <a:pt x="2" y="5"/>
                  </a:lnTo>
                  <a:lnTo>
                    <a:pt x="0" y="6"/>
                  </a:lnTo>
                  <a:lnTo>
                    <a:pt x="0"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21" name="Freeform 222"/>
            <p:cNvSpPr>
              <a:spLocks/>
            </p:cNvSpPr>
            <p:nvPr/>
          </p:nvSpPr>
          <p:spPr bwMode="gray">
            <a:xfrm>
              <a:off x="2783008" y="5869487"/>
              <a:ext cx="7433" cy="13624"/>
            </a:xfrm>
            <a:custGeom>
              <a:avLst/>
              <a:gdLst>
                <a:gd name="T0" fmla="*/ 2147483647 w 3"/>
                <a:gd name="T1" fmla="*/ 0 h 5"/>
                <a:gd name="T2" fmla="*/ 2147483647 w 3"/>
                <a:gd name="T3" fmla="*/ 2147483647 h 5"/>
                <a:gd name="T4" fmla="*/ 2147483647 w 3"/>
                <a:gd name="T5" fmla="*/ 2147483647 h 5"/>
                <a:gd name="T6" fmla="*/ 0 w 3"/>
                <a:gd name="T7" fmla="*/ 2147483647 h 5"/>
                <a:gd name="T8" fmla="*/ 2147483647 w 3"/>
                <a:gd name="T9" fmla="*/ 2147483647 h 5"/>
                <a:gd name="T10" fmla="*/ 2147483647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3" y="0"/>
                  </a:moveTo>
                  <a:lnTo>
                    <a:pt x="3" y="3"/>
                  </a:lnTo>
                  <a:lnTo>
                    <a:pt x="2" y="5"/>
                  </a:lnTo>
                  <a:lnTo>
                    <a:pt x="0" y="4"/>
                  </a:lnTo>
                  <a:lnTo>
                    <a:pt x="1" y="3"/>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22" name="Freeform 223"/>
            <p:cNvSpPr>
              <a:spLocks/>
            </p:cNvSpPr>
            <p:nvPr/>
          </p:nvSpPr>
          <p:spPr bwMode="gray">
            <a:xfrm>
              <a:off x="2773726" y="5873381"/>
              <a:ext cx="7433" cy="9731"/>
            </a:xfrm>
            <a:custGeom>
              <a:avLst/>
              <a:gdLst>
                <a:gd name="T0" fmla="*/ 2147483647 w 3"/>
                <a:gd name="T1" fmla="*/ 0 h 4"/>
                <a:gd name="T2" fmla="*/ 2147483647 w 3"/>
                <a:gd name="T3" fmla="*/ 2147483647 h 4"/>
                <a:gd name="T4" fmla="*/ 2147483647 w 3"/>
                <a:gd name="T5" fmla="*/ 2147483647 h 4"/>
                <a:gd name="T6" fmla="*/ 0 w 3"/>
                <a:gd name="T7" fmla="*/ 2147483647 h 4"/>
                <a:gd name="T8" fmla="*/ 0 w 3"/>
                <a:gd name="T9" fmla="*/ 2147483647 h 4"/>
                <a:gd name="T10" fmla="*/ 2147483647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1" y="2"/>
                  </a:lnTo>
                  <a:lnTo>
                    <a:pt x="2" y="4"/>
                  </a:lnTo>
                  <a:lnTo>
                    <a:pt x="0" y="4"/>
                  </a:lnTo>
                  <a:lnTo>
                    <a:pt x="0"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23" name="Freeform 224"/>
            <p:cNvSpPr>
              <a:spLocks/>
            </p:cNvSpPr>
            <p:nvPr/>
          </p:nvSpPr>
          <p:spPr bwMode="gray">
            <a:xfrm>
              <a:off x="2738408" y="5857812"/>
              <a:ext cx="27875" cy="25301"/>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0 h 10"/>
                <a:gd name="T12" fmla="*/ 2147483647 w 12"/>
                <a:gd name="T13" fmla="*/ 2147483647 h 10"/>
                <a:gd name="T14" fmla="*/ 2147483647 w 12"/>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0"/>
                <a:gd name="T26" fmla="*/ 12 w 12"/>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0">
                  <a:moveTo>
                    <a:pt x="12" y="5"/>
                  </a:moveTo>
                  <a:lnTo>
                    <a:pt x="11" y="7"/>
                  </a:lnTo>
                  <a:lnTo>
                    <a:pt x="9" y="10"/>
                  </a:lnTo>
                  <a:lnTo>
                    <a:pt x="4" y="7"/>
                  </a:lnTo>
                  <a:lnTo>
                    <a:pt x="1" y="4"/>
                  </a:lnTo>
                  <a:lnTo>
                    <a:pt x="0" y="0"/>
                  </a:lnTo>
                  <a:lnTo>
                    <a:pt x="7" y="1"/>
                  </a:lnTo>
                  <a:lnTo>
                    <a:pt x="12"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24" name="Freeform 225"/>
            <p:cNvSpPr>
              <a:spLocks/>
            </p:cNvSpPr>
            <p:nvPr/>
          </p:nvSpPr>
          <p:spPr bwMode="gray">
            <a:xfrm>
              <a:off x="2710541" y="5826682"/>
              <a:ext cx="31591" cy="29193"/>
            </a:xfrm>
            <a:custGeom>
              <a:avLst/>
              <a:gdLst>
                <a:gd name="T0" fmla="*/ 2147483647 w 13"/>
                <a:gd name="T1" fmla="*/ 2147483647 h 11"/>
                <a:gd name="T2" fmla="*/ 2147483647 w 13"/>
                <a:gd name="T3" fmla="*/ 2147483647 h 11"/>
                <a:gd name="T4" fmla="*/ 0 w 13"/>
                <a:gd name="T5" fmla="*/ 2147483647 h 11"/>
                <a:gd name="T6" fmla="*/ 0 w 13"/>
                <a:gd name="T7" fmla="*/ 0 h 11"/>
                <a:gd name="T8" fmla="*/ 2147483647 w 13"/>
                <a:gd name="T9" fmla="*/ 0 h 11"/>
                <a:gd name="T10" fmla="*/ 2147483647 w 13"/>
                <a:gd name="T11" fmla="*/ 2147483647 h 11"/>
                <a:gd name="T12" fmla="*/ 2147483647 w 13"/>
                <a:gd name="T13" fmla="*/ 2147483647 h 11"/>
                <a:gd name="T14" fmla="*/ 2147483647 w 13"/>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1"/>
                <a:gd name="T26" fmla="*/ 13 w 1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1">
                  <a:moveTo>
                    <a:pt x="10" y="11"/>
                  </a:moveTo>
                  <a:lnTo>
                    <a:pt x="5" y="5"/>
                  </a:lnTo>
                  <a:lnTo>
                    <a:pt x="0" y="2"/>
                  </a:lnTo>
                  <a:lnTo>
                    <a:pt x="0" y="0"/>
                  </a:lnTo>
                  <a:lnTo>
                    <a:pt x="2" y="0"/>
                  </a:lnTo>
                  <a:lnTo>
                    <a:pt x="9" y="6"/>
                  </a:lnTo>
                  <a:lnTo>
                    <a:pt x="13" y="11"/>
                  </a:lnTo>
                  <a:lnTo>
                    <a:pt x="10" y="1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25" name="Freeform 226"/>
            <p:cNvSpPr>
              <a:spLocks/>
            </p:cNvSpPr>
            <p:nvPr/>
          </p:nvSpPr>
          <p:spPr bwMode="gray">
            <a:xfrm>
              <a:off x="2755131" y="5826671"/>
              <a:ext cx="22300" cy="21408"/>
            </a:xfrm>
            <a:custGeom>
              <a:avLst/>
              <a:gdLst>
                <a:gd name="T0" fmla="*/ 0 w 9"/>
                <a:gd name="T1" fmla="*/ 2147483647 h 8"/>
                <a:gd name="T2" fmla="*/ 0 w 9"/>
                <a:gd name="T3" fmla="*/ 2147483647 h 8"/>
                <a:gd name="T4" fmla="*/ 2147483647 w 9"/>
                <a:gd name="T5" fmla="*/ 0 h 8"/>
                <a:gd name="T6" fmla="*/ 2147483647 w 9"/>
                <a:gd name="T7" fmla="*/ 2147483647 h 8"/>
                <a:gd name="T8" fmla="*/ 2147483647 w 9"/>
                <a:gd name="T9" fmla="*/ 2147483647 h 8"/>
                <a:gd name="T10" fmla="*/ 2147483647 w 9"/>
                <a:gd name="T11" fmla="*/ 2147483647 h 8"/>
                <a:gd name="T12" fmla="*/ 0 w 9"/>
                <a:gd name="T13" fmla="*/ 2147483647 h 8"/>
                <a:gd name="T14" fmla="*/ 0 60000 65536"/>
                <a:gd name="T15" fmla="*/ 0 60000 65536"/>
                <a:gd name="T16" fmla="*/ 0 60000 65536"/>
                <a:gd name="T17" fmla="*/ 0 60000 65536"/>
                <a:gd name="T18" fmla="*/ 0 60000 65536"/>
                <a:gd name="T19" fmla="*/ 0 60000 65536"/>
                <a:gd name="T20" fmla="*/ 0 60000 65536"/>
                <a:gd name="T21" fmla="*/ 0 w 9"/>
                <a:gd name="T22" fmla="*/ 0 h 8"/>
                <a:gd name="T23" fmla="*/ 9 w 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8">
                  <a:moveTo>
                    <a:pt x="0" y="8"/>
                  </a:moveTo>
                  <a:lnTo>
                    <a:pt x="0" y="2"/>
                  </a:lnTo>
                  <a:lnTo>
                    <a:pt x="4" y="0"/>
                  </a:lnTo>
                  <a:lnTo>
                    <a:pt x="9" y="1"/>
                  </a:lnTo>
                  <a:lnTo>
                    <a:pt x="8" y="4"/>
                  </a:lnTo>
                  <a:lnTo>
                    <a:pt x="3" y="4"/>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26" name="Freeform 227"/>
            <p:cNvSpPr>
              <a:spLocks/>
            </p:cNvSpPr>
            <p:nvPr/>
          </p:nvSpPr>
          <p:spPr bwMode="gray">
            <a:xfrm>
              <a:off x="2721691" y="5789706"/>
              <a:ext cx="9291" cy="13623"/>
            </a:xfrm>
            <a:custGeom>
              <a:avLst/>
              <a:gdLst>
                <a:gd name="T0" fmla="*/ 2147483647 w 4"/>
                <a:gd name="T1" fmla="*/ 0 h 6"/>
                <a:gd name="T2" fmla="*/ 2147483647 w 4"/>
                <a:gd name="T3" fmla="*/ 2147483647 h 6"/>
                <a:gd name="T4" fmla="*/ 2147483647 w 4"/>
                <a:gd name="T5" fmla="*/ 2147483647 h 6"/>
                <a:gd name="T6" fmla="*/ 2147483647 w 4"/>
                <a:gd name="T7" fmla="*/ 2147483647 h 6"/>
                <a:gd name="T8" fmla="*/ 0 w 4"/>
                <a:gd name="T9" fmla="*/ 2147483647 h 6"/>
                <a:gd name="T10" fmla="*/ 0 w 4"/>
                <a:gd name="T11" fmla="*/ 0 h 6"/>
                <a:gd name="T12" fmla="*/ 2147483647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2" y="0"/>
                  </a:moveTo>
                  <a:lnTo>
                    <a:pt x="2" y="2"/>
                  </a:lnTo>
                  <a:lnTo>
                    <a:pt x="4" y="5"/>
                  </a:lnTo>
                  <a:lnTo>
                    <a:pt x="2" y="6"/>
                  </a:lnTo>
                  <a:lnTo>
                    <a:pt x="0" y="3"/>
                  </a:lnTo>
                  <a:lnTo>
                    <a:pt x="0"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27" name="Freeform 228"/>
            <p:cNvSpPr>
              <a:spLocks/>
            </p:cNvSpPr>
            <p:nvPr/>
          </p:nvSpPr>
          <p:spPr bwMode="gray">
            <a:xfrm>
              <a:off x="2708681" y="5803329"/>
              <a:ext cx="7433" cy="7785"/>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1"/>
                  </a:lnTo>
                  <a:lnTo>
                    <a:pt x="1"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28" name="Freeform 229"/>
            <p:cNvSpPr>
              <a:spLocks/>
            </p:cNvSpPr>
            <p:nvPr/>
          </p:nvSpPr>
          <p:spPr bwMode="gray">
            <a:xfrm>
              <a:off x="2723545" y="5811104"/>
              <a:ext cx="7433" cy="11677"/>
            </a:xfrm>
            <a:custGeom>
              <a:avLst/>
              <a:gdLst>
                <a:gd name="T0" fmla="*/ 0 w 3"/>
                <a:gd name="T1" fmla="*/ 2147483647 h 4"/>
                <a:gd name="T2" fmla="*/ 2147483647 w 3"/>
                <a:gd name="T3" fmla="*/ 0 h 4"/>
                <a:gd name="T4" fmla="*/ 2147483647 w 3"/>
                <a:gd name="T5" fmla="*/ 2147483647 h 4"/>
                <a:gd name="T6" fmla="*/ 2147483647 w 3"/>
                <a:gd name="T7" fmla="*/ 2147483647 h 4"/>
                <a:gd name="T8" fmla="*/ 0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lnTo>
                    <a:pt x="2" y="0"/>
                  </a:lnTo>
                  <a:lnTo>
                    <a:pt x="3" y="3"/>
                  </a:lnTo>
                  <a:lnTo>
                    <a:pt x="1"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29" name="Freeform 230"/>
            <p:cNvSpPr>
              <a:spLocks/>
            </p:cNvSpPr>
            <p:nvPr/>
          </p:nvSpPr>
          <p:spPr bwMode="gray">
            <a:xfrm>
              <a:off x="2699395" y="5778029"/>
              <a:ext cx="9291" cy="15569"/>
            </a:xfrm>
            <a:custGeom>
              <a:avLst/>
              <a:gdLst>
                <a:gd name="T0" fmla="*/ 2147483647 w 4"/>
                <a:gd name="T1" fmla="*/ 2147483647 h 6"/>
                <a:gd name="T2" fmla="*/ 0 w 4"/>
                <a:gd name="T3" fmla="*/ 2147483647 h 6"/>
                <a:gd name="T4" fmla="*/ 0 w 4"/>
                <a:gd name="T5" fmla="*/ 0 h 6"/>
                <a:gd name="T6" fmla="*/ 2147483647 w 4"/>
                <a:gd name="T7" fmla="*/ 0 h 6"/>
                <a:gd name="T8" fmla="*/ 2147483647 w 4"/>
                <a:gd name="T9" fmla="*/ 2147483647 h 6"/>
                <a:gd name="T10" fmla="*/ 2147483647 w 4"/>
                <a:gd name="T11" fmla="*/ 2147483647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2" y="6"/>
                  </a:moveTo>
                  <a:lnTo>
                    <a:pt x="0" y="3"/>
                  </a:lnTo>
                  <a:lnTo>
                    <a:pt x="0" y="0"/>
                  </a:lnTo>
                  <a:lnTo>
                    <a:pt x="2" y="0"/>
                  </a:lnTo>
                  <a:lnTo>
                    <a:pt x="4" y="5"/>
                  </a:lnTo>
                  <a:lnTo>
                    <a:pt x="2"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30" name="Freeform 231"/>
            <p:cNvSpPr>
              <a:spLocks/>
            </p:cNvSpPr>
            <p:nvPr/>
          </p:nvSpPr>
          <p:spPr bwMode="gray">
            <a:xfrm>
              <a:off x="2701251" y="5692398"/>
              <a:ext cx="14867" cy="35031"/>
            </a:xfrm>
            <a:custGeom>
              <a:avLst/>
              <a:gdLst>
                <a:gd name="T0" fmla="*/ 2147483647 w 6"/>
                <a:gd name="T1" fmla="*/ 2147483647 h 14"/>
                <a:gd name="T2" fmla="*/ 2147483647 w 6"/>
                <a:gd name="T3" fmla="*/ 2147483647 h 14"/>
                <a:gd name="T4" fmla="*/ 0 w 6"/>
                <a:gd name="T5" fmla="*/ 2147483647 h 14"/>
                <a:gd name="T6" fmla="*/ 0 w 6"/>
                <a:gd name="T7" fmla="*/ 2147483647 h 14"/>
                <a:gd name="T8" fmla="*/ 2147483647 w 6"/>
                <a:gd name="T9" fmla="*/ 2147483647 h 14"/>
                <a:gd name="T10" fmla="*/ 2147483647 w 6"/>
                <a:gd name="T11" fmla="*/ 0 h 14"/>
                <a:gd name="T12" fmla="*/ 2147483647 w 6"/>
                <a:gd name="T13" fmla="*/ 0 h 14"/>
                <a:gd name="T14" fmla="*/ 2147483647 w 6"/>
                <a:gd name="T15" fmla="*/ 2147483647 h 14"/>
                <a:gd name="T16" fmla="*/ 2147483647 w 6"/>
                <a:gd name="T17" fmla="*/ 2147483647 h 14"/>
                <a:gd name="T18" fmla="*/ 2147483647 w 6"/>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4"/>
                <a:gd name="T32" fmla="*/ 6 w 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4">
                  <a:moveTo>
                    <a:pt x="6" y="14"/>
                  </a:moveTo>
                  <a:lnTo>
                    <a:pt x="3" y="12"/>
                  </a:lnTo>
                  <a:lnTo>
                    <a:pt x="0" y="8"/>
                  </a:lnTo>
                  <a:lnTo>
                    <a:pt x="0" y="6"/>
                  </a:lnTo>
                  <a:lnTo>
                    <a:pt x="2" y="4"/>
                  </a:lnTo>
                  <a:lnTo>
                    <a:pt x="3" y="0"/>
                  </a:lnTo>
                  <a:lnTo>
                    <a:pt x="5" y="0"/>
                  </a:lnTo>
                  <a:lnTo>
                    <a:pt x="5" y="4"/>
                  </a:lnTo>
                  <a:lnTo>
                    <a:pt x="5" y="10"/>
                  </a:lnTo>
                  <a:lnTo>
                    <a:pt x="6" y="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31" name="Freeform 232"/>
            <p:cNvSpPr>
              <a:spLocks/>
            </p:cNvSpPr>
            <p:nvPr/>
          </p:nvSpPr>
          <p:spPr bwMode="gray">
            <a:xfrm>
              <a:off x="2708681" y="5764395"/>
              <a:ext cx="7433" cy="17516"/>
            </a:xfrm>
            <a:custGeom>
              <a:avLst/>
              <a:gdLst>
                <a:gd name="T0" fmla="*/ 0 w 3"/>
                <a:gd name="T1" fmla="*/ 2147483647 h 7"/>
                <a:gd name="T2" fmla="*/ 0 w 3"/>
                <a:gd name="T3" fmla="*/ 0 h 7"/>
                <a:gd name="T4" fmla="*/ 2147483647 w 3"/>
                <a:gd name="T5" fmla="*/ 0 h 7"/>
                <a:gd name="T6" fmla="*/ 2147483647 w 3"/>
                <a:gd name="T7" fmla="*/ 2147483647 h 7"/>
                <a:gd name="T8" fmla="*/ 0 w 3"/>
                <a:gd name="T9" fmla="*/ 214748364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4"/>
                  </a:moveTo>
                  <a:lnTo>
                    <a:pt x="0" y="0"/>
                  </a:lnTo>
                  <a:lnTo>
                    <a:pt x="3" y="0"/>
                  </a:lnTo>
                  <a:lnTo>
                    <a:pt x="2" y="7"/>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32" name="Freeform 233"/>
            <p:cNvSpPr>
              <a:spLocks/>
            </p:cNvSpPr>
            <p:nvPr/>
          </p:nvSpPr>
          <p:spPr bwMode="gray">
            <a:xfrm>
              <a:off x="2706827" y="5741040"/>
              <a:ext cx="9291" cy="11677"/>
            </a:xfrm>
            <a:custGeom>
              <a:avLst/>
              <a:gdLst>
                <a:gd name="T0" fmla="*/ 2147483647 w 4"/>
                <a:gd name="T1" fmla="*/ 2147483647 h 5"/>
                <a:gd name="T2" fmla="*/ 2147483647 w 4"/>
                <a:gd name="T3" fmla="*/ 2147483647 h 5"/>
                <a:gd name="T4" fmla="*/ 0 w 4"/>
                <a:gd name="T5" fmla="*/ 2147483647 h 5"/>
                <a:gd name="T6" fmla="*/ 2147483647 w 4"/>
                <a:gd name="T7" fmla="*/ 0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lnTo>
                    <a:pt x="1" y="5"/>
                  </a:lnTo>
                  <a:lnTo>
                    <a:pt x="0" y="3"/>
                  </a:lnTo>
                  <a:lnTo>
                    <a:pt x="4" y="0"/>
                  </a:lnTo>
                  <a:lnTo>
                    <a:pt x="2"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33" name="Freeform 234"/>
            <p:cNvSpPr>
              <a:spLocks/>
            </p:cNvSpPr>
            <p:nvPr/>
          </p:nvSpPr>
          <p:spPr bwMode="gray">
            <a:xfrm>
              <a:off x="2695665" y="5748825"/>
              <a:ext cx="5574" cy="9731"/>
            </a:xfrm>
            <a:custGeom>
              <a:avLst/>
              <a:gdLst>
                <a:gd name="T0" fmla="*/ 0 w 2"/>
                <a:gd name="T1" fmla="*/ 2147483647 h 4"/>
                <a:gd name="T2" fmla="*/ 2147483647 w 2"/>
                <a:gd name="T3" fmla="*/ 0 h 4"/>
                <a:gd name="T4" fmla="*/ 2147483647 w 2"/>
                <a:gd name="T5" fmla="*/ 2147483647 h 4"/>
                <a:gd name="T6" fmla="*/ 0 w 2"/>
                <a:gd name="T7" fmla="*/ 2147483647 h 4"/>
                <a:gd name="T8" fmla="*/ 0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1"/>
                  </a:moveTo>
                  <a:lnTo>
                    <a:pt x="1" y="0"/>
                  </a:lnTo>
                  <a:lnTo>
                    <a:pt x="2" y="2"/>
                  </a:lnTo>
                  <a:lnTo>
                    <a:pt x="0"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34" name="Freeform 235"/>
            <p:cNvSpPr>
              <a:spLocks/>
            </p:cNvSpPr>
            <p:nvPr/>
          </p:nvSpPr>
          <p:spPr bwMode="gray">
            <a:xfrm>
              <a:off x="2699381" y="5733257"/>
              <a:ext cx="11150" cy="9731"/>
            </a:xfrm>
            <a:custGeom>
              <a:avLst/>
              <a:gdLst>
                <a:gd name="T0" fmla="*/ 2147483647 w 5"/>
                <a:gd name="T1" fmla="*/ 2147483647 h 4"/>
                <a:gd name="T2" fmla="*/ 0 w 5"/>
                <a:gd name="T3" fmla="*/ 2147483647 h 4"/>
                <a:gd name="T4" fmla="*/ 0 w 5"/>
                <a:gd name="T5" fmla="*/ 2147483647 h 4"/>
                <a:gd name="T6" fmla="*/ 2147483647 w 5"/>
                <a:gd name="T7" fmla="*/ 0 h 4"/>
                <a:gd name="T8" fmla="*/ 2147483647 w 5"/>
                <a:gd name="T9" fmla="*/ 2147483647 h 4"/>
                <a:gd name="T10" fmla="*/ 2147483647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2" y="4"/>
                  </a:moveTo>
                  <a:lnTo>
                    <a:pt x="0" y="3"/>
                  </a:lnTo>
                  <a:lnTo>
                    <a:pt x="0" y="1"/>
                  </a:lnTo>
                  <a:lnTo>
                    <a:pt x="4" y="0"/>
                  </a:lnTo>
                  <a:lnTo>
                    <a:pt x="5" y="2"/>
                  </a:lnTo>
                  <a:lnTo>
                    <a:pt x="2"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35" name="Freeform 236"/>
            <p:cNvSpPr>
              <a:spLocks/>
            </p:cNvSpPr>
            <p:nvPr/>
          </p:nvSpPr>
          <p:spPr bwMode="gray">
            <a:xfrm>
              <a:off x="2708672" y="5659303"/>
              <a:ext cx="5576" cy="13624"/>
            </a:xfrm>
            <a:custGeom>
              <a:avLst/>
              <a:gdLst>
                <a:gd name="T0" fmla="*/ 0 w 2"/>
                <a:gd name="T1" fmla="*/ 2147483647 h 5"/>
                <a:gd name="T2" fmla="*/ 0 w 2"/>
                <a:gd name="T3" fmla="*/ 0 h 5"/>
                <a:gd name="T4" fmla="*/ 2147483647 w 2"/>
                <a:gd name="T5" fmla="*/ 2147483647 h 5"/>
                <a:gd name="T6" fmla="*/ 2147483647 w 2"/>
                <a:gd name="T7" fmla="*/ 2147483647 h 5"/>
                <a:gd name="T8" fmla="*/ 0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5"/>
                  </a:moveTo>
                  <a:lnTo>
                    <a:pt x="0" y="0"/>
                  </a:lnTo>
                  <a:lnTo>
                    <a:pt x="2" y="3"/>
                  </a:lnTo>
                  <a:lnTo>
                    <a:pt x="2" y="5"/>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36" name="Freeform 237"/>
            <p:cNvSpPr>
              <a:spLocks/>
            </p:cNvSpPr>
            <p:nvPr/>
          </p:nvSpPr>
          <p:spPr bwMode="gray">
            <a:xfrm>
              <a:off x="2691964" y="5709903"/>
              <a:ext cx="7433" cy="13624"/>
            </a:xfrm>
            <a:custGeom>
              <a:avLst/>
              <a:gdLst>
                <a:gd name="T0" fmla="*/ 2147483647 w 3"/>
                <a:gd name="T1" fmla="*/ 0 h 5"/>
                <a:gd name="T2" fmla="*/ 2147483647 w 3"/>
                <a:gd name="T3" fmla="*/ 2147483647 h 5"/>
                <a:gd name="T4" fmla="*/ 2147483647 w 3"/>
                <a:gd name="T5" fmla="*/ 2147483647 h 5"/>
                <a:gd name="T6" fmla="*/ 0 w 3"/>
                <a:gd name="T7" fmla="*/ 2147483647 h 5"/>
                <a:gd name="T8" fmla="*/ 2147483647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lnTo>
                    <a:pt x="3" y="4"/>
                  </a:lnTo>
                  <a:lnTo>
                    <a:pt x="1" y="5"/>
                  </a:lnTo>
                  <a:lnTo>
                    <a:pt x="0" y="4"/>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37" name="Freeform 238"/>
            <p:cNvSpPr>
              <a:spLocks/>
            </p:cNvSpPr>
            <p:nvPr/>
          </p:nvSpPr>
          <p:spPr bwMode="gray">
            <a:xfrm>
              <a:off x="2695665" y="5667089"/>
              <a:ext cx="5574" cy="9731"/>
            </a:xfrm>
            <a:custGeom>
              <a:avLst/>
              <a:gdLst>
                <a:gd name="T0" fmla="*/ 0 w 2"/>
                <a:gd name="T1" fmla="*/ 2147483647 h 4"/>
                <a:gd name="T2" fmla="*/ 2147483647 w 2"/>
                <a:gd name="T3" fmla="*/ 0 h 4"/>
                <a:gd name="T4" fmla="*/ 2147483647 w 2"/>
                <a:gd name="T5" fmla="*/ 2147483647 h 4"/>
                <a:gd name="T6" fmla="*/ 2147483647 w 2"/>
                <a:gd name="T7" fmla="*/ 2147483647 h 4"/>
                <a:gd name="T8" fmla="*/ 0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1"/>
                  </a:moveTo>
                  <a:lnTo>
                    <a:pt x="1" y="0"/>
                  </a:lnTo>
                  <a:lnTo>
                    <a:pt x="2" y="1"/>
                  </a:lnTo>
                  <a:lnTo>
                    <a:pt x="1"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38" name="Freeform 239"/>
            <p:cNvSpPr>
              <a:spLocks/>
            </p:cNvSpPr>
            <p:nvPr/>
          </p:nvSpPr>
          <p:spPr bwMode="gray">
            <a:xfrm>
              <a:off x="2714248" y="5575627"/>
              <a:ext cx="11150" cy="13623"/>
            </a:xfrm>
            <a:custGeom>
              <a:avLst/>
              <a:gdLst>
                <a:gd name="T0" fmla="*/ 0 w 5"/>
                <a:gd name="T1" fmla="*/ 2147483647 h 5"/>
                <a:gd name="T2" fmla="*/ 2147483647 w 5"/>
                <a:gd name="T3" fmla="*/ 2147483647 h 5"/>
                <a:gd name="T4" fmla="*/ 2147483647 w 5"/>
                <a:gd name="T5" fmla="*/ 0 h 5"/>
                <a:gd name="T6" fmla="*/ 2147483647 w 5"/>
                <a:gd name="T7" fmla="*/ 2147483647 h 5"/>
                <a:gd name="T8" fmla="*/ 2147483647 w 5"/>
                <a:gd name="T9" fmla="*/ 2147483647 h 5"/>
                <a:gd name="T10" fmla="*/ 0 w 5"/>
                <a:gd name="T11" fmla="*/ 2147483647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0" y="5"/>
                  </a:moveTo>
                  <a:lnTo>
                    <a:pt x="1" y="2"/>
                  </a:lnTo>
                  <a:lnTo>
                    <a:pt x="3" y="0"/>
                  </a:lnTo>
                  <a:lnTo>
                    <a:pt x="5" y="4"/>
                  </a:lnTo>
                  <a:lnTo>
                    <a:pt x="3" y="5"/>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39" name="Freeform 240"/>
            <p:cNvSpPr>
              <a:spLocks/>
            </p:cNvSpPr>
            <p:nvPr/>
          </p:nvSpPr>
          <p:spPr bwMode="gray">
            <a:xfrm>
              <a:off x="2723539" y="5563951"/>
              <a:ext cx="9292" cy="13623"/>
            </a:xfrm>
            <a:custGeom>
              <a:avLst/>
              <a:gdLst>
                <a:gd name="T0" fmla="*/ 0 w 4"/>
                <a:gd name="T1" fmla="*/ 2147483647 h 6"/>
                <a:gd name="T2" fmla="*/ 2147483647 w 4"/>
                <a:gd name="T3" fmla="*/ 0 h 6"/>
                <a:gd name="T4" fmla="*/ 2147483647 w 4"/>
                <a:gd name="T5" fmla="*/ 2147483647 h 6"/>
                <a:gd name="T6" fmla="*/ 2147483647 w 4"/>
                <a:gd name="T7" fmla="*/ 2147483647 h 6"/>
                <a:gd name="T8" fmla="*/ 2147483647 w 4"/>
                <a:gd name="T9" fmla="*/ 2147483647 h 6"/>
                <a:gd name="T10" fmla="*/ 0 w 4"/>
                <a:gd name="T11" fmla="*/ 2147483647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0" y="4"/>
                  </a:moveTo>
                  <a:lnTo>
                    <a:pt x="1" y="0"/>
                  </a:lnTo>
                  <a:lnTo>
                    <a:pt x="4" y="1"/>
                  </a:lnTo>
                  <a:lnTo>
                    <a:pt x="4" y="5"/>
                  </a:lnTo>
                  <a:lnTo>
                    <a:pt x="3" y="6"/>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40" name="Freeform 241"/>
            <p:cNvSpPr>
              <a:spLocks/>
            </p:cNvSpPr>
            <p:nvPr/>
          </p:nvSpPr>
          <p:spPr bwMode="gray">
            <a:xfrm>
              <a:off x="2740272" y="5552275"/>
              <a:ext cx="7433" cy="13623"/>
            </a:xfrm>
            <a:custGeom>
              <a:avLst/>
              <a:gdLst>
                <a:gd name="T0" fmla="*/ 2147483647 w 3"/>
                <a:gd name="T1" fmla="*/ 2147483647 h 5"/>
                <a:gd name="T2" fmla="*/ 0 w 3"/>
                <a:gd name="T3" fmla="*/ 2147483647 h 5"/>
                <a:gd name="T4" fmla="*/ 2147483647 w 3"/>
                <a:gd name="T5" fmla="*/ 0 h 5"/>
                <a:gd name="T6" fmla="*/ 2147483647 w 3"/>
                <a:gd name="T7" fmla="*/ 2147483647 h 5"/>
                <a:gd name="T8" fmla="*/ 2147483647 w 3"/>
                <a:gd name="T9" fmla="*/ 2147483647 h 5"/>
                <a:gd name="T10" fmla="*/ 2147483647 w 3"/>
                <a:gd name="T11" fmla="*/ 2147483647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1" y="5"/>
                  </a:moveTo>
                  <a:lnTo>
                    <a:pt x="0" y="2"/>
                  </a:lnTo>
                  <a:lnTo>
                    <a:pt x="1" y="0"/>
                  </a:lnTo>
                  <a:lnTo>
                    <a:pt x="3" y="2"/>
                  </a:lnTo>
                  <a:lnTo>
                    <a:pt x="2" y="3"/>
                  </a:lnTo>
                  <a:lnTo>
                    <a:pt x="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41" name="Freeform 242"/>
            <p:cNvSpPr>
              <a:spLocks/>
            </p:cNvSpPr>
            <p:nvPr/>
          </p:nvSpPr>
          <p:spPr bwMode="gray">
            <a:xfrm>
              <a:off x="2723539" y="5458848"/>
              <a:ext cx="18583" cy="50600"/>
            </a:xfrm>
            <a:custGeom>
              <a:avLst/>
              <a:gdLst>
                <a:gd name="T0" fmla="*/ 2147483647 w 8"/>
                <a:gd name="T1" fmla="*/ 2147483647 h 20"/>
                <a:gd name="T2" fmla="*/ 2147483647 w 8"/>
                <a:gd name="T3" fmla="*/ 2147483647 h 20"/>
                <a:gd name="T4" fmla="*/ 2147483647 w 8"/>
                <a:gd name="T5" fmla="*/ 0 h 20"/>
                <a:gd name="T6" fmla="*/ 2147483647 w 8"/>
                <a:gd name="T7" fmla="*/ 2147483647 h 20"/>
                <a:gd name="T8" fmla="*/ 2147483647 w 8"/>
                <a:gd name="T9" fmla="*/ 2147483647 h 20"/>
                <a:gd name="T10" fmla="*/ 2147483647 w 8"/>
                <a:gd name="T11" fmla="*/ 2147483647 h 20"/>
                <a:gd name="T12" fmla="*/ 2147483647 w 8"/>
                <a:gd name="T13" fmla="*/ 2147483647 h 20"/>
                <a:gd name="T14" fmla="*/ 0 w 8"/>
                <a:gd name="T15" fmla="*/ 2147483647 h 20"/>
                <a:gd name="T16" fmla="*/ 2147483647 w 8"/>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0"/>
                <a:gd name="T29" fmla="*/ 8 w 8"/>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0">
                  <a:moveTo>
                    <a:pt x="1" y="4"/>
                  </a:moveTo>
                  <a:lnTo>
                    <a:pt x="1" y="1"/>
                  </a:lnTo>
                  <a:lnTo>
                    <a:pt x="3" y="0"/>
                  </a:lnTo>
                  <a:lnTo>
                    <a:pt x="8" y="3"/>
                  </a:lnTo>
                  <a:lnTo>
                    <a:pt x="8" y="10"/>
                  </a:lnTo>
                  <a:lnTo>
                    <a:pt x="4" y="17"/>
                  </a:lnTo>
                  <a:lnTo>
                    <a:pt x="4" y="20"/>
                  </a:lnTo>
                  <a:lnTo>
                    <a:pt x="0" y="19"/>
                  </a:lnTo>
                  <a:lnTo>
                    <a:pt x="1"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42" name="Freeform 243"/>
            <p:cNvSpPr>
              <a:spLocks/>
            </p:cNvSpPr>
            <p:nvPr/>
          </p:nvSpPr>
          <p:spPr bwMode="gray">
            <a:xfrm>
              <a:off x="2987420" y="4785487"/>
              <a:ext cx="185832" cy="221863"/>
            </a:xfrm>
            <a:custGeom>
              <a:avLst/>
              <a:gdLst>
                <a:gd name="T0" fmla="*/ 0 w 77"/>
                <a:gd name="T1" fmla="*/ 2147483647 h 88"/>
                <a:gd name="T2" fmla="*/ 2147483647 w 77"/>
                <a:gd name="T3" fmla="*/ 2147483647 h 88"/>
                <a:gd name="T4" fmla="*/ 2147483647 w 77"/>
                <a:gd name="T5" fmla="*/ 2147483647 h 88"/>
                <a:gd name="T6" fmla="*/ 2147483647 w 77"/>
                <a:gd name="T7" fmla="*/ 2147483647 h 88"/>
                <a:gd name="T8" fmla="*/ 2147483647 w 77"/>
                <a:gd name="T9" fmla="*/ 2147483647 h 88"/>
                <a:gd name="T10" fmla="*/ 2147483647 w 77"/>
                <a:gd name="T11" fmla="*/ 0 h 88"/>
                <a:gd name="T12" fmla="*/ 2147483647 w 77"/>
                <a:gd name="T13" fmla="*/ 2147483647 h 88"/>
                <a:gd name="T14" fmla="*/ 2147483647 w 77"/>
                <a:gd name="T15" fmla="*/ 2147483647 h 88"/>
                <a:gd name="T16" fmla="*/ 2147483647 w 77"/>
                <a:gd name="T17" fmla="*/ 2147483647 h 88"/>
                <a:gd name="T18" fmla="*/ 2147483647 w 77"/>
                <a:gd name="T19" fmla="*/ 2147483647 h 88"/>
                <a:gd name="T20" fmla="*/ 2147483647 w 77"/>
                <a:gd name="T21" fmla="*/ 2147483647 h 88"/>
                <a:gd name="T22" fmla="*/ 2147483647 w 77"/>
                <a:gd name="T23" fmla="*/ 2147483647 h 88"/>
                <a:gd name="T24" fmla="*/ 2147483647 w 77"/>
                <a:gd name="T25" fmla="*/ 2147483647 h 88"/>
                <a:gd name="T26" fmla="*/ 2147483647 w 77"/>
                <a:gd name="T27" fmla="*/ 2147483647 h 88"/>
                <a:gd name="T28" fmla="*/ 2147483647 w 77"/>
                <a:gd name="T29" fmla="*/ 2147483647 h 88"/>
                <a:gd name="T30" fmla="*/ 2147483647 w 77"/>
                <a:gd name="T31" fmla="*/ 2147483647 h 88"/>
                <a:gd name="T32" fmla="*/ 2147483647 w 77"/>
                <a:gd name="T33" fmla="*/ 2147483647 h 88"/>
                <a:gd name="T34" fmla="*/ 2147483647 w 77"/>
                <a:gd name="T35" fmla="*/ 2147483647 h 88"/>
                <a:gd name="T36" fmla="*/ 2147483647 w 77"/>
                <a:gd name="T37" fmla="*/ 2147483647 h 88"/>
                <a:gd name="T38" fmla="*/ 2147483647 w 77"/>
                <a:gd name="T39" fmla="*/ 2147483647 h 88"/>
                <a:gd name="T40" fmla="*/ 2147483647 w 77"/>
                <a:gd name="T41" fmla="*/ 2147483647 h 88"/>
                <a:gd name="T42" fmla="*/ 2147483647 w 77"/>
                <a:gd name="T43" fmla="*/ 2147483647 h 88"/>
                <a:gd name="T44" fmla="*/ 2147483647 w 77"/>
                <a:gd name="T45" fmla="*/ 2147483647 h 88"/>
                <a:gd name="T46" fmla="*/ 2147483647 w 77"/>
                <a:gd name="T47" fmla="*/ 2147483647 h 88"/>
                <a:gd name="T48" fmla="*/ 2147483647 w 77"/>
                <a:gd name="T49" fmla="*/ 2147483647 h 88"/>
                <a:gd name="T50" fmla="*/ 2147483647 w 77"/>
                <a:gd name="T51" fmla="*/ 2147483647 h 88"/>
                <a:gd name="T52" fmla="*/ 2147483647 w 77"/>
                <a:gd name="T53" fmla="*/ 2147483647 h 88"/>
                <a:gd name="T54" fmla="*/ 2147483647 w 77"/>
                <a:gd name="T55" fmla="*/ 2147483647 h 88"/>
                <a:gd name="T56" fmla="*/ 2147483647 w 77"/>
                <a:gd name="T57" fmla="*/ 2147483647 h 88"/>
                <a:gd name="T58" fmla="*/ 0 w 77"/>
                <a:gd name="T59" fmla="*/ 2147483647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88"/>
                <a:gd name="T92" fmla="*/ 77 w 77"/>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88">
                  <a:moveTo>
                    <a:pt x="0" y="33"/>
                  </a:moveTo>
                  <a:lnTo>
                    <a:pt x="2" y="24"/>
                  </a:lnTo>
                  <a:lnTo>
                    <a:pt x="4" y="11"/>
                  </a:lnTo>
                  <a:lnTo>
                    <a:pt x="6" y="5"/>
                  </a:lnTo>
                  <a:lnTo>
                    <a:pt x="17" y="1"/>
                  </a:lnTo>
                  <a:lnTo>
                    <a:pt x="38" y="0"/>
                  </a:lnTo>
                  <a:lnTo>
                    <a:pt x="45" y="6"/>
                  </a:lnTo>
                  <a:lnTo>
                    <a:pt x="46" y="31"/>
                  </a:lnTo>
                  <a:lnTo>
                    <a:pt x="53" y="34"/>
                  </a:lnTo>
                  <a:lnTo>
                    <a:pt x="65" y="40"/>
                  </a:lnTo>
                  <a:lnTo>
                    <a:pt x="66" y="50"/>
                  </a:lnTo>
                  <a:lnTo>
                    <a:pt x="71" y="48"/>
                  </a:lnTo>
                  <a:lnTo>
                    <a:pt x="77" y="50"/>
                  </a:lnTo>
                  <a:lnTo>
                    <a:pt x="77" y="59"/>
                  </a:lnTo>
                  <a:lnTo>
                    <a:pt x="75" y="63"/>
                  </a:lnTo>
                  <a:lnTo>
                    <a:pt x="74" y="70"/>
                  </a:lnTo>
                  <a:lnTo>
                    <a:pt x="72" y="80"/>
                  </a:lnTo>
                  <a:lnTo>
                    <a:pt x="66" y="86"/>
                  </a:lnTo>
                  <a:lnTo>
                    <a:pt x="53" y="88"/>
                  </a:lnTo>
                  <a:lnTo>
                    <a:pt x="43" y="87"/>
                  </a:lnTo>
                  <a:lnTo>
                    <a:pt x="40" y="86"/>
                  </a:lnTo>
                  <a:lnTo>
                    <a:pt x="49" y="69"/>
                  </a:lnTo>
                  <a:lnTo>
                    <a:pt x="50" y="65"/>
                  </a:lnTo>
                  <a:lnTo>
                    <a:pt x="43" y="59"/>
                  </a:lnTo>
                  <a:lnTo>
                    <a:pt x="30" y="55"/>
                  </a:lnTo>
                  <a:lnTo>
                    <a:pt x="22" y="49"/>
                  </a:lnTo>
                  <a:lnTo>
                    <a:pt x="15" y="50"/>
                  </a:lnTo>
                  <a:lnTo>
                    <a:pt x="10" y="43"/>
                  </a:lnTo>
                  <a:lnTo>
                    <a:pt x="5" y="35"/>
                  </a:lnTo>
                  <a:lnTo>
                    <a:pt x="0" y="3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43" name="Freeform 244"/>
            <p:cNvSpPr>
              <a:spLocks/>
            </p:cNvSpPr>
            <p:nvPr/>
          </p:nvSpPr>
          <p:spPr bwMode="gray">
            <a:xfrm>
              <a:off x="2829478" y="4530529"/>
              <a:ext cx="267597" cy="352256"/>
            </a:xfrm>
            <a:custGeom>
              <a:avLst/>
              <a:gdLst>
                <a:gd name="T0" fmla="*/ 2147483647 w 110"/>
                <a:gd name="T1" fmla="*/ 2147483647 h 139"/>
                <a:gd name="T2" fmla="*/ 2147483647 w 110"/>
                <a:gd name="T3" fmla="*/ 2147483647 h 139"/>
                <a:gd name="T4" fmla="*/ 2147483647 w 110"/>
                <a:gd name="T5" fmla="*/ 2147483647 h 139"/>
                <a:gd name="T6" fmla="*/ 2147483647 w 110"/>
                <a:gd name="T7" fmla="*/ 2147483647 h 139"/>
                <a:gd name="T8" fmla="*/ 2147483647 w 110"/>
                <a:gd name="T9" fmla="*/ 2147483647 h 139"/>
                <a:gd name="T10" fmla="*/ 2147483647 w 110"/>
                <a:gd name="T11" fmla="*/ 2147483647 h 139"/>
                <a:gd name="T12" fmla="*/ 2147483647 w 110"/>
                <a:gd name="T13" fmla="*/ 2147483647 h 139"/>
                <a:gd name="T14" fmla="*/ 2147483647 w 110"/>
                <a:gd name="T15" fmla="*/ 2147483647 h 139"/>
                <a:gd name="T16" fmla="*/ 2147483647 w 110"/>
                <a:gd name="T17" fmla="*/ 2147483647 h 139"/>
                <a:gd name="T18" fmla="*/ 2147483647 w 110"/>
                <a:gd name="T19" fmla="*/ 2147483647 h 139"/>
                <a:gd name="T20" fmla="*/ 2147483647 w 110"/>
                <a:gd name="T21" fmla="*/ 2147483647 h 139"/>
                <a:gd name="T22" fmla="*/ 2147483647 w 110"/>
                <a:gd name="T23" fmla="*/ 2147483647 h 139"/>
                <a:gd name="T24" fmla="*/ 2147483647 w 110"/>
                <a:gd name="T25" fmla="*/ 2147483647 h 139"/>
                <a:gd name="T26" fmla="*/ 2147483647 w 110"/>
                <a:gd name="T27" fmla="*/ 2147483647 h 139"/>
                <a:gd name="T28" fmla="*/ 2147483647 w 110"/>
                <a:gd name="T29" fmla="*/ 2147483647 h 139"/>
                <a:gd name="T30" fmla="*/ 0 w 110"/>
                <a:gd name="T31" fmla="*/ 2147483647 h 139"/>
                <a:gd name="T32" fmla="*/ 2147483647 w 110"/>
                <a:gd name="T33" fmla="*/ 2147483647 h 139"/>
                <a:gd name="T34" fmla="*/ 2147483647 w 110"/>
                <a:gd name="T35" fmla="*/ 2147483647 h 139"/>
                <a:gd name="T36" fmla="*/ 2147483647 w 110"/>
                <a:gd name="T37" fmla="*/ 2147483647 h 139"/>
                <a:gd name="T38" fmla="*/ 2147483647 w 110"/>
                <a:gd name="T39" fmla="*/ 2147483647 h 139"/>
                <a:gd name="T40" fmla="*/ 2147483647 w 110"/>
                <a:gd name="T41" fmla="*/ 2147483647 h 139"/>
                <a:gd name="T42" fmla="*/ 2147483647 w 110"/>
                <a:gd name="T43" fmla="*/ 2147483647 h 139"/>
                <a:gd name="T44" fmla="*/ 2147483647 w 110"/>
                <a:gd name="T45" fmla="*/ 2147483647 h 139"/>
                <a:gd name="T46" fmla="*/ 2147483647 w 110"/>
                <a:gd name="T47" fmla="*/ 2147483647 h 139"/>
                <a:gd name="T48" fmla="*/ 2147483647 w 110"/>
                <a:gd name="T49" fmla="*/ 2147483647 h 139"/>
                <a:gd name="T50" fmla="*/ 2147483647 w 110"/>
                <a:gd name="T51" fmla="*/ 0 h 139"/>
                <a:gd name="T52" fmla="*/ 2147483647 w 110"/>
                <a:gd name="T53" fmla="*/ 2147483647 h 139"/>
                <a:gd name="T54" fmla="*/ 2147483647 w 110"/>
                <a:gd name="T55" fmla="*/ 2147483647 h 139"/>
                <a:gd name="T56" fmla="*/ 2147483647 w 110"/>
                <a:gd name="T57" fmla="*/ 2147483647 h 139"/>
                <a:gd name="T58" fmla="*/ 2147483647 w 110"/>
                <a:gd name="T59" fmla="*/ 2147483647 h 139"/>
                <a:gd name="T60" fmla="*/ 2147483647 w 110"/>
                <a:gd name="T61" fmla="*/ 2147483647 h 139"/>
                <a:gd name="T62" fmla="*/ 2147483647 w 110"/>
                <a:gd name="T63" fmla="*/ 2147483647 h 139"/>
                <a:gd name="T64" fmla="*/ 2147483647 w 110"/>
                <a:gd name="T65" fmla="*/ 2147483647 h 139"/>
                <a:gd name="T66" fmla="*/ 2147483647 w 110"/>
                <a:gd name="T67" fmla="*/ 2147483647 h 139"/>
                <a:gd name="T68" fmla="*/ 2147483647 w 110"/>
                <a:gd name="T69" fmla="*/ 2147483647 h 139"/>
                <a:gd name="T70" fmla="*/ 2147483647 w 110"/>
                <a:gd name="T71" fmla="*/ 2147483647 h 139"/>
                <a:gd name="T72" fmla="*/ 2147483647 w 110"/>
                <a:gd name="T73" fmla="*/ 2147483647 h 139"/>
                <a:gd name="T74" fmla="*/ 2147483647 w 110"/>
                <a:gd name="T75" fmla="*/ 2147483647 h 139"/>
                <a:gd name="T76" fmla="*/ 2147483647 w 110"/>
                <a:gd name="T77" fmla="*/ 2147483647 h 139"/>
                <a:gd name="T78" fmla="*/ 2147483647 w 110"/>
                <a:gd name="T79" fmla="*/ 2147483647 h 139"/>
                <a:gd name="T80" fmla="*/ 2147483647 w 110"/>
                <a:gd name="T81" fmla="*/ 2147483647 h 139"/>
                <a:gd name="T82" fmla="*/ 2147483647 w 110"/>
                <a:gd name="T83" fmla="*/ 2147483647 h 139"/>
                <a:gd name="T84" fmla="*/ 2147483647 w 110"/>
                <a:gd name="T85" fmla="*/ 2147483647 h 139"/>
                <a:gd name="T86" fmla="*/ 2147483647 w 110"/>
                <a:gd name="T87" fmla="*/ 2147483647 h 139"/>
                <a:gd name="T88" fmla="*/ 2147483647 w 110"/>
                <a:gd name="T89" fmla="*/ 2147483647 h 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
                <a:gd name="T136" fmla="*/ 0 h 139"/>
                <a:gd name="T137" fmla="*/ 110 w 110"/>
                <a:gd name="T138" fmla="*/ 139 h 1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 h="139">
                  <a:moveTo>
                    <a:pt x="65" y="133"/>
                  </a:moveTo>
                  <a:lnTo>
                    <a:pt x="58" y="133"/>
                  </a:lnTo>
                  <a:lnTo>
                    <a:pt x="53" y="131"/>
                  </a:lnTo>
                  <a:lnTo>
                    <a:pt x="50" y="133"/>
                  </a:lnTo>
                  <a:lnTo>
                    <a:pt x="50" y="136"/>
                  </a:lnTo>
                  <a:lnTo>
                    <a:pt x="49" y="139"/>
                  </a:lnTo>
                  <a:lnTo>
                    <a:pt x="44" y="139"/>
                  </a:lnTo>
                  <a:lnTo>
                    <a:pt x="40" y="133"/>
                  </a:lnTo>
                  <a:lnTo>
                    <a:pt x="32" y="129"/>
                  </a:lnTo>
                  <a:lnTo>
                    <a:pt x="28" y="128"/>
                  </a:lnTo>
                  <a:lnTo>
                    <a:pt x="19" y="138"/>
                  </a:lnTo>
                  <a:lnTo>
                    <a:pt x="16" y="135"/>
                  </a:lnTo>
                  <a:lnTo>
                    <a:pt x="10" y="113"/>
                  </a:lnTo>
                  <a:lnTo>
                    <a:pt x="9" y="98"/>
                  </a:lnTo>
                  <a:lnTo>
                    <a:pt x="5" y="86"/>
                  </a:lnTo>
                  <a:lnTo>
                    <a:pt x="0" y="83"/>
                  </a:lnTo>
                  <a:lnTo>
                    <a:pt x="6" y="71"/>
                  </a:lnTo>
                  <a:lnTo>
                    <a:pt x="2" y="51"/>
                  </a:lnTo>
                  <a:lnTo>
                    <a:pt x="8" y="49"/>
                  </a:lnTo>
                  <a:lnTo>
                    <a:pt x="6" y="34"/>
                  </a:lnTo>
                  <a:lnTo>
                    <a:pt x="11" y="32"/>
                  </a:lnTo>
                  <a:lnTo>
                    <a:pt x="10" y="28"/>
                  </a:lnTo>
                  <a:lnTo>
                    <a:pt x="2" y="16"/>
                  </a:lnTo>
                  <a:lnTo>
                    <a:pt x="19" y="13"/>
                  </a:lnTo>
                  <a:lnTo>
                    <a:pt x="24" y="3"/>
                  </a:lnTo>
                  <a:lnTo>
                    <a:pt x="34" y="0"/>
                  </a:lnTo>
                  <a:lnTo>
                    <a:pt x="42" y="5"/>
                  </a:lnTo>
                  <a:lnTo>
                    <a:pt x="42" y="22"/>
                  </a:lnTo>
                  <a:lnTo>
                    <a:pt x="47" y="25"/>
                  </a:lnTo>
                  <a:lnTo>
                    <a:pt x="54" y="26"/>
                  </a:lnTo>
                  <a:lnTo>
                    <a:pt x="73" y="38"/>
                  </a:lnTo>
                  <a:lnTo>
                    <a:pt x="82" y="40"/>
                  </a:lnTo>
                  <a:lnTo>
                    <a:pt x="83" y="65"/>
                  </a:lnTo>
                  <a:lnTo>
                    <a:pt x="103" y="68"/>
                  </a:lnTo>
                  <a:lnTo>
                    <a:pt x="103" y="76"/>
                  </a:lnTo>
                  <a:lnTo>
                    <a:pt x="107" y="79"/>
                  </a:lnTo>
                  <a:lnTo>
                    <a:pt x="106" y="87"/>
                  </a:lnTo>
                  <a:lnTo>
                    <a:pt x="110" y="93"/>
                  </a:lnTo>
                  <a:lnTo>
                    <a:pt x="110" y="106"/>
                  </a:lnTo>
                  <a:lnTo>
                    <a:pt x="103" y="100"/>
                  </a:lnTo>
                  <a:lnTo>
                    <a:pt x="82" y="101"/>
                  </a:lnTo>
                  <a:lnTo>
                    <a:pt x="71" y="105"/>
                  </a:lnTo>
                  <a:lnTo>
                    <a:pt x="69" y="111"/>
                  </a:lnTo>
                  <a:lnTo>
                    <a:pt x="67" y="124"/>
                  </a:lnTo>
                  <a:lnTo>
                    <a:pt x="65" y="13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44" name="Freeform 245"/>
            <p:cNvSpPr>
              <a:spLocks/>
            </p:cNvSpPr>
            <p:nvPr/>
          </p:nvSpPr>
          <p:spPr bwMode="gray">
            <a:xfrm>
              <a:off x="3082194" y="5091025"/>
              <a:ext cx="120790" cy="145963"/>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2147483647 h 57"/>
                <a:gd name="T12" fmla="*/ 2147483647 w 50"/>
                <a:gd name="T13" fmla="*/ 2147483647 h 57"/>
                <a:gd name="T14" fmla="*/ 2147483647 w 50"/>
                <a:gd name="T15" fmla="*/ 2147483647 h 57"/>
                <a:gd name="T16" fmla="*/ 2147483647 w 50"/>
                <a:gd name="T17" fmla="*/ 2147483647 h 57"/>
                <a:gd name="T18" fmla="*/ 2147483647 w 50"/>
                <a:gd name="T19" fmla="*/ 2147483647 h 57"/>
                <a:gd name="T20" fmla="*/ 2147483647 w 50"/>
                <a:gd name="T21" fmla="*/ 2147483647 h 57"/>
                <a:gd name="T22" fmla="*/ 0 w 50"/>
                <a:gd name="T23" fmla="*/ 2147483647 h 57"/>
                <a:gd name="T24" fmla="*/ 2147483647 w 50"/>
                <a:gd name="T25" fmla="*/ 2147483647 h 57"/>
                <a:gd name="T26" fmla="*/ 2147483647 w 50"/>
                <a:gd name="T27" fmla="*/ 2147483647 h 57"/>
                <a:gd name="T28" fmla="*/ 2147483647 w 50"/>
                <a:gd name="T29" fmla="*/ 2147483647 h 57"/>
                <a:gd name="T30" fmla="*/ 2147483647 w 50"/>
                <a:gd name="T31" fmla="*/ 0 h 57"/>
                <a:gd name="T32" fmla="*/ 2147483647 w 50"/>
                <a:gd name="T33" fmla="*/ 2147483647 h 57"/>
                <a:gd name="T34" fmla="*/ 2147483647 w 50"/>
                <a:gd name="T35" fmla="*/ 2147483647 h 57"/>
                <a:gd name="T36" fmla="*/ 2147483647 w 50"/>
                <a:gd name="T37" fmla="*/ 2147483647 h 57"/>
                <a:gd name="T38" fmla="*/ 2147483647 w 50"/>
                <a:gd name="T39" fmla="*/ 2147483647 h 57"/>
                <a:gd name="T40" fmla="*/ 2147483647 w 50"/>
                <a:gd name="T41" fmla="*/ 2147483647 h 57"/>
                <a:gd name="T42" fmla="*/ 2147483647 w 50"/>
                <a:gd name="T43" fmla="*/ 2147483647 h 57"/>
                <a:gd name="T44" fmla="*/ 2147483647 w 50"/>
                <a:gd name="T45" fmla="*/ 2147483647 h 57"/>
                <a:gd name="T46" fmla="*/ 2147483647 w 50"/>
                <a:gd name="T47" fmla="*/ 2147483647 h 57"/>
                <a:gd name="T48" fmla="*/ 2147483647 w 50"/>
                <a:gd name="T49" fmla="*/ 2147483647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57"/>
                <a:gd name="T77" fmla="*/ 50 w 50"/>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57">
                  <a:moveTo>
                    <a:pt x="50" y="37"/>
                  </a:moveTo>
                  <a:lnTo>
                    <a:pt x="50" y="39"/>
                  </a:lnTo>
                  <a:lnTo>
                    <a:pt x="44" y="47"/>
                  </a:lnTo>
                  <a:lnTo>
                    <a:pt x="44" y="49"/>
                  </a:lnTo>
                  <a:lnTo>
                    <a:pt x="38" y="57"/>
                  </a:lnTo>
                  <a:lnTo>
                    <a:pt x="30" y="57"/>
                  </a:lnTo>
                  <a:lnTo>
                    <a:pt x="23" y="55"/>
                  </a:lnTo>
                  <a:lnTo>
                    <a:pt x="15" y="51"/>
                  </a:lnTo>
                  <a:lnTo>
                    <a:pt x="10" y="52"/>
                  </a:lnTo>
                  <a:lnTo>
                    <a:pt x="5" y="46"/>
                  </a:lnTo>
                  <a:lnTo>
                    <a:pt x="1" y="47"/>
                  </a:lnTo>
                  <a:lnTo>
                    <a:pt x="0" y="39"/>
                  </a:lnTo>
                  <a:lnTo>
                    <a:pt x="4" y="34"/>
                  </a:lnTo>
                  <a:lnTo>
                    <a:pt x="5" y="13"/>
                  </a:lnTo>
                  <a:lnTo>
                    <a:pt x="5" y="8"/>
                  </a:lnTo>
                  <a:lnTo>
                    <a:pt x="9" y="0"/>
                  </a:lnTo>
                  <a:lnTo>
                    <a:pt x="14" y="3"/>
                  </a:lnTo>
                  <a:lnTo>
                    <a:pt x="17" y="9"/>
                  </a:lnTo>
                  <a:lnTo>
                    <a:pt x="28" y="10"/>
                  </a:lnTo>
                  <a:lnTo>
                    <a:pt x="32" y="12"/>
                  </a:lnTo>
                  <a:lnTo>
                    <a:pt x="34" y="18"/>
                  </a:lnTo>
                  <a:lnTo>
                    <a:pt x="40" y="21"/>
                  </a:lnTo>
                  <a:lnTo>
                    <a:pt x="43" y="26"/>
                  </a:lnTo>
                  <a:lnTo>
                    <a:pt x="49" y="32"/>
                  </a:lnTo>
                  <a:lnTo>
                    <a:pt x="50" y="3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45" name="Freeform 246"/>
            <p:cNvSpPr>
              <a:spLocks/>
            </p:cNvSpPr>
            <p:nvPr/>
          </p:nvSpPr>
          <p:spPr bwMode="gray">
            <a:xfrm>
              <a:off x="2574874" y="4279486"/>
              <a:ext cx="282464" cy="484593"/>
            </a:xfrm>
            <a:custGeom>
              <a:avLst/>
              <a:gdLst>
                <a:gd name="T0" fmla="*/ 2147483647 w 116"/>
                <a:gd name="T1" fmla="*/ 2147483647 h 191"/>
                <a:gd name="T2" fmla="*/ 2147483647 w 116"/>
                <a:gd name="T3" fmla="*/ 2147483647 h 191"/>
                <a:gd name="T4" fmla="*/ 2147483647 w 116"/>
                <a:gd name="T5" fmla="*/ 2147483647 h 191"/>
                <a:gd name="T6" fmla="*/ 2147483647 w 116"/>
                <a:gd name="T7" fmla="*/ 2147483647 h 191"/>
                <a:gd name="T8" fmla="*/ 2147483647 w 116"/>
                <a:gd name="T9" fmla="*/ 2147483647 h 191"/>
                <a:gd name="T10" fmla="*/ 2147483647 w 116"/>
                <a:gd name="T11" fmla="*/ 0 h 191"/>
                <a:gd name="T12" fmla="*/ 2147483647 w 116"/>
                <a:gd name="T13" fmla="*/ 2147483647 h 191"/>
                <a:gd name="T14" fmla="*/ 2147483647 w 116"/>
                <a:gd name="T15" fmla="*/ 2147483647 h 191"/>
                <a:gd name="T16" fmla="*/ 2147483647 w 116"/>
                <a:gd name="T17" fmla="*/ 2147483647 h 191"/>
                <a:gd name="T18" fmla="*/ 2147483647 w 116"/>
                <a:gd name="T19" fmla="*/ 2147483647 h 191"/>
                <a:gd name="T20" fmla="*/ 2147483647 w 116"/>
                <a:gd name="T21" fmla="*/ 2147483647 h 191"/>
                <a:gd name="T22" fmla="*/ 2147483647 w 116"/>
                <a:gd name="T23" fmla="*/ 2147483647 h 191"/>
                <a:gd name="T24" fmla="*/ 2147483647 w 116"/>
                <a:gd name="T25" fmla="*/ 2147483647 h 191"/>
                <a:gd name="T26" fmla="*/ 2147483647 w 116"/>
                <a:gd name="T27" fmla="*/ 2147483647 h 191"/>
                <a:gd name="T28" fmla="*/ 2147483647 w 116"/>
                <a:gd name="T29" fmla="*/ 2147483647 h 191"/>
                <a:gd name="T30" fmla="*/ 2147483647 w 116"/>
                <a:gd name="T31" fmla="*/ 2147483647 h 191"/>
                <a:gd name="T32" fmla="*/ 2147483647 w 116"/>
                <a:gd name="T33" fmla="*/ 2147483647 h 191"/>
                <a:gd name="T34" fmla="*/ 2147483647 w 116"/>
                <a:gd name="T35" fmla="*/ 2147483647 h 191"/>
                <a:gd name="T36" fmla="*/ 2147483647 w 116"/>
                <a:gd name="T37" fmla="*/ 2147483647 h 191"/>
                <a:gd name="T38" fmla="*/ 2147483647 w 116"/>
                <a:gd name="T39" fmla="*/ 2147483647 h 191"/>
                <a:gd name="T40" fmla="*/ 2147483647 w 116"/>
                <a:gd name="T41" fmla="*/ 2147483647 h 191"/>
                <a:gd name="T42" fmla="*/ 2147483647 w 116"/>
                <a:gd name="T43" fmla="*/ 2147483647 h 191"/>
                <a:gd name="T44" fmla="*/ 2147483647 w 116"/>
                <a:gd name="T45" fmla="*/ 2147483647 h 191"/>
                <a:gd name="T46" fmla="*/ 2147483647 w 116"/>
                <a:gd name="T47" fmla="*/ 2147483647 h 191"/>
                <a:gd name="T48" fmla="*/ 2147483647 w 116"/>
                <a:gd name="T49" fmla="*/ 2147483647 h 191"/>
                <a:gd name="T50" fmla="*/ 2147483647 w 116"/>
                <a:gd name="T51" fmla="*/ 2147483647 h 191"/>
                <a:gd name="T52" fmla="*/ 2147483647 w 116"/>
                <a:gd name="T53" fmla="*/ 2147483647 h 191"/>
                <a:gd name="T54" fmla="*/ 2147483647 w 116"/>
                <a:gd name="T55" fmla="*/ 2147483647 h 191"/>
                <a:gd name="T56" fmla="*/ 0 w 116"/>
                <a:gd name="T57" fmla="*/ 2147483647 h 191"/>
                <a:gd name="T58" fmla="*/ 2147483647 w 116"/>
                <a:gd name="T59" fmla="*/ 2147483647 h 191"/>
                <a:gd name="T60" fmla="*/ 2147483647 w 116"/>
                <a:gd name="T61" fmla="*/ 2147483647 h 191"/>
                <a:gd name="T62" fmla="*/ 2147483647 w 116"/>
                <a:gd name="T63" fmla="*/ 2147483647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6"/>
                <a:gd name="T97" fmla="*/ 0 h 191"/>
                <a:gd name="T98" fmla="*/ 116 w 116"/>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6" h="191">
                  <a:moveTo>
                    <a:pt x="4" y="40"/>
                  </a:moveTo>
                  <a:lnTo>
                    <a:pt x="5" y="45"/>
                  </a:lnTo>
                  <a:lnTo>
                    <a:pt x="13" y="45"/>
                  </a:lnTo>
                  <a:lnTo>
                    <a:pt x="17" y="49"/>
                  </a:lnTo>
                  <a:lnTo>
                    <a:pt x="22" y="49"/>
                  </a:lnTo>
                  <a:lnTo>
                    <a:pt x="21" y="43"/>
                  </a:lnTo>
                  <a:lnTo>
                    <a:pt x="33" y="29"/>
                  </a:lnTo>
                  <a:lnTo>
                    <a:pt x="44" y="23"/>
                  </a:lnTo>
                  <a:lnTo>
                    <a:pt x="52" y="13"/>
                  </a:lnTo>
                  <a:lnTo>
                    <a:pt x="53" y="8"/>
                  </a:lnTo>
                  <a:lnTo>
                    <a:pt x="45" y="2"/>
                  </a:lnTo>
                  <a:lnTo>
                    <a:pt x="48" y="0"/>
                  </a:lnTo>
                  <a:lnTo>
                    <a:pt x="56" y="1"/>
                  </a:lnTo>
                  <a:lnTo>
                    <a:pt x="71" y="23"/>
                  </a:lnTo>
                  <a:lnTo>
                    <a:pt x="90" y="22"/>
                  </a:lnTo>
                  <a:lnTo>
                    <a:pt x="99" y="26"/>
                  </a:lnTo>
                  <a:lnTo>
                    <a:pt x="97" y="37"/>
                  </a:lnTo>
                  <a:lnTo>
                    <a:pt x="102" y="37"/>
                  </a:lnTo>
                  <a:lnTo>
                    <a:pt x="102" y="44"/>
                  </a:lnTo>
                  <a:lnTo>
                    <a:pt x="95" y="45"/>
                  </a:lnTo>
                  <a:lnTo>
                    <a:pt x="83" y="49"/>
                  </a:lnTo>
                  <a:lnTo>
                    <a:pt x="69" y="57"/>
                  </a:lnTo>
                  <a:lnTo>
                    <a:pt x="71" y="66"/>
                  </a:lnTo>
                  <a:lnTo>
                    <a:pt x="66" y="74"/>
                  </a:lnTo>
                  <a:lnTo>
                    <a:pt x="71" y="87"/>
                  </a:lnTo>
                  <a:lnTo>
                    <a:pt x="72" y="93"/>
                  </a:lnTo>
                  <a:lnTo>
                    <a:pt x="77" y="99"/>
                  </a:lnTo>
                  <a:lnTo>
                    <a:pt x="94" y="97"/>
                  </a:lnTo>
                  <a:lnTo>
                    <a:pt x="97" y="100"/>
                  </a:lnTo>
                  <a:lnTo>
                    <a:pt x="97" y="112"/>
                  </a:lnTo>
                  <a:lnTo>
                    <a:pt x="107" y="115"/>
                  </a:lnTo>
                  <a:lnTo>
                    <a:pt x="115" y="127"/>
                  </a:lnTo>
                  <a:lnTo>
                    <a:pt x="116" y="131"/>
                  </a:lnTo>
                  <a:lnTo>
                    <a:pt x="111" y="133"/>
                  </a:lnTo>
                  <a:lnTo>
                    <a:pt x="113" y="148"/>
                  </a:lnTo>
                  <a:lnTo>
                    <a:pt x="107" y="150"/>
                  </a:lnTo>
                  <a:lnTo>
                    <a:pt x="111" y="170"/>
                  </a:lnTo>
                  <a:lnTo>
                    <a:pt x="105" y="182"/>
                  </a:lnTo>
                  <a:lnTo>
                    <a:pt x="98" y="191"/>
                  </a:lnTo>
                  <a:lnTo>
                    <a:pt x="84" y="176"/>
                  </a:lnTo>
                  <a:lnTo>
                    <a:pt x="78" y="176"/>
                  </a:lnTo>
                  <a:lnTo>
                    <a:pt x="69" y="164"/>
                  </a:lnTo>
                  <a:lnTo>
                    <a:pt x="62" y="164"/>
                  </a:lnTo>
                  <a:lnTo>
                    <a:pt x="53" y="156"/>
                  </a:lnTo>
                  <a:lnTo>
                    <a:pt x="51" y="154"/>
                  </a:lnTo>
                  <a:lnTo>
                    <a:pt x="44" y="150"/>
                  </a:lnTo>
                  <a:lnTo>
                    <a:pt x="42" y="140"/>
                  </a:lnTo>
                  <a:lnTo>
                    <a:pt x="43" y="135"/>
                  </a:lnTo>
                  <a:lnTo>
                    <a:pt x="37" y="128"/>
                  </a:lnTo>
                  <a:lnTo>
                    <a:pt x="36" y="124"/>
                  </a:lnTo>
                  <a:lnTo>
                    <a:pt x="32" y="119"/>
                  </a:lnTo>
                  <a:lnTo>
                    <a:pt x="31" y="115"/>
                  </a:lnTo>
                  <a:lnTo>
                    <a:pt x="26" y="104"/>
                  </a:lnTo>
                  <a:lnTo>
                    <a:pt x="22" y="88"/>
                  </a:lnTo>
                  <a:lnTo>
                    <a:pt x="16" y="81"/>
                  </a:lnTo>
                  <a:lnTo>
                    <a:pt x="10" y="67"/>
                  </a:lnTo>
                  <a:lnTo>
                    <a:pt x="4" y="66"/>
                  </a:lnTo>
                  <a:lnTo>
                    <a:pt x="0" y="60"/>
                  </a:lnTo>
                  <a:lnTo>
                    <a:pt x="3" y="58"/>
                  </a:lnTo>
                  <a:lnTo>
                    <a:pt x="3" y="56"/>
                  </a:lnTo>
                  <a:lnTo>
                    <a:pt x="0" y="54"/>
                  </a:lnTo>
                  <a:lnTo>
                    <a:pt x="1" y="50"/>
                  </a:lnTo>
                  <a:lnTo>
                    <a:pt x="0" y="43"/>
                  </a:lnTo>
                  <a:lnTo>
                    <a:pt x="4" y="4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46" name="Freeform 247"/>
            <p:cNvSpPr>
              <a:spLocks/>
            </p:cNvSpPr>
            <p:nvPr/>
          </p:nvSpPr>
          <p:spPr bwMode="gray">
            <a:xfrm>
              <a:off x="2586024" y="4252229"/>
              <a:ext cx="117074" cy="151800"/>
            </a:xfrm>
            <a:custGeom>
              <a:avLst/>
              <a:gdLst>
                <a:gd name="T0" fmla="*/ 2147483647 w 49"/>
                <a:gd name="T1" fmla="*/ 2147483647 h 60"/>
                <a:gd name="T2" fmla="*/ 2147483647 w 49"/>
                <a:gd name="T3" fmla="*/ 2147483647 h 60"/>
                <a:gd name="T4" fmla="*/ 2147483647 w 49"/>
                <a:gd name="T5" fmla="*/ 2147483647 h 60"/>
                <a:gd name="T6" fmla="*/ 2147483647 w 49"/>
                <a:gd name="T7" fmla="*/ 2147483647 h 60"/>
                <a:gd name="T8" fmla="*/ 2147483647 w 49"/>
                <a:gd name="T9" fmla="*/ 2147483647 h 60"/>
                <a:gd name="T10" fmla="*/ 2147483647 w 49"/>
                <a:gd name="T11" fmla="*/ 2147483647 h 60"/>
                <a:gd name="T12" fmla="*/ 2147483647 w 49"/>
                <a:gd name="T13" fmla="*/ 2147483647 h 60"/>
                <a:gd name="T14" fmla="*/ 2147483647 w 49"/>
                <a:gd name="T15" fmla="*/ 2147483647 h 60"/>
                <a:gd name="T16" fmla="*/ 2147483647 w 49"/>
                <a:gd name="T17" fmla="*/ 2147483647 h 60"/>
                <a:gd name="T18" fmla="*/ 2147483647 w 49"/>
                <a:gd name="T19" fmla="*/ 2147483647 h 60"/>
                <a:gd name="T20" fmla="*/ 0 w 49"/>
                <a:gd name="T21" fmla="*/ 2147483647 h 60"/>
                <a:gd name="T22" fmla="*/ 0 w 49"/>
                <a:gd name="T23" fmla="*/ 2147483647 h 60"/>
                <a:gd name="T24" fmla="*/ 2147483647 w 49"/>
                <a:gd name="T25" fmla="*/ 2147483647 h 60"/>
                <a:gd name="T26" fmla="*/ 2147483647 w 49"/>
                <a:gd name="T27" fmla="*/ 2147483647 h 60"/>
                <a:gd name="T28" fmla="*/ 2147483647 w 49"/>
                <a:gd name="T29" fmla="*/ 2147483647 h 60"/>
                <a:gd name="T30" fmla="*/ 2147483647 w 49"/>
                <a:gd name="T31" fmla="*/ 2147483647 h 60"/>
                <a:gd name="T32" fmla="*/ 2147483647 w 49"/>
                <a:gd name="T33" fmla="*/ 2147483647 h 60"/>
                <a:gd name="T34" fmla="*/ 2147483647 w 49"/>
                <a:gd name="T35" fmla="*/ 2147483647 h 60"/>
                <a:gd name="T36" fmla="*/ 0 w 49"/>
                <a:gd name="T37" fmla="*/ 2147483647 h 60"/>
                <a:gd name="T38" fmla="*/ 0 w 49"/>
                <a:gd name="T39" fmla="*/ 2147483647 h 60"/>
                <a:gd name="T40" fmla="*/ 2147483647 w 49"/>
                <a:gd name="T41" fmla="*/ 2147483647 h 60"/>
                <a:gd name="T42" fmla="*/ 2147483647 w 49"/>
                <a:gd name="T43" fmla="*/ 2147483647 h 60"/>
                <a:gd name="T44" fmla="*/ 2147483647 w 49"/>
                <a:gd name="T45" fmla="*/ 2147483647 h 60"/>
                <a:gd name="T46" fmla="*/ 2147483647 w 49"/>
                <a:gd name="T47" fmla="*/ 0 h 60"/>
                <a:gd name="T48" fmla="*/ 2147483647 w 49"/>
                <a:gd name="T49" fmla="*/ 0 h 60"/>
                <a:gd name="T50" fmla="*/ 2147483647 w 49"/>
                <a:gd name="T51" fmla="*/ 2147483647 h 60"/>
                <a:gd name="T52" fmla="*/ 2147483647 w 49"/>
                <a:gd name="T53" fmla="*/ 2147483647 h 60"/>
                <a:gd name="T54" fmla="*/ 2147483647 w 49"/>
                <a:gd name="T55" fmla="*/ 2147483647 h 60"/>
                <a:gd name="T56" fmla="*/ 2147483647 w 49"/>
                <a:gd name="T57" fmla="*/ 2147483647 h 60"/>
                <a:gd name="T58" fmla="*/ 2147483647 w 49"/>
                <a:gd name="T59" fmla="*/ 2147483647 h 60"/>
                <a:gd name="T60" fmla="*/ 2147483647 w 49"/>
                <a:gd name="T61" fmla="*/ 2147483647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
                <a:gd name="T94" fmla="*/ 0 h 60"/>
                <a:gd name="T95" fmla="*/ 49 w 49"/>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 h="60">
                  <a:moveTo>
                    <a:pt x="41" y="13"/>
                  </a:moveTo>
                  <a:lnTo>
                    <a:pt x="49" y="19"/>
                  </a:lnTo>
                  <a:lnTo>
                    <a:pt x="48" y="24"/>
                  </a:lnTo>
                  <a:lnTo>
                    <a:pt x="40" y="34"/>
                  </a:lnTo>
                  <a:lnTo>
                    <a:pt x="29" y="40"/>
                  </a:lnTo>
                  <a:lnTo>
                    <a:pt x="17" y="54"/>
                  </a:lnTo>
                  <a:lnTo>
                    <a:pt x="18" y="60"/>
                  </a:lnTo>
                  <a:lnTo>
                    <a:pt x="13" y="60"/>
                  </a:lnTo>
                  <a:lnTo>
                    <a:pt x="9" y="56"/>
                  </a:lnTo>
                  <a:lnTo>
                    <a:pt x="1" y="56"/>
                  </a:lnTo>
                  <a:lnTo>
                    <a:pt x="0" y="51"/>
                  </a:lnTo>
                  <a:lnTo>
                    <a:pt x="0" y="48"/>
                  </a:lnTo>
                  <a:lnTo>
                    <a:pt x="5" y="47"/>
                  </a:lnTo>
                  <a:lnTo>
                    <a:pt x="10" y="46"/>
                  </a:lnTo>
                  <a:lnTo>
                    <a:pt x="11" y="41"/>
                  </a:lnTo>
                  <a:lnTo>
                    <a:pt x="9" y="35"/>
                  </a:lnTo>
                  <a:lnTo>
                    <a:pt x="7" y="39"/>
                  </a:lnTo>
                  <a:lnTo>
                    <a:pt x="3" y="37"/>
                  </a:lnTo>
                  <a:lnTo>
                    <a:pt x="0" y="33"/>
                  </a:lnTo>
                  <a:lnTo>
                    <a:pt x="0" y="19"/>
                  </a:lnTo>
                  <a:lnTo>
                    <a:pt x="5" y="15"/>
                  </a:lnTo>
                  <a:lnTo>
                    <a:pt x="5" y="3"/>
                  </a:lnTo>
                  <a:lnTo>
                    <a:pt x="9" y="1"/>
                  </a:lnTo>
                  <a:lnTo>
                    <a:pt x="13" y="0"/>
                  </a:lnTo>
                  <a:lnTo>
                    <a:pt x="16" y="0"/>
                  </a:lnTo>
                  <a:lnTo>
                    <a:pt x="23" y="5"/>
                  </a:lnTo>
                  <a:lnTo>
                    <a:pt x="23" y="10"/>
                  </a:lnTo>
                  <a:lnTo>
                    <a:pt x="26" y="12"/>
                  </a:lnTo>
                  <a:lnTo>
                    <a:pt x="29" y="11"/>
                  </a:lnTo>
                  <a:lnTo>
                    <a:pt x="36" y="11"/>
                  </a:lnTo>
                  <a:lnTo>
                    <a:pt x="41" y="1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49" name="Freeform 250"/>
            <p:cNvSpPr>
              <a:spLocks/>
            </p:cNvSpPr>
            <p:nvPr/>
          </p:nvSpPr>
          <p:spPr bwMode="gray">
            <a:xfrm>
              <a:off x="2693806" y="4744607"/>
              <a:ext cx="189548" cy="1120988"/>
            </a:xfrm>
            <a:custGeom>
              <a:avLst/>
              <a:gdLst>
                <a:gd name="T0" fmla="*/ 2147483647 w 78"/>
                <a:gd name="T1" fmla="*/ 2147483647 h 442"/>
                <a:gd name="T2" fmla="*/ 2147483647 w 78"/>
                <a:gd name="T3" fmla="*/ 2147483647 h 442"/>
                <a:gd name="T4" fmla="*/ 2147483647 w 78"/>
                <a:gd name="T5" fmla="*/ 2147483647 h 442"/>
                <a:gd name="T6" fmla="*/ 2147483647 w 78"/>
                <a:gd name="T7" fmla="*/ 2147483647 h 442"/>
                <a:gd name="T8" fmla="*/ 2147483647 w 78"/>
                <a:gd name="T9" fmla="*/ 2147483647 h 442"/>
                <a:gd name="T10" fmla="*/ 2147483647 w 78"/>
                <a:gd name="T11" fmla="*/ 2147483647 h 442"/>
                <a:gd name="T12" fmla="*/ 2147483647 w 78"/>
                <a:gd name="T13" fmla="*/ 2147483647 h 442"/>
                <a:gd name="T14" fmla="*/ 2147483647 w 78"/>
                <a:gd name="T15" fmla="*/ 2147483647 h 442"/>
                <a:gd name="T16" fmla="*/ 2147483647 w 78"/>
                <a:gd name="T17" fmla="*/ 2147483647 h 442"/>
                <a:gd name="T18" fmla="*/ 2147483647 w 78"/>
                <a:gd name="T19" fmla="*/ 2147483647 h 442"/>
                <a:gd name="T20" fmla="*/ 2147483647 w 78"/>
                <a:gd name="T21" fmla="*/ 2147483647 h 442"/>
                <a:gd name="T22" fmla="*/ 2147483647 w 78"/>
                <a:gd name="T23" fmla="*/ 2147483647 h 442"/>
                <a:gd name="T24" fmla="*/ 2147483647 w 78"/>
                <a:gd name="T25" fmla="*/ 2147483647 h 442"/>
                <a:gd name="T26" fmla="*/ 2147483647 w 78"/>
                <a:gd name="T27" fmla="*/ 2147483647 h 442"/>
                <a:gd name="T28" fmla="*/ 2147483647 w 78"/>
                <a:gd name="T29" fmla="*/ 2147483647 h 442"/>
                <a:gd name="T30" fmla="*/ 2147483647 w 78"/>
                <a:gd name="T31" fmla="*/ 2147483647 h 442"/>
                <a:gd name="T32" fmla="*/ 0 w 78"/>
                <a:gd name="T33" fmla="*/ 2147483647 h 442"/>
                <a:gd name="T34" fmla="*/ 2147483647 w 78"/>
                <a:gd name="T35" fmla="*/ 2147483647 h 442"/>
                <a:gd name="T36" fmla="*/ 2147483647 w 78"/>
                <a:gd name="T37" fmla="*/ 2147483647 h 442"/>
                <a:gd name="T38" fmla="*/ 2147483647 w 78"/>
                <a:gd name="T39" fmla="*/ 2147483647 h 442"/>
                <a:gd name="T40" fmla="*/ 2147483647 w 78"/>
                <a:gd name="T41" fmla="*/ 2147483647 h 442"/>
                <a:gd name="T42" fmla="*/ 2147483647 w 78"/>
                <a:gd name="T43" fmla="*/ 2147483647 h 442"/>
                <a:gd name="T44" fmla="*/ 2147483647 w 78"/>
                <a:gd name="T45" fmla="*/ 2147483647 h 442"/>
                <a:gd name="T46" fmla="*/ 2147483647 w 78"/>
                <a:gd name="T47" fmla="*/ 2147483647 h 442"/>
                <a:gd name="T48" fmla="*/ 2147483647 w 78"/>
                <a:gd name="T49" fmla="*/ 2147483647 h 442"/>
                <a:gd name="T50" fmla="*/ 2147483647 w 78"/>
                <a:gd name="T51" fmla="*/ 2147483647 h 442"/>
                <a:gd name="T52" fmla="*/ 2147483647 w 78"/>
                <a:gd name="T53" fmla="*/ 2147483647 h 442"/>
                <a:gd name="T54" fmla="*/ 2147483647 w 78"/>
                <a:gd name="T55" fmla="*/ 2147483647 h 442"/>
                <a:gd name="T56" fmla="*/ 2147483647 w 78"/>
                <a:gd name="T57" fmla="*/ 2147483647 h 442"/>
                <a:gd name="T58" fmla="*/ 2147483647 w 78"/>
                <a:gd name="T59" fmla="*/ 2147483647 h 442"/>
                <a:gd name="T60" fmla="*/ 2147483647 w 78"/>
                <a:gd name="T61" fmla="*/ 2147483647 h 442"/>
                <a:gd name="T62" fmla="*/ 2147483647 w 78"/>
                <a:gd name="T63" fmla="*/ 2147483647 h 442"/>
                <a:gd name="T64" fmla="*/ 2147483647 w 78"/>
                <a:gd name="T65" fmla="*/ 2147483647 h 442"/>
                <a:gd name="T66" fmla="*/ 2147483647 w 78"/>
                <a:gd name="T67" fmla="*/ 2147483647 h 442"/>
                <a:gd name="T68" fmla="*/ 2147483647 w 78"/>
                <a:gd name="T69" fmla="*/ 2147483647 h 442"/>
                <a:gd name="T70" fmla="*/ 2147483647 w 78"/>
                <a:gd name="T71" fmla="*/ 2147483647 h 442"/>
                <a:gd name="T72" fmla="*/ 2147483647 w 78"/>
                <a:gd name="T73" fmla="*/ 2147483647 h 442"/>
                <a:gd name="T74" fmla="*/ 2147483647 w 78"/>
                <a:gd name="T75" fmla="*/ 2147483647 h 442"/>
                <a:gd name="T76" fmla="*/ 2147483647 w 78"/>
                <a:gd name="T77" fmla="*/ 2147483647 h 442"/>
                <a:gd name="T78" fmla="*/ 2147483647 w 78"/>
                <a:gd name="T79" fmla="*/ 2147483647 h 442"/>
                <a:gd name="T80" fmla="*/ 2147483647 w 78"/>
                <a:gd name="T81" fmla="*/ 2147483647 h 442"/>
                <a:gd name="T82" fmla="*/ 2147483647 w 78"/>
                <a:gd name="T83" fmla="*/ 2147483647 h 442"/>
                <a:gd name="T84" fmla="*/ 2147483647 w 78"/>
                <a:gd name="T85" fmla="*/ 2147483647 h 442"/>
                <a:gd name="T86" fmla="*/ 2147483647 w 78"/>
                <a:gd name="T87" fmla="*/ 2147483647 h 442"/>
                <a:gd name="T88" fmla="*/ 2147483647 w 78"/>
                <a:gd name="T89" fmla="*/ 2147483647 h 442"/>
                <a:gd name="T90" fmla="*/ 2147483647 w 78"/>
                <a:gd name="T91" fmla="*/ 2147483647 h 442"/>
                <a:gd name="T92" fmla="*/ 2147483647 w 78"/>
                <a:gd name="T93" fmla="*/ 2147483647 h 442"/>
                <a:gd name="T94" fmla="*/ 2147483647 w 78"/>
                <a:gd name="T95" fmla="*/ 2147483647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442"/>
                <a:gd name="T146" fmla="*/ 78 w 78"/>
                <a:gd name="T147" fmla="*/ 442 h 4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442">
                  <a:moveTo>
                    <a:pt x="56" y="419"/>
                  </a:moveTo>
                  <a:lnTo>
                    <a:pt x="55" y="423"/>
                  </a:lnTo>
                  <a:lnTo>
                    <a:pt x="52" y="425"/>
                  </a:lnTo>
                  <a:lnTo>
                    <a:pt x="47" y="425"/>
                  </a:lnTo>
                  <a:lnTo>
                    <a:pt x="43" y="428"/>
                  </a:lnTo>
                  <a:lnTo>
                    <a:pt x="45" y="432"/>
                  </a:lnTo>
                  <a:lnTo>
                    <a:pt x="42" y="436"/>
                  </a:lnTo>
                  <a:lnTo>
                    <a:pt x="42" y="442"/>
                  </a:lnTo>
                  <a:lnTo>
                    <a:pt x="34" y="442"/>
                  </a:lnTo>
                  <a:lnTo>
                    <a:pt x="29" y="439"/>
                  </a:lnTo>
                  <a:lnTo>
                    <a:pt x="29" y="436"/>
                  </a:lnTo>
                  <a:lnTo>
                    <a:pt x="37" y="436"/>
                  </a:lnTo>
                  <a:lnTo>
                    <a:pt x="38" y="433"/>
                  </a:lnTo>
                  <a:lnTo>
                    <a:pt x="38" y="428"/>
                  </a:lnTo>
                  <a:lnTo>
                    <a:pt x="33" y="424"/>
                  </a:lnTo>
                  <a:lnTo>
                    <a:pt x="26" y="425"/>
                  </a:lnTo>
                  <a:lnTo>
                    <a:pt x="22" y="430"/>
                  </a:lnTo>
                  <a:lnTo>
                    <a:pt x="19" y="430"/>
                  </a:lnTo>
                  <a:lnTo>
                    <a:pt x="18" y="421"/>
                  </a:lnTo>
                  <a:lnTo>
                    <a:pt x="26" y="419"/>
                  </a:lnTo>
                  <a:lnTo>
                    <a:pt x="25" y="415"/>
                  </a:lnTo>
                  <a:lnTo>
                    <a:pt x="23" y="415"/>
                  </a:lnTo>
                  <a:lnTo>
                    <a:pt x="21" y="417"/>
                  </a:lnTo>
                  <a:lnTo>
                    <a:pt x="17" y="415"/>
                  </a:lnTo>
                  <a:lnTo>
                    <a:pt x="17" y="408"/>
                  </a:lnTo>
                  <a:lnTo>
                    <a:pt x="13" y="404"/>
                  </a:lnTo>
                  <a:lnTo>
                    <a:pt x="16" y="402"/>
                  </a:lnTo>
                  <a:lnTo>
                    <a:pt x="14" y="397"/>
                  </a:lnTo>
                  <a:lnTo>
                    <a:pt x="10" y="396"/>
                  </a:lnTo>
                  <a:lnTo>
                    <a:pt x="12" y="392"/>
                  </a:lnTo>
                  <a:lnTo>
                    <a:pt x="10" y="383"/>
                  </a:lnTo>
                  <a:lnTo>
                    <a:pt x="11" y="376"/>
                  </a:lnTo>
                  <a:lnTo>
                    <a:pt x="12" y="370"/>
                  </a:lnTo>
                  <a:lnTo>
                    <a:pt x="10" y="366"/>
                  </a:lnTo>
                  <a:lnTo>
                    <a:pt x="10" y="365"/>
                  </a:lnTo>
                  <a:lnTo>
                    <a:pt x="11" y="364"/>
                  </a:lnTo>
                  <a:lnTo>
                    <a:pt x="12" y="364"/>
                  </a:lnTo>
                  <a:lnTo>
                    <a:pt x="14" y="366"/>
                  </a:lnTo>
                  <a:lnTo>
                    <a:pt x="15" y="368"/>
                  </a:lnTo>
                  <a:lnTo>
                    <a:pt x="18" y="366"/>
                  </a:lnTo>
                  <a:lnTo>
                    <a:pt x="18" y="361"/>
                  </a:lnTo>
                  <a:lnTo>
                    <a:pt x="16" y="358"/>
                  </a:lnTo>
                  <a:lnTo>
                    <a:pt x="13" y="361"/>
                  </a:lnTo>
                  <a:lnTo>
                    <a:pt x="10" y="361"/>
                  </a:lnTo>
                  <a:lnTo>
                    <a:pt x="8" y="360"/>
                  </a:lnTo>
                  <a:lnTo>
                    <a:pt x="10" y="357"/>
                  </a:lnTo>
                  <a:lnTo>
                    <a:pt x="13" y="353"/>
                  </a:lnTo>
                  <a:lnTo>
                    <a:pt x="12" y="350"/>
                  </a:lnTo>
                  <a:lnTo>
                    <a:pt x="7" y="349"/>
                  </a:lnTo>
                  <a:lnTo>
                    <a:pt x="6" y="347"/>
                  </a:lnTo>
                  <a:lnTo>
                    <a:pt x="0" y="348"/>
                  </a:lnTo>
                  <a:lnTo>
                    <a:pt x="0" y="346"/>
                  </a:lnTo>
                  <a:lnTo>
                    <a:pt x="5" y="341"/>
                  </a:lnTo>
                  <a:lnTo>
                    <a:pt x="6" y="336"/>
                  </a:lnTo>
                  <a:lnTo>
                    <a:pt x="12" y="337"/>
                  </a:lnTo>
                  <a:lnTo>
                    <a:pt x="12" y="343"/>
                  </a:lnTo>
                  <a:lnTo>
                    <a:pt x="13" y="347"/>
                  </a:lnTo>
                  <a:lnTo>
                    <a:pt x="16" y="346"/>
                  </a:lnTo>
                  <a:lnTo>
                    <a:pt x="18" y="340"/>
                  </a:lnTo>
                  <a:lnTo>
                    <a:pt x="18" y="334"/>
                  </a:lnTo>
                  <a:lnTo>
                    <a:pt x="20" y="332"/>
                  </a:lnTo>
                  <a:lnTo>
                    <a:pt x="23" y="330"/>
                  </a:lnTo>
                  <a:lnTo>
                    <a:pt x="23" y="325"/>
                  </a:lnTo>
                  <a:lnTo>
                    <a:pt x="27" y="322"/>
                  </a:lnTo>
                  <a:lnTo>
                    <a:pt x="26" y="319"/>
                  </a:lnTo>
                  <a:lnTo>
                    <a:pt x="23" y="317"/>
                  </a:lnTo>
                  <a:lnTo>
                    <a:pt x="21" y="311"/>
                  </a:lnTo>
                  <a:lnTo>
                    <a:pt x="26" y="303"/>
                  </a:lnTo>
                  <a:lnTo>
                    <a:pt x="25" y="293"/>
                  </a:lnTo>
                  <a:lnTo>
                    <a:pt x="28" y="289"/>
                  </a:lnTo>
                  <a:lnTo>
                    <a:pt x="26" y="283"/>
                  </a:lnTo>
                  <a:lnTo>
                    <a:pt x="27" y="280"/>
                  </a:lnTo>
                  <a:lnTo>
                    <a:pt x="24" y="279"/>
                  </a:lnTo>
                  <a:lnTo>
                    <a:pt x="20" y="282"/>
                  </a:lnTo>
                  <a:lnTo>
                    <a:pt x="14" y="274"/>
                  </a:lnTo>
                  <a:lnTo>
                    <a:pt x="16" y="267"/>
                  </a:lnTo>
                  <a:lnTo>
                    <a:pt x="17" y="257"/>
                  </a:lnTo>
                  <a:lnTo>
                    <a:pt x="21" y="252"/>
                  </a:lnTo>
                  <a:lnTo>
                    <a:pt x="21" y="242"/>
                  </a:lnTo>
                  <a:lnTo>
                    <a:pt x="18" y="231"/>
                  </a:lnTo>
                  <a:lnTo>
                    <a:pt x="18" y="220"/>
                  </a:lnTo>
                  <a:lnTo>
                    <a:pt x="21" y="217"/>
                  </a:lnTo>
                  <a:lnTo>
                    <a:pt x="22" y="209"/>
                  </a:lnTo>
                  <a:lnTo>
                    <a:pt x="26" y="203"/>
                  </a:lnTo>
                  <a:lnTo>
                    <a:pt x="29" y="196"/>
                  </a:lnTo>
                  <a:lnTo>
                    <a:pt x="31" y="188"/>
                  </a:lnTo>
                  <a:lnTo>
                    <a:pt x="34" y="178"/>
                  </a:lnTo>
                  <a:lnTo>
                    <a:pt x="39" y="170"/>
                  </a:lnTo>
                  <a:lnTo>
                    <a:pt x="39" y="153"/>
                  </a:lnTo>
                  <a:lnTo>
                    <a:pt x="36" y="138"/>
                  </a:lnTo>
                  <a:lnTo>
                    <a:pt x="40" y="134"/>
                  </a:lnTo>
                  <a:lnTo>
                    <a:pt x="39" y="124"/>
                  </a:lnTo>
                  <a:lnTo>
                    <a:pt x="38" y="121"/>
                  </a:lnTo>
                  <a:lnTo>
                    <a:pt x="45" y="92"/>
                  </a:lnTo>
                  <a:lnTo>
                    <a:pt x="47" y="82"/>
                  </a:lnTo>
                  <a:lnTo>
                    <a:pt x="46" y="57"/>
                  </a:lnTo>
                  <a:lnTo>
                    <a:pt x="49" y="54"/>
                  </a:lnTo>
                  <a:lnTo>
                    <a:pt x="51" y="27"/>
                  </a:lnTo>
                  <a:lnTo>
                    <a:pt x="49" y="24"/>
                  </a:lnTo>
                  <a:lnTo>
                    <a:pt x="49" y="8"/>
                  </a:lnTo>
                  <a:lnTo>
                    <a:pt x="56" y="0"/>
                  </a:lnTo>
                  <a:lnTo>
                    <a:pt x="61" y="2"/>
                  </a:lnTo>
                  <a:lnTo>
                    <a:pt x="65" y="14"/>
                  </a:lnTo>
                  <a:lnTo>
                    <a:pt x="66" y="29"/>
                  </a:lnTo>
                  <a:lnTo>
                    <a:pt x="72" y="52"/>
                  </a:lnTo>
                  <a:lnTo>
                    <a:pt x="75" y="54"/>
                  </a:lnTo>
                  <a:lnTo>
                    <a:pt x="78" y="62"/>
                  </a:lnTo>
                  <a:lnTo>
                    <a:pt x="76" y="69"/>
                  </a:lnTo>
                  <a:lnTo>
                    <a:pt x="71" y="71"/>
                  </a:lnTo>
                  <a:lnTo>
                    <a:pt x="67" y="74"/>
                  </a:lnTo>
                  <a:lnTo>
                    <a:pt x="67" y="96"/>
                  </a:lnTo>
                  <a:lnTo>
                    <a:pt x="68" y="101"/>
                  </a:lnTo>
                  <a:lnTo>
                    <a:pt x="60" y="110"/>
                  </a:lnTo>
                  <a:lnTo>
                    <a:pt x="52" y="127"/>
                  </a:lnTo>
                  <a:lnTo>
                    <a:pt x="51" y="134"/>
                  </a:lnTo>
                  <a:lnTo>
                    <a:pt x="48" y="152"/>
                  </a:lnTo>
                  <a:lnTo>
                    <a:pt x="52" y="172"/>
                  </a:lnTo>
                  <a:lnTo>
                    <a:pt x="52" y="188"/>
                  </a:lnTo>
                  <a:lnTo>
                    <a:pt x="45" y="197"/>
                  </a:lnTo>
                  <a:lnTo>
                    <a:pt x="46" y="207"/>
                  </a:lnTo>
                  <a:lnTo>
                    <a:pt x="41" y="221"/>
                  </a:lnTo>
                  <a:lnTo>
                    <a:pt x="42" y="240"/>
                  </a:lnTo>
                  <a:lnTo>
                    <a:pt x="38" y="249"/>
                  </a:lnTo>
                  <a:lnTo>
                    <a:pt x="33" y="267"/>
                  </a:lnTo>
                  <a:lnTo>
                    <a:pt x="35" y="289"/>
                  </a:lnTo>
                  <a:lnTo>
                    <a:pt x="32" y="293"/>
                  </a:lnTo>
                  <a:lnTo>
                    <a:pt x="33" y="304"/>
                  </a:lnTo>
                  <a:lnTo>
                    <a:pt x="37" y="319"/>
                  </a:lnTo>
                  <a:lnTo>
                    <a:pt x="32" y="323"/>
                  </a:lnTo>
                  <a:lnTo>
                    <a:pt x="34" y="328"/>
                  </a:lnTo>
                  <a:lnTo>
                    <a:pt x="35" y="328"/>
                  </a:lnTo>
                  <a:lnTo>
                    <a:pt x="37" y="348"/>
                  </a:lnTo>
                  <a:lnTo>
                    <a:pt x="33" y="353"/>
                  </a:lnTo>
                  <a:lnTo>
                    <a:pt x="34" y="357"/>
                  </a:lnTo>
                  <a:lnTo>
                    <a:pt x="28" y="360"/>
                  </a:lnTo>
                  <a:lnTo>
                    <a:pt x="29" y="371"/>
                  </a:lnTo>
                  <a:lnTo>
                    <a:pt x="19" y="381"/>
                  </a:lnTo>
                  <a:lnTo>
                    <a:pt x="17" y="388"/>
                  </a:lnTo>
                  <a:lnTo>
                    <a:pt x="21" y="399"/>
                  </a:lnTo>
                  <a:lnTo>
                    <a:pt x="25" y="399"/>
                  </a:lnTo>
                  <a:lnTo>
                    <a:pt x="28" y="401"/>
                  </a:lnTo>
                  <a:lnTo>
                    <a:pt x="29" y="412"/>
                  </a:lnTo>
                  <a:lnTo>
                    <a:pt x="35" y="417"/>
                  </a:lnTo>
                  <a:lnTo>
                    <a:pt x="55" y="417"/>
                  </a:lnTo>
                  <a:lnTo>
                    <a:pt x="56" y="41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50" name="Freeform 251"/>
            <p:cNvSpPr>
              <a:spLocks/>
            </p:cNvSpPr>
            <p:nvPr/>
          </p:nvSpPr>
          <p:spPr bwMode="gray">
            <a:xfrm>
              <a:off x="2734699" y="4855539"/>
              <a:ext cx="453429" cy="955564"/>
            </a:xfrm>
            <a:custGeom>
              <a:avLst/>
              <a:gdLst>
                <a:gd name="T0" fmla="*/ 2147483647 w 187"/>
                <a:gd name="T1" fmla="*/ 2147483647 h 377"/>
                <a:gd name="T2" fmla="*/ 2147483647 w 187"/>
                <a:gd name="T3" fmla="*/ 2147483647 h 377"/>
                <a:gd name="T4" fmla="*/ 2147483647 w 187"/>
                <a:gd name="T5" fmla="*/ 2147483647 h 377"/>
                <a:gd name="T6" fmla="*/ 2147483647 w 187"/>
                <a:gd name="T7" fmla="*/ 2147483647 h 377"/>
                <a:gd name="T8" fmla="*/ 2147483647 w 187"/>
                <a:gd name="T9" fmla="*/ 2147483647 h 377"/>
                <a:gd name="T10" fmla="*/ 2147483647 w 187"/>
                <a:gd name="T11" fmla="*/ 2147483647 h 377"/>
                <a:gd name="T12" fmla="*/ 2147483647 w 187"/>
                <a:gd name="T13" fmla="*/ 2147483647 h 377"/>
                <a:gd name="T14" fmla="*/ 2147483647 w 187"/>
                <a:gd name="T15" fmla="*/ 2147483647 h 377"/>
                <a:gd name="T16" fmla="*/ 2147483647 w 187"/>
                <a:gd name="T17" fmla="*/ 2147483647 h 377"/>
                <a:gd name="T18" fmla="*/ 2147483647 w 187"/>
                <a:gd name="T19" fmla="*/ 2147483647 h 377"/>
                <a:gd name="T20" fmla="*/ 2147483647 w 187"/>
                <a:gd name="T21" fmla="*/ 2147483647 h 377"/>
                <a:gd name="T22" fmla="*/ 2147483647 w 187"/>
                <a:gd name="T23" fmla="*/ 2147483647 h 377"/>
                <a:gd name="T24" fmla="*/ 2147483647 w 187"/>
                <a:gd name="T25" fmla="*/ 2147483647 h 377"/>
                <a:gd name="T26" fmla="*/ 2147483647 w 187"/>
                <a:gd name="T27" fmla="*/ 2147483647 h 377"/>
                <a:gd name="T28" fmla="*/ 2147483647 w 187"/>
                <a:gd name="T29" fmla="*/ 2147483647 h 377"/>
                <a:gd name="T30" fmla="*/ 2147483647 w 187"/>
                <a:gd name="T31" fmla="*/ 2147483647 h 377"/>
                <a:gd name="T32" fmla="*/ 2147483647 w 187"/>
                <a:gd name="T33" fmla="*/ 2147483647 h 377"/>
                <a:gd name="T34" fmla="*/ 2147483647 w 187"/>
                <a:gd name="T35" fmla="*/ 2147483647 h 377"/>
                <a:gd name="T36" fmla="*/ 2147483647 w 187"/>
                <a:gd name="T37" fmla="*/ 2147483647 h 377"/>
                <a:gd name="T38" fmla="*/ 2147483647 w 187"/>
                <a:gd name="T39" fmla="*/ 2147483647 h 377"/>
                <a:gd name="T40" fmla="*/ 2147483647 w 187"/>
                <a:gd name="T41" fmla="*/ 2147483647 h 377"/>
                <a:gd name="T42" fmla="*/ 2147483647 w 187"/>
                <a:gd name="T43" fmla="*/ 2147483647 h 377"/>
                <a:gd name="T44" fmla="*/ 2147483647 w 187"/>
                <a:gd name="T45" fmla="*/ 2147483647 h 377"/>
                <a:gd name="T46" fmla="*/ 2147483647 w 187"/>
                <a:gd name="T47" fmla="*/ 2147483647 h 377"/>
                <a:gd name="T48" fmla="*/ 2147483647 w 187"/>
                <a:gd name="T49" fmla="*/ 2147483647 h 377"/>
                <a:gd name="T50" fmla="*/ 2147483647 w 187"/>
                <a:gd name="T51" fmla="*/ 2147483647 h 377"/>
                <a:gd name="T52" fmla="*/ 2147483647 w 187"/>
                <a:gd name="T53" fmla="*/ 2147483647 h 377"/>
                <a:gd name="T54" fmla="*/ 2147483647 w 187"/>
                <a:gd name="T55" fmla="*/ 2147483647 h 377"/>
                <a:gd name="T56" fmla="*/ 2147483647 w 187"/>
                <a:gd name="T57" fmla="*/ 2147483647 h 377"/>
                <a:gd name="T58" fmla="*/ 2147483647 w 187"/>
                <a:gd name="T59" fmla="*/ 2147483647 h 377"/>
                <a:gd name="T60" fmla="*/ 2147483647 w 187"/>
                <a:gd name="T61" fmla="*/ 2147483647 h 377"/>
                <a:gd name="T62" fmla="*/ 2147483647 w 187"/>
                <a:gd name="T63" fmla="*/ 2147483647 h 377"/>
                <a:gd name="T64" fmla="*/ 2147483647 w 187"/>
                <a:gd name="T65" fmla="*/ 2147483647 h 377"/>
                <a:gd name="T66" fmla="*/ 2147483647 w 187"/>
                <a:gd name="T67" fmla="*/ 2147483647 h 377"/>
                <a:gd name="T68" fmla="*/ 2147483647 w 187"/>
                <a:gd name="T69" fmla="*/ 2147483647 h 377"/>
                <a:gd name="T70" fmla="*/ 2147483647 w 187"/>
                <a:gd name="T71" fmla="*/ 2147483647 h 377"/>
                <a:gd name="T72" fmla="*/ 2147483647 w 187"/>
                <a:gd name="T73" fmla="*/ 2147483647 h 377"/>
                <a:gd name="T74" fmla="*/ 2147483647 w 187"/>
                <a:gd name="T75" fmla="*/ 2147483647 h 377"/>
                <a:gd name="T76" fmla="*/ 2147483647 w 187"/>
                <a:gd name="T77" fmla="*/ 2147483647 h 377"/>
                <a:gd name="T78" fmla="*/ 2147483647 w 187"/>
                <a:gd name="T79" fmla="*/ 2147483647 h 377"/>
                <a:gd name="T80" fmla="*/ 2147483647 w 187"/>
                <a:gd name="T81" fmla="*/ 2147483647 h 377"/>
                <a:gd name="T82" fmla="*/ 2147483647 w 187"/>
                <a:gd name="T83" fmla="*/ 2147483647 h 377"/>
                <a:gd name="T84" fmla="*/ 2147483647 w 187"/>
                <a:gd name="T85" fmla="*/ 2147483647 h 377"/>
                <a:gd name="T86" fmla="*/ 2147483647 w 187"/>
                <a:gd name="T87" fmla="*/ 2147483647 h 377"/>
                <a:gd name="T88" fmla="*/ 2147483647 w 187"/>
                <a:gd name="T89" fmla="*/ 2147483647 h 377"/>
                <a:gd name="T90" fmla="*/ 2147483647 w 187"/>
                <a:gd name="T91" fmla="*/ 2147483647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7"/>
                <a:gd name="T139" fmla="*/ 0 h 377"/>
                <a:gd name="T140" fmla="*/ 187 w 187"/>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7" h="377">
                  <a:moveTo>
                    <a:pt x="39" y="375"/>
                  </a:moveTo>
                  <a:lnTo>
                    <a:pt x="38" y="373"/>
                  </a:lnTo>
                  <a:lnTo>
                    <a:pt x="17" y="372"/>
                  </a:lnTo>
                  <a:lnTo>
                    <a:pt x="12" y="368"/>
                  </a:lnTo>
                  <a:lnTo>
                    <a:pt x="11" y="357"/>
                  </a:lnTo>
                  <a:lnTo>
                    <a:pt x="8" y="355"/>
                  </a:lnTo>
                  <a:lnTo>
                    <a:pt x="3" y="355"/>
                  </a:lnTo>
                  <a:lnTo>
                    <a:pt x="0" y="344"/>
                  </a:lnTo>
                  <a:lnTo>
                    <a:pt x="2" y="337"/>
                  </a:lnTo>
                  <a:lnTo>
                    <a:pt x="12" y="327"/>
                  </a:lnTo>
                  <a:lnTo>
                    <a:pt x="11" y="316"/>
                  </a:lnTo>
                  <a:lnTo>
                    <a:pt x="17" y="312"/>
                  </a:lnTo>
                  <a:lnTo>
                    <a:pt x="16" y="308"/>
                  </a:lnTo>
                  <a:lnTo>
                    <a:pt x="20" y="304"/>
                  </a:lnTo>
                  <a:lnTo>
                    <a:pt x="18" y="284"/>
                  </a:lnTo>
                  <a:lnTo>
                    <a:pt x="17" y="284"/>
                  </a:lnTo>
                  <a:lnTo>
                    <a:pt x="15" y="279"/>
                  </a:lnTo>
                  <a:lnTo>
                    <a:pt x="20" y="275"/>
                  </a:lnTo>
                  <a:lnTo>
                    <a:pt x="16" y="260"/>
                  </a:lnTo>
                  <a:lnTo>
                    <a:pt x="15" y="249"/>
                  </a:lnTo>
                  <a:lnTo>
                    <a:pt x="17" y="245"/>
                  </a:lnTo>
                  <a:lnTo>
                    <a:pt x="16" y="223"/>
                  </a:lnTo>
                  <a:lnTo>
                    <a:pt x="21" y="205"/>
                  </a:lnTo>
                  <a:lnTo>
                    <a:pt x="25" y="196"/>
                  </a:lnTo>
                  <a:lnTo>
                    <a:pt x="24" y="177"/>
                  </a:lnTo>
                  <a:lnTo>
                    <a:pt x="29" y="163"/>
                  </a:lnTo>
                  <a:lnTo>
                    <a:pt x="28" y="153"/>
                  </a:lnTo>
                  <a:lnTo>
                    <a:pt x="34" y="143"/>
                  </a:lnTo>
                  <a:lnTo>
                    <a:pt x="35" y="128"/>
                  </a:lnTo>
                  <a:lnTo>
                    <a:pt x="31" y="108"/>
                  </a:lnTo>
                  <a:lnTo>
                    <a:pt x="34" y="90"/>
                  </a:lnTo>
                  <a:lnTo>
                    <a:pt x="35" y="83"/>
                  </a:lnTo>
                  <a:lnTo>
                    <a:pt x="43" y="66"/>
                  </a:lnTo>
                  <a:lnTo>
                    <a:pt x="51" y="57"/>
                  </a:lnTo>
                  <a:lnTo>
                    <a:pt x="50" y="52"/>
                  </a:lnTo>
                  <a:lnTo>
                    <a:pt x="49" y="30"/>
                  </a:lnTo>
                  <a:lnTo>
                    <a:pt x="54" y="27"/>
                  </a:lnTo>
                  <a:lnTo>
                    <a:pt x="59" y="25"/>
                  </a:lnTo>
                  <a:lnTo>
                    <a:pt x="61" y="18"/>
                  </a:lnTo>
                  <a:lnTo>
                    <a:pt x="58" y="10"/>
                  </a:lnTo>
                  <a:lnTo>
                    <a:pt x="67" y="0"/>
                  </a:lnTo>
                  <a:lnTo>
                    <a:pt x="71" y="1"/>
                  </a:lnTo>
                  <a:lnTo>
                    <a:pt x="79" y="5"/>
                  </a:lnTo>
                  <a:lnTo>
                    <a:pt x="83" y="11"/>
                  </a:lnTo>
                  <a:lnTo>
                    <a:pt x="88" y="11"/>
                  </a:lnTo>
                  <a:lnTo>
                    <a:pt x="89" y="8"/>
                  </a:lnTo>
                  <a:lnTo>
                    <a:pt x="89" y="5"/>
                  </a:lnTo>
                  <a:lnTo>
                    <a:pt x="92" y="3"/>
                  </a:lnTo>
                  <a:lnTo>
                    <a:pt x="97" y="5"/>
                  </a:lnTo>
                  <a:lnTo>
                    <a:pt x="104" y="5"/>
                  </a:lnTo>
                  <a:lnTo>
                    <a:pt x="109" y="7"/>
                  </a:lnTo>
                  <a:lnTo>
                    <a:pt x="114" y="15"/>
                  </a:lnTo>
                  <a:lnTo>
                    <a:pt x="119" y="22"/>
                  </a:lnTo>
                  <a:lnTo>
                    <a:pt x="126" y="21"/>
                  </a:lnTo>
                  <a:lnTo>
                    <a:pt x="134" y="27"/>
                  </a:lnTo>
                  <a:lnTo>
                    <a:pt x="147" y="31"/>
                  </a:lnTo>
                  <a:lnTo>
                    <a:pt x="154" y="37"/>
                  </a:lnTo>
                  <a:lnTo>
                    <a:pt x="153" y="41"/>
                  </a:lnTo>
                  <a:lnTo>
                    <a:pt x="144" y="58"/>
                  </a:lnTo>
                  <a:lnTo>
                    <a:pt x="147" y="59"/>
                  </a:lnTo>
                  <a:lnTo>
                    <a:pt x="157" y="60"/>
                  </a:lnTo>
                  <a:lnTo>
                    <a:pt x="170" y="58"/>
                  </a:lnTo>
                  <a:lnTo>
                    <a:pt x="176" y="52"/>
                  </a:lnTo>
                  <a:lnTo>
                    <a:pt x="178" y="42"/>
                  </a:lnTo>
                  <a:lnTo>
                    <a:pt x="182" y="42"/>
                  </a:lnTo>
                  <a:lnTo>
                    <a:pt x="187" y="55"/>
                  </a:lnTo>
                  <a:lnTo>
                    <a:pt x="185" y="58"/>
                  </a:lnTo>
                  <a:lnTo>
                    <a:pt x="174" y="69"/>
                  </a:lnTo>
                  <a:lnTo>
                    <a:pt x="168" y="74"/>
                  </a:lnTo>
                  <a:lnTo>
                    <a:pt x="160" y="83"/>
                  </a:lnTo>
                  <a:lnTo>
                    <a:pt x="158" y="86"/>
                  </a:lnTo>
                  <a:lnTo>
                    <a:pt x="152" y="93"/>
                  </a:lnTo>
                  <a:lnTo>
                    <a:pt x="148" y="101"/>
                  </a:lnTo>
                  <a:lnTo>
                    <a:pt x="148" y="106"/>
                  </a:lnTo>
                  <a:lnTo>
                    <a:pt x="147" y="127"/>
                  </a:lnTo>
                  <a:lnTo>
                    <a:pt x="143" y="132"/>
                  </a:lnTo>
                  <a:lnTo>
                    <a:pt x="144" y="140"/>
                  </a:lnTo>
                  <a:lnTo>
                    <a:pt x="144" y="143"/>
                  </a:lnTo>
                  <a:lnTo>
                    <a:pt x="148" y="148"/>
                  </a:lnTo>
                  <a:lnTo>
                    <a:pt x="152" y="148"/>
                  </a:lnTo>
                  <a:lnTo>
                    <a:pt x="157" y="156"/>
                  </a:lnTo>
                  <a:lnTo>
                    <a:pt x="154" y="163"/>
                  </a:lnTo>
                  <a:lnTo>
                    <a:pt x="154" y="166"/>
                  </a:lnTo>
                  <a:lnTo>
                    <a:pt x="160" y="171"/>
                  </a:lnTo>
                  <a:lnTo>
                    <a:pt x="155" y="180"/>
                  </a:lnTo>
                  <a:lnTo>
                    <a:pt x="149" y="190"/>
                  </a:lnTo>
                  <a:lnTo>
                    <a:pt x="146" y="190"/>
                  </a:lnTo>
                  <a:lnTo>
                    <a:pt x="140" y="196"/>
                  </a:lnTo>
                  <a:lnTo>
                    <a:pt x="131" y="197"/>
                  </a:lnTo>
                  <a:lnTo>
                    <a:pt x="123" y="201"/>
                  </a:lnTo>
                  <a:lnTo>
                    <a:pt x="112" y="201"/>
                  </a:lnTo>
                  <a:lnTo>
                    <a:pt x="111" y="206"/>
                  </a:lnTo>
                  <a:lnTo>
                    <a:pt x="106" y="210"/>
                  </a:lnTo>
                  <a:lnTo>
                    <a:pt x="106" y="226"/>
                  </a:lnTo>
                  <a:lnTo>
                    <a:pt x="102" y="228"/>
                  </a:lnTo>
                  <a:lnTo>
                    <a:pt x="95" y="229"/>
                  </a:lnTo>
                  <a:lnTo>
                    <a:pt x="85" y="223"/>
                  </a:lnTo>
                  <a:lnTo>
                    <a:pt x="83" y="223"/>
                  </a:lnTo>
                  <a:lnTo>
                    <a:pt x="80" y="226"/>
                  </a:lnTo>
                  <a:lnTo>
                    <a:pt x="82" y="242"/>
                  </a:lnTo>
                  <a:lnTo>
                    <a:pt x="85" y="246"/>
                  </a:lnTo>
                  <a:lnTo>
                    <a:pt x="89" y="243"/>
                  </a:lnTo>
                  <a:lnTo>
                    <a:pt x="92" y="243"/>
                  </a:lnTo>
                  <a:lnTo>
                    <a:pt x="93" y="251"/>
                  </a:lnTo>
                  <a:lnTo>
                    <a:pt x="90" y="251"/>
                  </a:lnTo>
                  <a:lnTo>
                    <a:pt x="85" y="250"/>
                  </a:lnTo>
                  <a:lnTo>
                    <a:pt x="84" y="253"/>
                  </a:lnTo>
                  <a:lnTo>
                    <a:pt x="87" y="256"/>
                  </a:lnTo>
                  <a:lnTo>
                    <a:pt x="78" y="263"/>
                  </a:lnTo>
                  <a:lnTo>
                    <a:pt x="79" y="271"/>
                  </a:lnTo>
                  <a:lnTo>
                    <a:pt x="78" y="276"/>
                  </a:lnTo>
                  <a:lnTo>
                    <a:pt x="78" y="280"/>
                  </a:lnTo>
                  <a:lnTo>
                    <a:pt x="75" y="282"/>
                  </a:lnTo>
                  <a:lnTo>
                    <a:pt x="66" y="283"/>
                  </a:lnTo>
                  <a:lnTo>
                    <a:pt x="64" y="286"/>
                  </a:lnTo>
                  <a:lnTo>
                    <a:pt x="61" y="287"/>
                  </a:lnTo>
                  <a:lnTo>
                    <a:pt x="58" y="291"/>
                  </a:lnTo>
                  <a:lnTo>
                    <a:pt x="57" y="295"/>
                  </a:lnTo>
                  <a:lnTo>
                    <a:pt x="61" y="305"/>
                  </a:lnTo>
                  <a:lnTo>
                    <a:pt x="65" y="307"/>
                  </a:lnTo>
                  <a:lnTo>
                    <a:pt x="74" y="307"/>
                  </a:lnTo>
                  <a:lnTo>
                    <a:pt x="75" y="317"/>
                  </a:lnTo>
                  <a:lnTo>
                    <a:pt x="73" y="319"/>
                  </a:lnTo>
                  <a:lnTo>
                    <a:pt x="70" y="321"/>
                  </a:lnTo>
                  <a:lnTo>
                    <a:pt x="65" y="325"/>
                  </a:lnTo>
                  <a:lnTo>
                    <a:pt x="61" y="331"/>
                  </a:lnTo>
                  <a:lnTo>
                    <a:pt x="56" y="333"/>
                  </a:lnTo>
                  <a:lnTo>
                    <a:pt x="56" y="343"/>
                  </a:lnTo>
                  <a:lnTo>
                    <a:pt x="53" y="346"/>
                  </a:lnTo>
                  <a:lnTo>
                    <a:pt x="49" y="345"/>
                  </a:lnTo>
                  <a:lnTo>
                    <a:pt x="48" y="349"/>
                  </a:lnTo>
                  <a:lnTo>
                    <a:pt x="44" y="353"/>
                  </a:lnTo>
                  <a:lnTo>
                    <a:pt x="45" y="359"/>
                  </a:lnTo>
                  <a:lnTo>
                    <a:pt x="42" y="364"/>
                  </a:lnTo>
                  <a:lnTo>
                    <a:pt x="43" y="367"/>
                  </a:lnTo>
                  <a:lnTo>
                    <a:pt x="46" y="371"/>
                  </a:lnTo>
                  <a:lnTo>
                    <a:pt x="48" y="374"/>
                  </a:lnTo>
                  <a:lnTo>
                    <a:pt x="47" y="377"/>
                  </a:lnTo>
                  <a:lnTo>
                    <a:pt x="39" y="375"/>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60" name="Freeform 262"/>
            <p:cNvSpPr>
              <a:spLocks/>
            </p:cNvSpPr>
            <p:nvPr/>
          </p:nvSpPr>
          <p:spPr bwMode="gray">
            <a:xfrm>
              <a:off x="3858970" y="1977169"/>
              <a:ext cx="245298" cy="188779"/>
            </a:xfrm>
            <a:custGeom>
              <a:avLst/>
              <a:gdLst>
                <a:gd name="T0" fmla="*/ 2147483647 w 101"/>
                <a:gd name="T1" fmla="*/ 0 h 75"/>
                <a:gd name="T2" fmla="*/ 2147483647 w 101"/>
                <a:gd name="T3" fmla="*/ 2147483647 h 75"/>
                <a:gd name="T4" fmla="*/ 2147483647 w 101"/>
                <a:gd name="T5" fmla="*/ 2147483647 h 75"/>
                <a:gd name="T6" fmla="*/ 2147483647 w 101"/>
                <a:gd name="T7" fmla="*/ 2147483647 h 75"/>
                <a:gd name="T8" fmla="*/ 2147483647 w 101"/>
                <a:gd name="T9" fmla="*/ 2147483647 h 75"/>
                <a:gd name="T10" fmla="*/ 2147483647 w 101"/>
                <a:gd name="T11" fmla="*/ 2147483647 h 75"/>
                <a:gd name="T12" fmla="*/ 2147483647 w 101"/>
                <a:gd name="T13" fmla="*/ 2147483647 h 75"/>
                <a:gd name="T14" fmla="*/ 2147483647 w 101"/>
                <a:gd name="T15" fmla="*/ 2147483647 h 75"/>
                <a:gd name="T16" fmla="*/ 2147483647 w 101"/>
                <a:gd name="T17" fmla="*/ 2147483647 h 75"/>
                <a:gd name="T18" fmla="*/ 2147483647 w 101"/>
                <a:gd name="T19" fmla="*/ 2147483647 h 75"/>
                <a:gd name="T20" fmla="*/ 2147483647 w 101"/>
                <a:gd name="T21" fmla="*/ 2147483647 h 75"/>
                <a:gd name="T22" fmla="*/ 2147483647 w 101"/>
                <a:gd name="T23" fmla="*/ 2147483647 h 75"/>
                <a:gd name="T24" fmla="*/ 2147483647 w 101"/>
                <a:gd name="T25" fmla="*/ 2147483647 h 75"/>
                <a:gd name="T26" fmla="*/ 2147483647 w 101"/>
                <a:gd name="T27" fmla="*/ 2147483647 h 75"/>
                <a:gd name="T28" fmla="*/ 2147483647 w 101"/>
                <a:gd name="T29" fmla="*/ 2147483647 h 75"/>
                <a:gd name="T30" fmla="*/ 2147483647 w 101"/>
                <a:gd name="T31" fmla="*/ 2147483647 h 75"/>
                <a:gd name="T32" fmla="*/ 2147483647 w 101"/>
                <a:gd name="T33" fmla="*/ 2147483647 h 75"/>
                <a:gd name="T34" fmla="*/ 2147483647 w 101"/>
                <a:gd name="T35" fmla="*/ 2147483647 h 75"/>
                <a:gd name="T36" fmla="*/ 2147483647 w 101"/>
                <a:gd name="T37" fmla="*/ 2147483647 h 75"/>
                <a:gd name="T38" fmla="*/ 2147483647 w 101"/>
                <a:gd name="T39" fmla="*/ 2147483647 h 75"/>
                <a:gd name="T40" fmla="*/ 0 w 101"/>
                <a:gd name="T41" fmla="*/ 2147483647 h 75"/>
                <a:gd name="T42" fmla="*/ 2147483647 w 101"/>
                <a:gd name="T43" fmla="*/ 2147483647 h 75"/>
                <a:gd name="T44" fmla="*/ 2147483647 w 101"/>
                <a:gd name="T45" fmla="*/ 2147483647 h 75"/>
                <a:gd name="T46" fmla="*/ 2147483647 w 101"/>
                <a:gd name="T47" fmla="*/ 2147483647 h 75"/>
                <a:gd name="T48" fmla="*/ 2147483647 w 101"/>
                <a:gd name="T49" fmla="*/ 2147483647 h 75"/>
                <a:gd name="T50" fmla="*/ 2147483647 w 101"/>
                <a:gd name="T51" fmla="*/ 2147483647 h 75"/>
                <a:gd name="T52" fmla="*/ 2147483647 w 101"/>
                <a:gd name="T53" fmla="*/ 2147483647 h 75"/>
                <a:gd name="T54" fmla="*/ 2147483647 w 101"/>
                <a:gd name="T55" fmla="*/ 2147483647 h 75"/>
                <a:gd name="T56" fmla="*/ 2147483647 w 101"/>
                <a:gd name="T57" fmla="*/ 2147483647 h 75"/>
                <a:gd name="T58" fmla="*/ 2147483647 w 101"/>
                <a:gd name="T59" fmla="*/ 2147483647 h 75"/>
                <a:gd name="T60" fmla="*/ 2147483647 w 101"/>
                <a:gd name="T61" fmla="*/ 2147483647 h 75"/>
                <a:gd name="T62" fmla="*/ 2147483647 w 101"/>
                <a:gd name="T63" fmla="*/ 2147483647 h 75"/>
                <a:gd name="T64" fmla="*/ 2147483647 w 101"/>
                <a:gd name="T65" fmla="*/ 2147483647 h 75"/>
                <a:gd name="T66" fmla="*/ 2147483647 w 101"/>
                <a:gd name="T67" fmla="*/ 2147483647 h 75"/>
                <a:gd name="T68" fmla="*/ 2147483647 w 101"/>
                <a:gd name="T69" fmla="*/ 2147483647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75"/>
                <a:gd name="T107" fmla="*/ 101 w 101"/>
                <a:gd name="T108" fmla="*/ 75 h 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75">
                  <a:moveTo>
                    <a:pt x="74" y="9"/>
                  </a:moveTo>
                  <a:lnTo>
                    <a:pt x="74" y="0"/>
                  </a:lnTo>
                  <a:lnTo>
                    <a:pt x="81" y="0"/>
                  </a:lnTo>
                  <a:lnTo>
                    <a:pt x="83" y="4"/>
                  </a:lnTo>
                  <a:lnTo>
                    <a:pt x="89" y="4"/>
                  </a:lnTo>
                  <a:lnTo>
                    <a:pt x="92" y="3"/>
                  </a:lnTo>
                  <a:lnTo>
                    <a:pt x="93" y="6"/>
                  </a:lnTo>
                  <a:lnTo>
                    <a:pt x="89" y="9"/>
                  </a:lnTo>
                  <a:lnTo>
                    <a:pt x="91" y="13"/>
                  </a:lnTo>
                  <a:lnTo>
                    <a:pt x="90" y="20"/>
                  </a:lnTo>
                  <a:lnTo>
                    <a:pt x="93" y="21"/>
                  </a:lnTo>
                  <a:lnTo>
                    <a:pt x="95" y="25"/>
                  </a:lnTo>
                  <a:lnTo>
                    <a:pt x="99" y="25"/>
                  </a:lnTo>
                  <a:lnTo>
                    <a:pt x="101" y="32"/>
                  </a:lnTo>
                  <a:lnTo>
                    <a:pt x="97" y="43"/>
                  </a:lnTo>
                  <a:lnTo>
                    <a:pt x="89" y="49"/>
                  </a:lnTo>
                  <a:lnTo>
                    <a:pt x="87" y="56"/>
                  </a:lnTo>
                  <a:lnTo>
                    <a:pt x="78" y="56"/>
                  </a:lnTo>
                  <a:lnTo>
                    <a:pt x="72" y="65"/>
                  </a:lnTo>
                  <a:lnTo>
                    <a:pt x="65" y="66"/>
                  </a:lnTo>
                  <a:lnTo>
                    <a:pt x="58" y="74"/>
                  </a:lnTo>
                  <a:lnTo>
                    <a:pt x="41" y="75"/>
                  </a:lnTo>
                  <a:lnTo>
                    <a:pt x="31" y="67"/>
                  </a:lnTo>
                  <a:lnTo>
                    <a:pt x="21" y="65"/>
                  </a:lnTo>
                  <a:lnTo>
                    <a:pt x="16" y="63"/>
                  </a:lnTo>
                  <a:lnTo>
                    <a:pt x="17" y="59"/>
                  </a:lnTo>
                  <a:lnTo>
                    <a:pt x="23" y="59"/>
                  </a:lnTo>
                  <a:lnTo>
                    <a:pt x="24" y="53"/>
                  </a:lnTo>
                  <a:lnTo>
                    <a:pt x="20" y="47"/>
                  </a:lnTo>
                  <a:lnTo>
                    <a:pt x="20" y="44"/>
                  </a:lnTo>
                  <a:lnTo>
                    <a:pt x="16" y="42"/>
                  </a:lnTo>
                  <a:lnTo>
                    <a:pt x="4" y="44"/>
                  </a:lnTo>
                  <a:lnTo>
                    <a:pt x="5" y="39"/>
                  </a:lnTo>
                  <a:lnTo>
                    <a:pt x="12" y="38"/>
                  </a:lnTo>
                  <a:lnTo>
                    <a:pt x="19" y="37"/>
                  </a:lnTo>
                  <a:lnTo>
                    <a:pt x="24" y="38"/>
                  </a:lnTo>
                  <a:lnTo>
                    <a:pt x="26" y="36"/>
                  </a:lnTo>
                  <a:lnTo>
                    <a:pt x="18" y="31"/>
                  </a:lnTo>
                  <a:lnTo>
                    <a:pt x="22" y="29"/>
                  </a:lnTo>
                  <a:lnTo>
                    <a:pt x="20" y="25"/>
                  </a:lnTo>
                  <a:lnTo>
                    <a:pt x="6" y="25"/>
                  </a:lnTo>
                  <a:lnTo>
                    <a:pt x="0" y="26"/>
                  </a:lnTo>
                  <a:lnTo>
                    <a:pt x="0" y="22"/>
                  </a:lnTo>
                  <a:lnTo>
                    <a:pt x="8" y="11"/>
                  </a:lnTo>
                  <a:lnTo>
                    <a:pt x="11" y="12"/>
                  </a:lnTo>
                  <a:lnTo>
                    <a:pt x="13" y="15"/>
                  </a:lnTo>
                  <a:lnTo>
                    <a:pt x="17" y="14"/>
                  </a:lnTo>
                  <a:lnTo>
                    <a:pt x="14" y="9"/>
                  </a:lnTo>
                  <a:lnTo>
                    <a:pt x="11" y="2"/>
                  </a:lnTo>
                  <a:lnTo>
                    <a:pt x="18" y="2"/>
                  </a:lnTo>
                  <a:lnTo>
                    <a:pt x="26" y="10"/>
                  </a:lnTo>
                  <a:lnTo>
                    <a:pt x="25" y="17"/>
                  </a:lnTo>
                  <a:lnTo>
                    <a:pt x="28" y="26"/>
                  </a:lnTo>
                  <a:lnTo>
                    <a:pt x="31" y="29"/>
                  </a:lnTo>
                  <a:lnTo>
                    <a:pt x="33" y="26"/>
                  </a:lnTo>
                  <a:lnTo>
                    <a:pt x="32" y="24"/>
                  </a:lnTo>
                  <a:lnTo>
                    <a:pt x="37" y="22"/>
                  </a:lnTo>
                  <a:lnTo>
                    <a:pt x="39" y="19"/>
                  </a:lnTo>
                  <a:lnTo>
                    <a:pt x="35" y="16"/>
                  </a:lnTo>
                  <a:lnTo>
                    <a:pt x="38" y="14"/>
                  </a:lnTo>
                  <a:lnTo>
                    <a:pt x="41" y="14"/>
                  </a:lnTo>
                  <a:lnTo>
                    <a:pt x="45" y="19"/>
                  </a:lnTo>
                  <a:lnTo>
                    <a:pt x="45" y="13"/>
                  </a:lnTo>
                  <a:lnTo>
                    <a:pt x="53" y="11"/>
                  </a:lnTo>
                  <a:lnTo>
                    <a:pt x="55" y="16"/>
                  </a:lnTo>
                  <a:lnTo>
                    <a:pt x="58" y="15"/>
                  </a:lnTo>
                  <a:lnTo>
                    <a:pt x="57" y="11"/>
                  </a:lnTo>
                  <a:lnTo>
                    <a:pt x="62" y="9"/>
                  </a:lnTo>
                  <a:lnTo>
                    <a:pt x="66" y="13"/>
                  </a:lnTo>
                  <a:lnTo>
                    <a:pt x="74"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61" name="Freeform 263"/>
            <p:cNvSpPr>
              <a:spLocks/>
            </p:cNvSpPr>
            <p:nvPr/>
          </p:nvSpPr>
          <p:spPr bwMode="gray">
            <a:xfrm>
              <a:off x="5468272" y="1852623"/>
              <a:ext cx="50174" cy="35031"/>
            </a:xfrm>
            <a:custGeom>
              <a:avLst/>
              <a:gdLst>
                <a:gd name="T0" fmla="*/ 2147483647 w 21"/>
                <a:gd name="T1" fmla="*/ 2147483647 h 14"/>
                <a:gd name="T2" fmla="*/ 2147483647 w 21"/>
                <a:gd name="T3" fmla="*/ 0 h 14"/>
                <a:gd name="T4" fmla="*/ 2147483647 w 21"/>
                <a:gd name="T5" fmla="*/ 2147483647 h 14"/>
                <a:gd name="T6" fmla="*/ 2147483647 w 21"/>
                <a:gd name="T7" fmla="*/ 2147483647 h 14"/>
                <a:gd name="T8" fmla="*/ 2147483647 w 21"/>
                <a:gd name="T9" fmla="*/ 2147483647 h 14"/>
                <a:gd name="T10" fmla="*/ 2147483647 w 21"/>
                <a:gd name="T11" fmla="*/ 2147483647 h 14"/>
                <a:gd name="T12" fmla="*/ 0 w 21"/>
                <a:gd name="T13" fmla="*/ 2147483647 h 14"/>
                <a:gd name="T14" fmla="*/ 0 w 21"/>
                <a:gd name="T15" fmla="*/ 2147483647 h 14"/>
                <a:gd name="T16" fmla="*/ 2147483647 w 21"/>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4"/>
                <a:gd name="T29" fmla="*/ 21 w 21"/>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4">
                  <a:moveTo>
                    <a:pt x="3" y="1"/>
                  </a:moveTo>
                  <a:lnTo>
                    <a:pt x="11" y="0"/>
                  </a:lnTo>
                  <a:lnTo>
                    <a:pt x="15" y="4"/>
                  </a:lnTo>
                  <a:lnTo>
                    <a:pt x="21" y="5"/>
                  </a:lnTo>
                  <a:lnTo>
                    <a:pt x="19" y="11"/>
                  </a:lnTo>
                  <a:lnTo>
                    <a:pt x="12" y="14"/>
                  </a:lnTo>
                  <a:lnTo>
                    <a:pt x="0" y="12"/>
                  </a:lnTo>
                  <a:lnTo>
                    <a:pt x="0" y="8"/>
                  </a:lnTo>
                  <a:lnTo>
                    <a:pt x="3"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62" name="Freeform 264"/>
            <p:cNvSpPr>
              <a:spLocks/>
            </p:cNvSpPr>
            <p:nvPr/>
          </p:nvSpPr>
          <p:spPr bwMode="gray">
            <a:xfrm>
              <a:off x="5707994" y="1815637"/>
              <a:ext cx="33450" cy="23355"/>
            </a:xfrm>
            <a:custGeom>
              <a:avLst/>
              <a:gdLst>
                <a:gd name="T0" fmla="*/ 2147483647 w 14"/>
                <a:gd name="T1" fmla="*/ 0 h 9"/>
                <a:gd name="T2" fmla="*/ 2147483647 w 14"/>
                <a:gd name="T3" fmla="*/ 2147483647 h 9"/>
                <a:gd name="T4" fmla="*/ 2147483647 w 14"/>
                <a:gd name="T5" fmla="*/ 2147483647 h 9"/>
                <a:gd name="T6" fmla="*/ 2147483647 w 14"/>
                <a:gd name="T7" fmla="*/ 2147483647 h 9"/>
                <a:gd name="T8" fmla="*/ 2147483647 w 14"/>
                <a:gd name="T9" fmla="*/ 2147483647 h 9"/>
                <a:gd name="T10" fmla="*/ 0 w 14"/>
                <a:gd name="T11" fmla="*/ 2147483647 h 9"/>
                <a:gd name="T12" fmla="*/ 2147483647 w 14"/>
                <a:gd name="T13" fmla="*/ 0 h 9"/>
                <a:gd name="T14" fmla="*/ 0 60000 65536"/>
                <a:gd name="T15" fmla="*/ 0 60000 65536"/>
                <a:gd name="T16" fmla="*/ 0 60000 65536"/>
                <a:gd name="T17" fmla="*/ 0 60000 65536"/>
                <a:gd name="T18" fmla="*/ 0 60000 65536"/>
                <a:gd name="T19" fmla="*/ 0 60000 65536"/>
                <a:gd name="T20" fmla="*/ 0 60000 65536"/>
                <a:gd name="T21" fmla="*/ 0 w 14"/>
                <a:gd name="T22" fmla="*/ 0 h 9"/>
                <a:gd name="T23" fmla="*/ 14 w 1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9">
                  <a:moveTo>
                    <a:pt x="4" y="0"/>
                  </a:moveTo>
                  <a:lnTo>
                    <a:pt x="14" y="5"/>
                  </a:lnTo>
                  <a:lnTo>
                    <a:pt x="14" y="9"/>
                  </a:lnTo>
                  <a:lnTo>
                    <a:pt x="10" y="9"/>
                  </a:lnTo>
                  <a:lnTo>
                    <a:pt x="2" y="5"/>
                  </a:lnTo>
                  <a:lnTo>
                    <a:pt x="0" y="2"/>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63" name="Freeform 265"/>
            <p:cNvSpPr>
              <a:spLocks/>
            </p:cNvSpPr>
            <p:nvPr/>
          </p:nvSpPr>
          <p:spPr bwMode="gray">
            <a:xfrm>
              <a:off x="4897784" y="2695301"/>
              <a:ext cx="393963" cy="305547"/>
            </a:xfrm>
            <a:custGeom>
              <a:avLst/>
              <a:gdLst>
                <a:gd name="T0" fmla="*/ 0 w 162"/>
                <a:gd name="T1" fmla="*/ 2147483647 h 120"/>
                <a:gd name="T2" fmla="*/ 2147483647 w 162"/>
                <a:gd name="T3" fmla="*/ 2147483647 h 120"/>
                <a:gd name="T4" fmla="*/ 2147483647 w 162"/>
                <a:gd name="T5" fmla="*/ 2147483647 h 120"/>
                <a:gd name="T6" fmla="*/ 2147483647 w 162"/>
                <a:gd name="T7" fmla="*/ 2147483647 h 120"/>
                <a:gd name="T8" fmla="*/ 2147483647 w 162"/>
                <a:gd name="T9" fmla="*/ 2147483647 h 120"/>
                <a:gd name="T10" fmla="*/ 2147483647 w 162"/>
                <a:gd name="T11" fmla="*/ 2147483647 h 120"/>
                <a:gd name="T12" fmla="*/ 2147483647 w 162"/>
                <a:gd name="T13" fmla="*/ 2147483647 h 120"/>
                <a:gd name="T14" fmla="*/ 2147483647 w 162"/>
                <a:gd name="T15" fmla="*/ 2147483647 h 120"/>
                <a:gd name="T16" fmla="*/ 2147483647 w 162"/>
                <a:gd name="T17" fmla="*/ 0 h 120"/>
                <a:gd name="T18" fmla="*/ 2147483647 w 162"/>
                <a:gd name="T19" fmla="*/ 2147483647 h 120"/>
                <a:gd name="T20" fmla="*/ 2147483647 w 162"/>
                <a:gd name="T21" fmla="*/ 2147483647 h 120"/>
                <a:gd name="T22" fmla="*/ 2147483647 w 162"/>
                <a:gd name="T23" fmla="*/ 2147483647 h 120"/>
                <a:gd name="T24" fmla="*/ 2147483647 w 162"/>
                <a:gd name="T25" fmla="*/ 2147483647 h 120"/>
                <a:gd name="T26" fmla="*/ 2147483647 w 162"/>
                <a:gd name="T27" fmla="*/ 2147483647 h 120"/>
                <a:gd name="T28" fmla="*/ 2147483647 w 162"/>
                <a:gd name="T29" fmla="*/ 2147483647 h 120"/>
                <a:gd name="T30" fmla="*/ 2147483647 w 162"/>
                <a:gd name="T31" fmla="*/ 2147483647 h 120"/>
                <a:gd name="T32" fmla="*/ 2147483647 w 162"/>
                <a:gd name="T33" fmla="*/ 2147483647 h 120"/>
                <a:gd name="T34" fmla="*/ 2147483647 w 162"/>
                <a:gd name="T35" fmla="*/ 2147483647 h 120"/>
                <a:gd name="T36" fmla="*/ 2147483647 w 162"/>
                <a:gd name="T37" fmla="*/ 2147483647 h 120"/>
                <a:gd name="T38" fmla="*/ 2147483647 w 162"/>
                <a:gd name="T39" fmla="*/ 2147483647 h 120"/>
                <a:gd name="T40" fmla="*/ 2147483647 w 162"/>
                <a:gd name="T41" fmla="*/ 2147483647 h 120"/>
                <a:gd name="T42" fmla="*/ 2147483647 w 162"/>
                <a:gd name="T43" fmla="*/ 2147483647 h 120"/>
                <a:gd name="T44" fmla="*/ 2147483647 w 162"/>
                <a:gd name="T45" fmla="*/ 2147483647 h 120"/>
                <a:gd name="T46" fmla="*/ 2147483647 w 162"/>
                <a:gd name="T47" fmla="*/ 2147483647 h 120"/>
                <a:gd name="T48" fmla="*/ 2147483647 w 162"/>
                <a:gd name="T49" fmla="*/ 2147483647 h 120"/>
                <a:gd name="T50" fmla="*/ 2147483647 w 162"/>
                <a:gd name="T51" fmla="*/ 2147483647 h 120"/>
                <a:gd name="T52" fmla="*/ 2147483647 w 162"/>
                <a:gd name="T53" fmla="*/ 2147483647 h 120"/>
                <a:gd name="T54" fmla="*/ 2147483647 w 162"/>
                <a:gd name="T55" fmla="*/ 2147483647 h 120"/>
                <a:gd name="T56" fmla="*/ 2147483647 w 162"/>
                <a:gd name="T57" fmla="*/ 2147483647 h 120"/>
                <a:gd name="T58" fmla="*/ 2147483647 w 162"/>
                <a:gd name="T59" fmla="*/ 2147483647 h 120"/>
                <a:gd name="T60" fmla="*/ 2147483647 w 162"/>
                <a:gd name="T61" fmla="*/ 2147483647 h 120"/>
                <a:gd name="T62" fmla="*/ 2147483647 w 162"/>
                <a:gd name="T63" fmla="*/ 2147483647 h 120"/>
                <a:gd name="T64" fmla="*/ 2147483647 w 162"/>
                <a:gd name="T65" fmla="*/ 2147483647 h 120"/>
                <a:gd name="T66" fmla="*/ 2147483647 w 162"/>
                <a:gd name="T67" fmla="*/ 2147483647 h 120"/>
                <a:gd name="T68" fmla="*/ 2147483647 w 162"/>
                <a:gd name="T69" fmla="*/ 2147483647 h 120"/>
                <a:gd name="T70" fmla="*/ 2147483647 w 162"/>
                <a:gd name="T71" fmla="*/ 2147483647 h 120"/>
                <a:gd name="T72" fmla="*/ 2147483647 w 162"/>
                <a:gd name="T73" fmla="*/ 2147483647 h 120"/>
                <a:gd name="T74" fmla="*/ 2147483647 w 162"/>
                <a:gd name="T75" fmla="*/ 2147483647 h 120"/>
                <a:gd name="T76" fmla="*/ 2147483647 w 162"/>
                <a:gd name="T77" fmla="*/ 2147483647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2"/>
                <a:gd name="T118" fmla="*/ 0 h 120"/>
                <a:gd name="T119" fmla="*/ 162 w 162"/>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2" h="120">
                  <a:moveTo>
                    <a:pt x="8" y="68"/>
                  </a:moveTo>
                  <a:lnTo>
                    <a:pt x="0" y="61"/>
                  </a:lnTo>
                  <a:lnTo>
                    <a:pt x="2" y="52"/>
                  </a:lnTo>
                  <a:lnTo>
                    <a:pt x="6" y="48"/>
                  </a:lnTo>
                  <a:lnTo>
                    <a:pt x="6" y="45"/>
                  </a:lnTo>
                  <a:lnTo>
                    <a:pt x="19" y="30"/>
                  </a:lnTo>
                  <a:lnTo>
                    <a:pt x="18" y="16"/>
                  </a:lnTo>
                  <a:lnTo>
                    <a:pt x="27" y="6"/>
                  </a:lnTo>
                  <a:lnTo>
                    <a:pt x="34" y="5"/>
                  </a:lnTo>
                  <a:lnTo>
                    <a:pt x="40" y="8"/>
                  </a:lnTo>
                  <a:lnTo>
                    <a:pt x="45" y="8"/>
                  </a:lnTo>
                  <a:lnTo>
                    <a:pt x="51" y="10"/>
                  </a:lnTo>
                  <a:lnTo>
                    <a:pt x="55" y="8"/>
                  </a:lnTo>
                  <a:lnTo>
                    <a:pt x="70" y="14"/>
                  </a:lnTo>
                  <a:lnTo>
                    <a:pt x="75" y="12"/>
                  </a:lnTo>
                  <a:lnTo>
                    <a:pt x="77" y="6"/>
                  </a:lnTo>
                  <a:lnTo>
                    <a:pt x="86" y="3"/>
                  </a:lnTo>
                  <a:lnTo>
                    <a:pt x="93" y="0"/>
                  </a:lnTo>
                  <a:lnTo>
                    <a:pt x="105" y="1"/>
                  </a:lnTo>
                  <a:lnTo>
                    <a:pt x="109" y="18"/>
                  </a:lnTo>
                  <a:lnTo>
                    <a:pt x="116" y="19"/>
                  </a:lnTo>
                  <a:lnTo>
                    <a:pt x="116" y="25"/>
                  </a:lnTo>
                  <a:lnTo>
                    <a:pt x="120" y="31"/>
                  </a:lnTo>
                  <a:lnTo>
                    <a:pt x="135" y="30"/>
                  </a:lnTo>
                  <a:lnTo>
                    <a:pt x="143" y="37"/>
                  </a:lnTo>
                  <a:lnTo>
                    <a:pt x="148" y="37"/>
                  </a:lnTo>
                  <a:lnTo>
                    <a:pt x="162" y="50"/>
                  </a:lnTo>
                  <a:lnTo>
                    <a:pt x="156" y="57"/>
                  </a:lnTo>
                  <a:lnTo>
                    <a:pt x="155" y="69"/>
                  </a:lnTo>
                  <a:lnTo>
                    <a:pt x="151" y="68"/>
                  </a:lnTo>
                  <a:lnTo>
                    <a:pt x="144" y="75"/>
                  </a:lnTo>
                  <a:lnTo>
                    <a:pt x="139" y="86"/>
                  </a:lnTo>
                  <a:lnTo>
                    <a:pt x="133" y="86"/>
                  </a:lnTo>
                  <a:lnTo>
                    <a:pt x="129" y="90"/>
                  </a:lnTo>
                  <a:lnTo>
                    <a:pt x="117" y="91"/>
                  </a:lnTo>
                  <a:lnTo>
                    <a:pt x="117" y="94"/>
                  </a:lnTo>
                  <a:lnTo>
                    <a:pt x="115" y="96"/>
                  </a:lnTo>
                  <a:lnTo>
                    <a:pt x="105" y="98"/>
                  </a:lnTo>
                  <a:lnTo>
                    <a:pt x="106" y="100"/>
                  </a:lnTo>
                  <a:lnTo>
                    <a:pt x="113" y="103"/>
                  </a:lnTo>
                  <a:lnTo>
                    <a:pt x="115" y="107"/>
                  </a:lnTo>
                  <a:lnTo>
                    <a:pt x="123" y="108"/>
                  </a:lnTo>
                  <a:lnTo>
                    <a:pt x="127" y="108"/>
                  </a:lnTo>
                  <a:lnTo>
                    <a:pt x="127" y="112"/>
                  </a:lnTo>
                  <a:lnTo>
                    <a:pt x="120" y="113"/>
                  </a:lnTo>
                  <a:lnTo>
                    <a:pt x="115" y="115"/>
                  </a:lnTo>
                  <a:lnTo>
                    <a:pt x="109" y="120"/>
                  </a:lnTo>
                  <a:lnTo>
                    <a:pt x="102" y="120"/>
                  </a:lnTo>
                  <a:lnTo>
                    <a:pt x="101" y="115"/>
                  </a:lnTo>
                  <a:lnTo>
                    <a:pt x="101" y="110"/>
                  </a:lnTo>
                  <a:lnTo>
                    <a:pt x="95" y="108"/>
                  </a:lnTo>
                  <a:lnTo>
                    <a:pt x="95" y="105"/>
                  </a:lnTo>
                  <a:lnTo>
                    <a:pt x="97" y="104"/>
                  </a:lnTo>
                  <a:lnTo>
                    <a:pt x="102" y="101"/>
                  </a:lnTo>
                  <a:lnTo>
                    <a:pt x="102" y="98"/>
                  </a:lnTo>
                  <a:lnTo>
                    <a:pt x="98" y="96"/>
                  </a:lnTo>
                  <a:lnTo>
                    <a:pt x="92" y="96"/>
                  </a:lnTo>
                  <a:lnTo>
                    <a:pt x="88" y="95"/>
                  </a:lnTo>
                  <a:lnTo>
                    <a:pt x="85" y="91"/>
                  </a:lnTo>
                  <a:lnTo>
                    <a:pt x="82" y="90"/>
                  </a:lnTo>
                  <a:lnTo>
                    <a:pt x="79" y="93"/>
                  </a:lnTo>
                  <a:lnTo>
                    <a:pt x="74" y="94"/>
                  </a:lnTo>
                  <a:lnTo>
                    <a:pt x="74" y="99"/>
                  </a:lnTo>
                  <a:lnTo>
                    <a:pt x="67" y="106"/>
                  </a:lnTo>
                  <a:lnTo>
                    <a:pt x="62" y="107"/>
                  </a:lnTo>
                  <a:lnTo>
                    <a:pt x="62" y="98"/>
                  </a:lnTo>
                  <a:lnTo>
                    <a:pt x="66" y="92"/>
                  </a:lnTo>
                  <a:lnTo>
                    <a:pt x="70" y="92"/>
                  </a:lnTo>
                  <a:lnTo>
                    <a:pt x="71" y="88"/>
                  </a:lnTo>
                  <a:lnTo>
                    <a:pt x="67" y="84"/>
                  </a:lnTo>
                  <a:lnTo>
                    <a:pt x="64" y="71"/>
                  </a:lnTo>
                  <a:lnTo>
                    <a:pt x="59" y="64"/>
                  </a:lnTo>
                  <a:lnTo>
                    <a:pt x="45" y="64"/>
                  </a:lnTo>
                  <a:lnTo>
                    <a:pt x="39" y="68"/>
                  </a:lnTo>
                  <a:lnTo>
                    <a:pt x="32" y="72"/>
                  </a:lnTo>
                  <a:lnTo>
                    <a:pt x="24" y="74"/>
                  </a:lnTo>
                  <a:lnTo>
                    <a:pt x="14" y="70"/>
                  </a:lnTo>
                  <a:lnTo>
                    <a:pt x="8" y="6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64" name="Freeform 266"/>
            <p:cNvSpPr>
              <a:spLocks/>
            </p:cNvSpPr>
            <p:nvPr/>
          </p:nvSpPr>
          <p:spPr bwMode="gray">
            <a:xfrm>
              <a:off x="4907060" y="3012524"/>
              <a:ext cx="130082" cy="101200"/>
            </a:xfrm>
            <a:custGeom>
              <a:avLst/>
              <a:gdLst>
                <a:gd name="T0" fmla="*/ 2147483647 w 54"/>
                <a:gd name="T1" fmla="*/ 2147483647 h 40"/>
                <a:gd name="T2" fmla="*/ 2147483647 w 54"/>
                <a:gd name="T3" fmla="*/ 2147483647 h 40"/>
                <a:gd name="T4" fmla="*/ 2147483647 w 54"/>
                <a:gd name="T5" fmla="*/ 2147483647 h 40"/>
                <a:gd name="T6" fmla="*/ 2147483647 w 54"/>
                <a:gd name="T7" fmla="*/ 2147483647 h 40"/>
                <a:gd name="T8" fmla="*/ 0 w 54"/>
                <a:gd name="T9" fmla="*/ 2147483647 h 40"/>
                <a:gd name="T10" fmla="*/ 2147483647 w 54"/>
                <a:gd name="T11" fmla="*/ 0 h 40"/>
                <a:gd name="T12" fmla="*/ 2147483647 w 54"/>
                <a:gd name="T13" fmla="*/ 2147483647 h 40"/>
                <a:gd name="T14" fmla="*/ 2147483647 w 54"/>
                <a:gd name="T15" fmla="*/ 2147483647 h 40"/>
                <a:gd name="T16" fmla="*/ 2147483647 w 54"/>
                <a:gd name="T17" fmla="*/ 2147483647 h 40"/>
                <a:gd name="T18" fmla="*/ 2147483647 w 54"/>
                <a:gd name="T19" fmla="*/ 0 h 40"/>
                <a:gd name="T20" fmla="*/ 2147483647 w 54"/>
                <a:gd name="T21" fmla="*/ 0 h 40"/>
                <a:gd name="T22" fmla="*/ 2147483647 w 54"/>
                <a:gd name="T23" fmla="*/ 2147483647 h 40"/>
                <a:gd name="T24" fmla="*/ 2147483647 w 54"/>
                <a:gd name="T25" fmla="*/ 2147483647 h 40"/>
                <a:gd name="T26" fmla="*/ 2147483647 w 54"/>
                <a:gd name="T27" fmla="*/ 2147483647 h 40"/>
                <a:gd name="T28" fmla="*/ 2147483647 w 54"/>
                <a:gd name="T29" fmla="*/ 2147483647 h 40"/>
                <a:gd name="T30" fmla="*/ 2147483647 w 54"/>
                <a:gd name="T31" fmla="*/ 2147483647 h 40"/>
                <a:gd name="T32" fmla="*/ 2147483647 w 54"/>
                <a:gd name="T33" fmla="*/ 2147483647 h 40"/>
                <a:gd name="T34" fmla="*/ 2147483647 w 54"/>
                <a:gd name="T35" fmla="*/ 2147483647 h 40"/>
                <a:gd name="T36" fmla="*/ 2147483647 w 54"/>
                <a:gd name="T37" fmla="*/ 2147483647 h 40"/>
                <a:gd name="T38" fmla="*/ 2147483647 w 54"/>
                <a:gd name="T39" fmla="*/ 2147483647 h 40"/>
                <a:gd name="T40" fmla="*/ 2147483647 w 54"/>
                <a:gd name="T41" fmla="*/ 2147483647 h 40"/>
                <a:gd name="T42" fmla="*/ 2147483647 w 54"/>
                <a:gd name="T43" fmla="*/ 2147483647 h 40"/>
                <a:gd name="T44" fmla="*/ 2147483647 w 54"/>
                <a:gd name="T45" fmla="*/ 2147483647 h 40"/>
                <a:gd name="T46" fmla="*/ 2147483647 w 54"/>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40"/>
                <a:gd name="T74" fmla="*/ 54 w 54"/>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40">
                  <a:moveTo>
                    <a:pt x="5" y="40"/>
                  </a:moveTo>
                  <a:lnTo>
                    <a:pt x="5" y="31"/>
                  </a:lnTo>
                  <a:lnTo>
                    <a:pt x="1" y="21"/>
                  </a:lnTo>
                  <a:lnTo>
                    <a:pt x="5" y="13"/>
                  </a:lnTo>
                  <a:lnTo>
                    <a:pt x="0" y="7"/>
                  </a:lnTo>
                  <a:lnTo>
                    <a:pt x="3" y="0"/>
                  </a:lnTo>
                  <a:lnTo>
                    <a:pt x="9" y="4"/>
                  </a:lnTo>
                  <a:lnTo>
                    <a:pt x="20" y="7"/>
                  </a:lnTo>
                  <a:lnTo>
                    <a:pt x="30" y="5"/>
                  </a:lnTo>
                  <a:lnTo>
                    <a:pt x="37" y="0"/>
                  </a:lnTo>
                  <a:lnTo>
                    <a:pt x="42" y="0"/>
                  </a:lnTo>
                  <a:lnTo>
                    <a:pt x="54" y="5"/>
                  </a:lnTo>
                  <a:lnTo>
                    <a:pt x="54" y="11"/>
                  </a:lnTo>
                  <a:lnTo>
                    <a:pt x="50" y="14"/>
                  </a:lnTo>
                  <a:lnTo>
                    <a:pt x="49" y="25"/>
                  </a:lnTo>
                  <a:lnTo>
                    <a:pt x="47" y="31"/>
                  </a:lnTo>
                  <a:lnTo>
                    <a:pt x="41" y="29"/>
                  </a:lnTo>
                  <a:lnTo>
                    <a:pt x="35" y="31"/>
                  </a:lnTo>
                  <a:lnTo>
                    <a:pt x="33" y="39"/>
                  </a:lnTo>
                  <a:lnTo>
                    <a:pt x="28" y="40"/>
                  </a:lnTo>
                  <a:lnTo>
                    <a:pt x="23" y="37"/>
                  </a:lnTo>
                  <a:lnTo>
                    <a:pt x="17" y="36"/>
                  </a:lnTo>
                  <a:lnTo>
                    <a:pt x="11" y="38"/>
                  </a:lnTo>
                  <a:lnTo>
                    <a:pt x="5" y="4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65" name="Freeform 267"/>
            <p:cNvSpPr>
              <a:spLocks/>
            </p:cNvSpPr>
            <p:nvPr/>
          </p:nvSpPr>
          <p:spPr bwMode="gray">
            <a:xfrm>
              <a:off x="4858744" y="2868508"/>
              <a:ext cx="206272" cy="163477"/>
            </a:xfrm>
            <a:custGeom>
              <a:avLst/>
              <a:gdLst>
                <a:gd name="T0" fmla="*/ 2147483647 w 85"/>
                <a:gd name="T1" fmla="*/ 2147483647 h 64"/>
                <a:gd name="T2" fmla="*/ 2147483647 w 85"/>
                <a:gd name="T3" fmla="*/ 2147483647 h 64"/>
                <a:gd name="T4" fmla="*/ 2147483647 w 85"/>
                <a:gd name="T5" fmla="*/ 2147483647 h 64"/>
                <a:gd name="T6" fmla="*/ 2147483647 w 85"/>
                <a:gd name="T7" fmla="*/ 2147483647 h 64"/>
                <a:gd name="T8" fmla="*/ 0 w 85"/>
                <a:gd name="T9" fmla="*/ 2147483647 h 64"/>
                <a:gd name="T10" fmla="*/ 2147483647 w 85"/>
                <a:gd name="T11" fmla="*/ 2147483647 h 64"/>
                <a:gd name="T12" fmla="*/ 2147483647 w 85"/>
                <a:gd name="T13" fmla="*/ 2147483647 h 64"/>
                <a:gd name="T14" fmla="*/ 2147483647 w 85"/>
                <a:gd name="T15" fmla="*/ 2147483647 h 64"/>
                <a:gd name="T16" fmla="*/ 2147483647 w 85"/>
                <a:gd name="T17" fmla="*/ 0 h 64"/>
                <a:gd name="T18" fmla="*/ 2147483647 w 85"/>
                <a:gd name="T19" fmla="*/ 2147483647 h 64"/>
                <a:gd name="T20" fmla="*/ 2147483647 w 85"/>
                <a:gd name="T21" fmla="*/ 2147483647 h 64"/>
                <a:gd name="T22" fmla="*/ 2147483647 w 85"/>
                <a:gd name="T23" fmla="*/ 2147483647 h 64"/>
                <a:gd name="T24" fmla="*/ 2147483647 w 85"/>
                <a:gd name="T25" fmla="*/ 0 h 64"/>
                <a:gd name="T26" fmla="*/ 2147483647 w 85"/>
                <a:gd name="T27" fmla="*/ 2147483647 h 64"/>
                <a:gd name="T28" fmla="*/ 2147483647 w 85"/>
                <a:gd name="T29" fmla="*/ 2147483647 h 64"/>
                <a:gd name="T30" fmla="*/ 2147483647 w 85"/>
                <a:gd name="T31" fmla="*/ 2147483647 h 64"/>
                <a:gd name="T32" fmla="*/ 2147483647 w 85"/>
                <a:gd name="T33" fmla="*/ 2147483647 h 64"/>
                <a:gd name="T34" fmla="*/ 2147483647 w 85"/>
                <a:gd name="T35" fmla="*/ 2147483647 h 64"/>
                <a:gd name="T36" fmla="*/ 2147483647 w 85"/>
                <a:gd name="T37" fmla="*/ 2147483647 h 64"/>
                <a:gd name="T38" fmla="*/ 2147483647 w 85"/>
                <a:gd name="T39" fmla="*/ 2147483647 h 64"/>
                <a:gd name="T40" fmla="*/ 2147483647 w 85"/>
                <a:gd name="T41" fmla="*/ 2147483647 h 64"/>
                <a:gd name="T42" fmla="*/ 2147483647 w 85"/>
                <a:gd name="T43" fmla="*/ 2147483647 h 64"/>
                <a:gd name="T44" fmla="*/ 2147483647 w 85"/>
                <a:gd name="T45" fmla="*/ 2147483647 h 64"/>
                <a:gd name="T46" fmla="*/ 2147483647 w 85"/>
                <a:gd name="T47" fmla="*/ 2147483647 h 64"/>
                <a:gd name="T48" fmla="*/ 2147483647 w 85"/>
                <a:gd name="T49" fmla="*/ 2147483647 h 64"/>
                <a:gd name="T50" fmla="*/ 2147483647 w 85"/>
                <a:gd name="T51" fmla="*/ 2147483647 h 64"/>
                <a:gd name="T52" fmla="*/ 2147483647 w 85"/>
                <a:gd name="T53" fmla="*/ 2147483647 h 64"/>
                <a:gd name="T54" fmla="*/ 2147483647 w 85"/>
                <a:gd name="T55" fmla="*/ 2147483647 h 64"/>
                <a:gd name="T56" fmla="*/ 2147483647 w 85"/>
                <a:gd name="T57" fmla="*/ 2147483647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64"/>
                <a:gd name="T89" fmla="*/ 85 w 85"/>
                <a:gd name="T90" fmla="*/ 64 h 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64">
                  <a:moveTo>
                    <a:pt x="23" y="57"/>
                  </a:moveTo>
                  <a:lnTo>
                    <a:pt x="18" y="50"/>
                  </a:lnTo>
                  <a:lnTo>
                    <a:pt x="6" y="48"/>
                  </a:lnTo>
                  <a:lnTo>
                    <a:pt x="5" y="37"/>
                  </a:lnTo>
                  <a:lnTo>
                    <a:pt x="0" y="28"/>
                  </a:lnTo>
                  <a:lnTo>
                    <a:pt x="8" y="26"/>
                  </a:lnTo>
                  <a:lnTo>
                    <a:pt x="10" y="14"/>
                  </a:lnTo>
                  <a:lnTo>
                    <a:pt x="17" y="5"/>
                  </a:lnTo>
                  <a:lnTo>
                    <a:pt x="25" y="0"/>
                  </a:lnTo>
                  <a:lnTo>
                    <a:pt x="31" y="2"/>
                  </a:lnTo>
                  <a:lnTo>
                    <a:pt x="41" y="6"/>
                  </a:lnTo>
                  <a:lnTo>
                    <a:pt x="49" y="4"/>
                  </a:lnTo>
                  <a:lnTo>
                    <a:pt x="56" y="0"/>
                  </a:lnTo>
                  <a:lnTo>
                    <a:pt x="62" y="2"/>
                  </a:lnTo>
                  <a:lnTo>
                    <a:pt x="67" y="10"/>
                  </a:lnTo>
                  <a:lnTo>
                    <a:pt x="71" y="27"/>
                  </a:lnTo>
                  <a:lnTo>
                    <a:pt x="74" y="31"/>
                  </a:lnTo>
                  <a:lnTo>
                    <a:pt x="74" y="37"/>
                  </a:lnTo>
                  <a:lnTo>
                    <a:pt x="79" y="39"/>
                  </a:lnTo>
                  <a:lnTo>
                    <a:pt x="84" y="38"/>
                  </a:lnTo>
                  <a:lnTo>
                    <a:pt x="85" y="43"/>
                  </a:lnTo>
                  <a:lnTo>
                    <a:pt x="76" y="53"/>
                  </a:lnTo>
                  <a:lnTo>
                    <a:pt x="74" y="62"/>
                  </a:lnTo>
                  <a:lnTo>
                    <a:pt x="62" y="57"/>
                  </a:lnTo>
                  <a:lnTo>
                    <a:pt x="57" y="57"/>
                  </a:lnTo>
                  <a:lnTo>
                    <a:pt x="50" y="62"/>
                  </a:lnTo>
                  <a:lnTo>
                    <a:pt x="40" y="64"/>
                  </a:lnTo>
                  <a:lnTo>
                    <a:pt x="29" y="61"/>
                  </a:lnTo>
                  <a:lnTo>
                    <a:pt x="23" y="5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66" name="Freeform 268"/>
            <p:cNvSpPr>
              <a:spLocks/>
            </p:cNvSpPr>
            <p:nvPr/>
          </p:nvSpPr>
          <p:spPr bwMode="gray">
            <a:xfrm>
              <a:off x="4678487" y="3218819"/>
              <a:ext cx="65042" cy="46708"/>
            </a:xfrm>
            <a:custGeom>
              <a:avLst/>
              <a:gdLst>
                <a:gd name="T0" fmla="*/ 2147483647 w 27"/>
                <a:gd name="T1" fmla="*/ 0 h 18"/>
                <a:gd name="T2" fmla="*/ 2147483647 w 27"/>
                <a:gd name="T3" fmla="*/ 2147483647 h 18"/>
                <a:gd name="T4" fmla="*/ 2147483647 w 27"/>
                <a:gd name="T5" fmla="*/ 2147483647 h 18"/>
                <a:gd name="T6" fmla="*/ 2147483647 w 27"/>
                <a:gd name="T7" fmla="*/ 2147483647 h 18"/>
                <a:gd name="T8" fmla="*/ 2147483647 w 27"/>
                <a:gd name="T9" fmla="*/ 2147483647 h 18"/>
                <a:gd name="T10" fmla="*/ 0 w 27"/>
                <a:gd name="T11" fmla="*/ 2147483647 h 18"/>
                <a:gd name="T12" fmla="*/ 0 w 27"/>
                <a:gd name="T13" fmla="*/ 2147483647 h 18"/>
                <a:gd name="T14" fmla="*/ 2147483647 w 27"/>
                <a:gd name="T15" fmla="*/ 2147483647 h 18"/>
                <a:gd name="T16" fmla="*/ 2147483647 w 27"/>
                <a:gd name="T17" fmla="*/ 2147483647 h 18"/>
                <a:gd name="T18" fmla="*/ 2147483647 w 27"/>
                <a:gd name="T19" fmla="*/ 2147483647 h 18"/>
                <a:gd name="T20" fmla="*/ 2147483647 w 27"/>
                <a:gd name="T21" fmla="*/ 2147483647 h 18"/>
                <a:gd name="T22" fmla="*/ 2147483647 w 27"/>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18"/>
                <a:gd name="T38" fmla="*/ 27 w 27"/>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18">
                  <a:moveTo>
                    <a:pt x="27" y="0"/>
                  </a:moveTo>
                  <a:lnTo>
                    <a:pt x="24" y="7"/>
                  </a:lnTo>
                  <a:lnTo>
                    <a:pt x="24" y="18"/>
                  </a:lnTo>
                  <a:lnTo>
                    <a:pt x="12" y="12"/>
                  </a:lnTo>
                  <a:lnTo>
                    <a:pt x="7" y="8"/>
                  </a:lnTo>
                  <a:lnTo>
                    <a:pt x="0" y="6"/>
                  </a:lnTo>
                  <a:lnTo>
                    <a:pt x="0" y="4"/>
                  </a:lnTo>
                  <a:lnTo>
                    <a:pt x="3" y="1"/>
                  </a:lnTo>
                  <a:lnTo>
                    <a:pt x="7" y="1"/>
                  </a:lnTo>
                  <a:lnTo>
                    <a:pt x="11" y="2"/>
                  </a:lnTo>
                  <a:lnTo>
                    <a:pt x="21" y="2"/>
                  </a:lnTo>
                  <a:lnTo>
                    <a:pt x="27" y="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67" name="Freeform 269"/>
            <p:cNvSpPr>
              <a:spLocks/>
            </p:cNvSpPr>
            <p:nvPr/>
          </p:nvSpPr>
          <p:spPr bwMode="gray">
            <a:xfrm>
              <a:off x="4717512" y="3275257"/>
              <a:ext cx="13008" cy="9731"/>
            </a:xfrm>
            <a:custGeom>
              <a:avLst/>
              <a:gdLst>
                <a:gd name="T0" fmla="*/ 2147483647 w 5"/>
                <a:gd name="T1" fmla="*/ 0 h 4"/>
                <a:gd name="T2" fmla="*/ 2147483647 w 5"/>
                <a:gd name="T3" fmla="*/ 2147483647 h 4"/>
                <a:gd name="T4" fmla="*/ 2147483647 w 5"/>
                <a:gd name="T5" fmla="*/ 2147483647 h 4"/>
                <a:gd name="T6" fmla="*/ 0 w 5"/>
                <a:gd name="T7" fmla="*/ 2147483647 h 4"/>
                <a:gd name="T8" fmla="*/ 0 w 5"/>
                <a:gd name="T9" fmla="*/ 2147483647 h 4"/>
                <a:gd name="T10" fmla="*/ 2147483647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3" y="0"/>
                  </a:moveTo>
                  <a:lnTo>
                    <a:pt x="5" y="1"/>
                  </a:lnTo>
                  <a:lnTo>
                    <a:pt x="5" y="4"/>
                  </a:lnTo>
                  <a:lnTo>
                    <a:pt x="0" y="4"/>
                  </a:lnTo>
                  <a:lnTo>
                    <a:pt x="0" y="2"/>
                  </a:lnTo>
                  <a:lnTo>
                    <a:pt x="3" y="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68" name="Freeform 270"/>
            <p:cNvSpPr>
              <a:spLocks/>
            </p:cNvSpPr>
            <p:nvPr/>
          </p:nvSpPr>
          <p:spPr bwMode="gray">
            <a:xfrm>
              <a:off x="4986967" y="3086479"/>
              <a:ext cx="59466" cy="64224"/>
            </a:xfrm>
            <a:custGeom>
              <a:avLst/>
              <a:gdLst>
                <a:gd name="T0" fmla="*/ 2147483647 w 25"/>
                <a:gd name="T1" fmla="*/ 2147483647 h 25"/>
                <a:gd name="T2" fmla="*/ 2147483647 w 25"/>
                <a:gd name="T3" fmla="*/ 0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2147483647 h 25"/>
                <a:gd name="T14" fmla="*/ 2147483647 w 25"/>
                <a:gd name="T15" fmla="*/ 2147483647 h 25"/>
                <a:gd name="T16" fmla="*/ 2147483647 w 25"/>
                <a:gd name="T17" fmla="*/ 2147483647 h 25"/>
                <a:gd name="T18" fmla="*/ 0 w 25"/>
                <a:gd name="T19" fmla="*/ 2147483647 h 25"/>
                <a:gd name="T20" fmla="*/ 0 w 25"/>
                <a:gd name="T21" fmla="*/ 2147483647 h 25"/>
                <a:gd name="T22" fmla="*/ 2147483647 w 25"/>
                <a:gd name="T23" fmla="*/ 2147483647 h 25"/>
                <a:gd name="T24" fmla="*/ 0 w 25"/>
                <a:gd name="T25" fmla="*/ 2147483647 h 25"/>
                <a:gd name="T26" fmla="*/ 2147483647 w 25"/>
                <a:gd name="T27" fmla="*/ 2147483647 h 25"/>
                <a:gd name="T28" fmla="*/ 2147483647 w 25"/>
                <a:gd name="T29" fmla="*/ 2147483647 h 25"/>
                <a:gd name="T30" fmla="*/ 2147483647 w 25"/>
                <a:gd name="T31" fmla="*/ 2147483647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25"/>
                <a:gd name="T50" fmla="*/ 25 w 25"/>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25">
                  <a:moveTo>
                    <a:pt x="2" y="2"/>
                  </a:moveTo>
                  <a:lnTo>
                    <a:pt x="8" y="0"/>
                  </a:lnTo>
                  <a:lnTo>
                    <a:pt x="14" y="2"/>
                  </a:lnTo>
                  <a:lnTo>
                    <a:pt x="25" y="12"/>
                  </a:lnTo>
                  <a:lnTo>
                    <a:pt x="24" y="16"/>
                  </a:lnTo>
                  <a:lnTo>
                    <a:pt x="19" y="16"/>
                  </a:lnTo>
                  <a:lnTo>
                    <a:pt x="13" y="15"/>
                  </a:lnTo>
                  <a:lnTo>
                    <a:pt x="12" y="19"/>
                  </a:lnTo>
                  <a:lnTo>
                    <a:pt x="5" y="20"/>
                  </a:lnTo>
                  <a:lnTo>
                    <a:pt x="0" y="25"/>
                  </a:lnTo>
                  <a:lnTo>
                    <a:pt x="0" y="23"/>
                  </a:lnTo>
                  <a:lnTo>
                    <a:pt x="2" y="20"/>
                  </a:lnTo>
                  <a:lnTo>
                    <a:pt x="0" y="19"/>
                  </a:lnTo>
                  <a:lnTo>
                    <a:pt x="4" y="13"/>
                  </a:lnTo>
                  <a:lnTo>
                    <a:pt x="5" y="7"/>
                  </a:lnTo>
                  <a:lnTo>
                    <a:pt x="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69" name="Freeform 271"/>
            <p:cNvSpPr>
              <a:spLocks/>
            </p:cNvSpPr>
            <p:nvPr/>
          </p:nvSpPr>
          <p:spPr bwMode="gray">
            <a:xfrm>
              <a:off x="4929376" y="3302514"/>
              <a:ext cx="57607" cy="21407"/>
            </a:xfrm>
            <a:custGeom>
              <a:avLst/>
              <a:gdLst>
                <a:gd name="T0" fmla="*/ 0 w 23"/>
                <a:gd name="T1" fmla="*/ 2147483647 h 8"/>
                <a:gd name="T2" fmla="*/ 2147483647 w 23"/>
                <a:gd name="T3" fmla="*/ 0 h 8"/>
                <a:gd name="T4" fmla="*/ 2147483647 w 23"/>
                <a:gd name="T5" fmla="*/ 0 h 8"/>
                <a:gd name="T6" fmla="*/ 2147483647 w 23"/>
                <a:gd name="T7" fmla="*/ 2147483647 h 8"/>
                <a:gd name="T8" fmla="*/ 2147483647 w 23"/>
                <a:gd name="T9" fmla="*/ 2147483647 h 8"/>
                <a:gd name="T10" fmla="*/ 2147483647 w 23"/>
                <a:gd name="T11" fmla="*/ 2147483647 h 8"/>
                <a:gd name="T12" fmla="*/ 2147483647 w 23"/>
                <a:gd name="T13" fmla="*/ 2147483647 h 8"/>
                <a:gd name="T14" fmla="*/ 2147483647 w 23"/>
                <a:gd name="T15" fmla="*/ 2147483647 h 8"/>
                <a:gd name="T16" fmla="*/ 2147483647 w 23"/>
                <a:gd name="T17" fmla="*/ 2147483647 h 8"/>
                <a:gd name="T18" fmla="*/ 2147483647 w 23"/>
                <a:gd name="T19" fmla="*/ 2147483647 h 8"/>
                <a:gd name="T20" fmla="*/ 2147483647 w 23"/>
                <a:gd name="T21" fmla="*/ 2147483647 h 8"/>
                <a:gd name="T22" fmla="*/ 2147483647 w 23"/>
                <a:gd name="T23" fmla="*/ 2147483647 h 8"/>
                <a:gd name="T24" fmla="*/ 2147483647 w 23"/>
                <a:gd name="T25" fmla="*/ 2147483647 h 8"/>
                <a:gd name="T26" fmla="*/ 2147483647 w 23"/>
                <a:gd name="T27" fmla="*/ 2147483647 h 8"/>
                <a:gd name="T28" fmla="*/ 2147483647 w 23"/>
                <a:gd name="T29" fmla="*/ 2147483647 h 8"/>
                <a:gd name="T30" fmla="*/ 0 w 23"/>
                <a:gd name="T31" fmla="*/ 2147483647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8"/>
                <a:gd name="T50" fmla="*/ 23 w 23"/>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8">
                  <a:moveTo>
                    <a:pt x="0" y="2"/>
                  </a:moveTo>
                  <a:lnTo>
                    <a:pt x="1" y="0"/>
                  </a:lnTo>
                  <a:lnTo>
                    <a:pt x="7" y="0"/>
                  </a:lnTo>
                  <a:lnTo>
                    <a:pt x="9" y="2"/>
                  </a:lnTo>
                  <a:lnTo>
                    <a:pt x="13" y="2"/>
                  </a:lnTo>
                  <a:lnTo>
                    <a:pt x="15" y="3"/>
                  </a:lnTo>
                  <a:lnTo>
                    <a:pt x="17" y="2"/>
                  </a:lnTo>
                  <a:lnTo>
                    <a:pt x="20" y="2"/>
                  </a:lnTo>
                  <a:lnTo>
                    <a:pt x="23" y="4"/>
                  </a:lnTo>
                  <a:lnTo>
                    <a:pt x="23" y="6"/>
                  </a:lnTo>
                  <a:lnTo>
                    <a:pt x="21" y="7"/>
                  </a:lnTo>
                  <a:lnTo>
                    <a:pt x="19" y="8"/>
                  </a:lnTo>
                  <a:lnTo>
                    <a:pt x="12" y="8"/>
                  </a:lnTo>
                  <a:lnTo>
                    <a:pt x="7" y="5"/>
                  </a:lnTo>
                  <a:lnTo>
                    <a:pt x="1" y="5"/>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70" name="Freeform 272"/>
            <p:cNvSpPr>
              <a:spLocks/>
            </p:cNvSpPr>
            <p:nvPr/>
          </p:nvSpPr>
          <p:spPr bwMode="gray">
            <a:xfrm>
              <a:off x="4966526" y="3251914"/>
              <a:ext cx="11150" cy="7785"/>
            </a:xfrm>
            <a:custGeom>
              <a:avLst/>
              <a:gdLst>
                <a:gd name="T0" fmla="*/ 0 w 5"/>
                <a:gd name="T1" fmla="*/ 2147483647 h 3"/>
                <a:gd name="T2" fmla="*/ 2147483647 w 5"/>
                <a:gd name="T3" fmla="*/ 0 h 3"/>
                <a:gd name="T4" fmla="*/ 2147483647 w 5"/>
                <a:gd name="T5" fmla="*/ 0 h 3"/>
                <a:gd name="T6" fmla="*/ 2147483647 w 5"/>
                <a:gd name="T7" fmla="*/ 2147483647 h 3"/>
                <a:gd name="T8" fmla="*/ 2147483647 w 5"/>
                <a:gd name="T9" fmla="*/ 2147483647 h 3"/>
                <a:gd name="T10" fmla="*/ 0 w 5"/>
                <a:gd name="T11" fmla="*/ 2147483647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1"/>
                  </a:moveTo>
                  <a:lnTo>
                    <a:pt x="2" y="0"/>
                  </a:lnTo>
                  <a:lnTo>
                    <a:pt x="4" y="0"/>
                  </a:lnTo>
                  <a:lnTo>
                    <a:pt x="5" y="2"/>
                  </a:lnTo>
                  <a:lnTo>
                    <a:pt x="2"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71" name="Freeform 273"/>
            <p:cNvSpPr>
              <a:spLocks/>
            </p:cNvSpPr>
            <p:nvPr/>
          </p:nvSpPr>
          <p:spPr bwMode="gray">
            <a:xfrm>
              <a:off x="5005550" y="3294720"/>
              <a:ext cx="9292" cy="11677"/>
            </a:xfrm>
            <a:custGeom>
              <a:avLst/>
              <a:gdLst>
                <a:gd name="T0" fmla="*/ 0 w 4"/>
                <a:gd name="T1" fmla="*/ 2147483647 h 4"/>
                <a:gd name="T2" fmla="*/ 2147483647 w 4"/>
                <a:gd name="T3" fmla="*/ 0 h 4"/>
                <a:gd name="T4" fmla="*/ 2147483647 w 4"/>
                <a:gd name="T5" fmla="*/ 2147483647 h 4"/>
                <a:gd name="T6" fmla="*/ 2147483647 w 4"/>
                <a:gd name="T7" fmla="*/ 2147483647 h 4"/>
                <a:gd name="T8" fmla="*/ 2147483647 w 4"/>
                <a:gd name="T9" fmla="*/ 2147483647 h 4"/>
                <a:gd name="T10" fmla="*/ 0 w 4"/>
                <a:gd name="T11" fmla="*/ 2147483647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1"/>
                  </a:moveTo>
                  <a:lnTo>
                    <a:pt x="2" y="0"/>
                  </a:lnTo>
                  <a:lnTo>
                    <a:pt x="3" y="1"/>
                  </a:lnTo>
                  <a:lnTo>
                    <a:pt x="4" y="3"/>
                  </a:lnTo>
                  <a:lnTo>
                    <a:pt x="1"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72" name="Freeform 274"/>
            <p:cNvSpPr>
              <a:spLocks/>
            </p:cNvSpPr>
            <p:nvPr/>
          </p:nvSpPr>
          <p:spPr bwMode="gray">
            <a:xfrm>
              <a:off x="4429473" y="3059242"/>
              <a:ext cx="9292" cy="7785"/>
            </a:xfrm>
            <a:custGeom>
              <a:avLst/>
              <a:gdLst>
                <a:gd name="T0" fmla="*/ 0 w 4"/>
                <a:gd name="T1" fmla="*/ 2147483647 h 3"/>
                <a:gd name="T2" fmla="*/ 2147483647 w 4"/>
                <a:gd name="T3" fmla="*/ 2147483647 h 3"/>
                <a:gd name="T4" fmla="*/ 2147483647 w 4"/>
                <a:gd name="T5" fmla="*/ 0 h 3"/>
                <a:gd name="T6" fmla="*/ 2147483647 w 4"/>
                <a:gd name="T7" fmla="*/ 2147483647 h 3"/>
                <a:gd name="T8" fmla="*/ 2147483647 w 4"/>
                <a:gd name="T9" fmla="*/ 2147483647 h 3"/>
                <a:gd name="T10" fmla="*/ 0 w 4"/>
                <a:gd name="T11" fmla="*/ 2147483647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lnTo>
                    <a:pt x="1" y="1"/>
                  </a:lnTo>
                  <a:lnTo>
                    <a:pt x="3" y="0"/>
                  </a:lnTo>
                  <a:lnTo>
                    <a:pt x="4" y="1"/>
                  </a:lnTo>
                  <a:lnTo>
                    <a:pt x="3" y="3"/>
                  </a:lnTo>
                  <a:lnTo>
                    <a:pt x="0" y="2"/>
                  </a:lnTo>
                  <a:close/>
                </a:path>
              </a:pathLst>
            </a:custGeom>
            <a:solidFill>
              <a:srgbClr val="4684C2"/>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73" name="Freeform 275"/>
            <p:cNvSpPr>
              <a:spLocks/>
            </p:cNvSpPr>
            <p:nvPr/>
          </p:nvSpPr>
          <p:spPr bwMode="gray">
            <a:xfrm>
              <a:off x="4708224" y="2924958"/>
              <a:ext cx="122649" cy="149855"/>
            </a:xfrm>
            <a:custGeom>
              <a:avLst/>
              <a:gdLst>
                <a:gd name="T0" fmla="*/ 2147483647 w 51"/>
                <a:gd name="T1" fmla="*/ 2147483647 h 59"/>
                <a:gd name="T2" fmla="*/ 2147483647 w 51"/>
                <a:gd name="T3" fmla="*/ 2147483647 h 59"/>
                <a:gd name="T4" fmla="*/ 2147483647 w 51"/>
                <a:gd name="T5" fmla="*/ 2147483647 h 59"/>
                <a:gd name="T6" fmla="*/ 2147483647 w 51"/>
                <a:gd name="T7" fmla="*/ 2147483647 h 59"/>
                <a:gd name="T8" fmla="*/ 2147483647 w 51"/>
                <a:gd name="T9" fmla="*/ 2147483647 h 59"/>
                <a:gd name="T10" fmla="*/ 2147483647 w 51"/>
                <a:gd name="T11" fmla="*/ 2147483647 h 59"/>
                <a:gd name="T12" fmla="*/ 2147483647 w 51"/>
                <a:gd name="T13" fmla="*/ 2147483647 h 59"/>
                <a:gd name="T14" fmla="*/ 2147483647 w 51"/>
                <a:gd name="T15" fmla="*/ 2147483647 h 59"/>
                <a:gd name="T16" fmla="*/ 2147483647 w 51"/>
                <a:gd name="T17" fmla="*/ 2147483647 h 59"/>
                <a:gd name="T18" fmla="*/ 2147483647 w 51"/>
                <a:gd name="T19" fmla="*/ 2147483647 h 59"/>
                <a:gd name="T20" fmla="*/ 2147483647 w 51"/>
                <a:gd name="T21" fmla="*/ 2147483647 h 59"/>
                <a:gd name="T22" fmla="*/ 0 w 51"/>
                <a:gd name="T23" fmla="*/ 2147483647 h 59"/>
                <a:gd name="T24" fmla="*/ 2147483647 w 51"/>
                <a:gd name="T25" fmla="*/ 2147483647 h 59"/>
                <a:gd name="T26" fmla="*/ 2147483647 w 51"/>
                <a:gd name="T27" fmla="*/ 2147483647 h 59"/>
                <a:gd name="T28" fmla="*/ 2147483647 w 51"/>
                <a:gd name="T29" fmla="*/ 2147483647 h 59"/>
                <a:gd name="T30" fmla="*/ 2147483647 w 51"/>
                <a:gd name="T31" fmla="*/ 2147483647 h 59"/>
                <a:gd name="T32" fmla="*/ 2147483647 w 51"/>
                <a:gd name="T33" fmla="*/ 2147483647 h 59"/>
                <a:gd name="T34" fmla="*/ 2147483647 w 51"/>
                <a:gd name="T35" fmla="*/ 0 h 59"/>
                <a:gd name="T36" fmla="*/ 2147483647 w 51"/>
                <a:gd name="T37" fmla="*/ 2147483647 h 59"/>
                <a:gd name="T38" fmla="*/ 2147483647 w 51"/>
                <a:gd name="T39" fmla="*/ 2147483647 h 59"/>
                <a:gd name="T40" fmla="*/ 2147483647 w 51"/>
                <a:gd name="T41" fmla="*/ 2147483647 h 59"/>
                <a:gd name="T42" fmla="*/ 2147483647 w 51"/>
                <a:gd name="T43" fmla="*/ 2147483647 h 59"/>
                <a:gd name="T44" fmla="*/ 2147483647 w 51"/>
                <a:gd name="T45" fmla="*/ 2147483647 h 59"/>
                <a:gd name="T46" fmla="*/ 2147483647 w 51"/>
                <a:gd name="T47" fmla="*/ 2147483647 h 59"/>
                <a:gd name="T48" fmla="*/ 2147483647 w 51"/>
                <a:gd name="T49" fmla="*/ 2147483647 h 59"/>
                <a:gd name="T50" fmla="*/ 2147483647 w 51"/>
                <a:gd name="T51" fmla="*/ 2147483647 h 59"/>
                <a:gd name="T52" fmla="*/ 2147483647 w 51"/>
                <a:gd name="T53" fmla="*/ 2147483647 h 59"/>
                <a:gd name="T54" fmla="*/ 2147483647 w 51"/>
                <a:gd name="T55" fmla="*/ 2147483647 h 59"/>
                <a:gd name="T56" fmla="*/ 2147483647 w 51"/>
                <a:gd name="T57" fmla="*/ 2147483647 h 59"/>
                <a:gd name="T58" fmla="*/ 2147483647 w 51"/>
                <a:gd name="T59" fmla="*/ 2147483647 h 59"/>
                <a:gd name="T60" fmla="*/ 2147483647 w 51"/>
                <a:gd name="T61" fmla="*/ 2147483647 h 59"/>
                <a:gd name="T62" fmla="*/ 2147483647 w 51"/>
                <a:gd name="T63" fmla="*/ 2147483647 h 59"/>
                <a:gd name="T64" fmla="*/ 2147483647 w 51"/>
                <a:gd name="T65" fmla="*/ 2147483647 h 59"/>
                <a:gd name="T66" fmla="*/ 2147483647 w 51"/>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
                <a:gd name="T103" fmla="*/ 0 h 59"/>
                <a:gd name="T104" fmla="*/ 51 w 51"/>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 h="59">
                  <a:moveTo>
                    <a:pt x="43" y="59"/>
                  </a:moveTo>
                  <a:lnTo>
                    <a:pt x="37" y="57"/>
                  </a:lnTo>
                  <a:lnTo>
                    <a:pt x="35" y="52"/>
                  </a:lnTo>
                  <a:lnTo>
                    <a:pt x="27" y="47"/>
                  </a:lnTo>
                  <a:lnTo>
                    <a:pt x="20" y="42"/>
                  </a:lnTo>
                  <a:lnTo>
                    <a:pt x="15" y="36"/>
                  </a:lnTo>
                  <a:lnTo>
                    <a:pt x="14" y="31"/>
                  </a:lnTo>
                  <a:lnTo>
                    <a:pt x="11" y="28"/>
                  </a:lnTo>
                  <a:lnTo>
                    <a:pt x="8" y="22"/>
                  </a:lnTo>
                  <a:lnTo>
                    <a:pt x="5" y="24"/>
                  </a:lnTo>
                  <a:lnTo>
                    <a:pt x="3" y="28"/>
                  </a:lnTo>
                  <a:lnTo>
                    <a:pt x="0" y="21"/>
                  </a:lnTo>
                  <a:lnTo>
                    <a:pt x="2" y="17"/>
                  </a:lnTo>
                  <a:lnTo>
                    <a:pt x="3" y="14"/>
                  </a:lnTo>
                  <a:lnTo>
                    <a:pt x="18" y="13"/>
                  </a:lnTo>
                  <a:lnTo>
                    <a:pt x="22" y="6"/>
                  </a:lnTo>
                  <a:lnTo>
                    <a:pt x="22" y="2"/>
                  </a:lnTo>
                  <a:lnTo>
                    <a:pt x="26" y="0"/>
                  </a:lnTo>
                  <a:lnTo>
                    <a:pt x="31" y="1"/>
                  </a:lnTo>
                  <a:lnTo>
                    <a:pt x="35" y="10"/>
                  </a:lnTo>
                  <a:lnTo>
                    <a:pt x="48" y="12"/>
                  </a:lnTo>
                  <a:lnTo>
                    <a:pt x="51" y="22"/>
                  </a:lnTo>
                  <a:lnTo>
                    <a:pt x="39" y="23"/>
                  </a:lnTo>
                  <a:lnTo>
                    <a:pt x="32" y="18"/>
                  </a:lnTo>
                  <a:lnTo>
                    <a:pt x="28" y="20"/>
                  </a:lnTo>
                  <a:lnTo>
                    <a:pt x="27" y="25"/>
                  </a:lnTo>
                  <a:lnTo>
                    <a:pt x="24" y="24"/>
                  </a:lnTo>
                  <a:lnTo>
                    <a:pt x="21" y="26"/>
                  </a:lnTo>
                  <a:lnTo>
                    <a:pt x="23" y="35"/>
                  </a:lnTo>
                  <a:lnTo>
                    <a:pt x="30" y="42"/>
                  </a:lnTo>
                  <a:lnTo>
                    <a:pt x="38" y="50"/>
                  </a:lnTo>
                  <a:lnTo>
                    <a:pt x="39" y="55"/>
                  </a:lnTo>
                  <a:lnTo>
                    <a:pt x="43" y="57"/>
                  </a:lnTo>
                  <a:lnTo>
                    <a:pt x="43" y="5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74" name="Freeform 276"/>
            <p:cNvSpPr>
              <a:spLocks/>
            </p:cNvSpPr>
            <p:nvPr/>
          </p:nvSpPr>
          <p:spPr bwMode="gray">
            <a:xfrm>
              <a:off x="4758409" y="2971659"/>
              <a:ext cx="78049" cy="97308"/>
            </a:xfrm>
            <a:custGeom>
              <a:avLst/>
              <a:gdLst>
                <a:gd name="T0" fmla="*/ 2147483647 w 32"/>
                <a:gd name="T1" fmla="*/ 2147483647 h 39"/>
                <a:gd name="T2" fmla="*/ 2147483647 w 32"/>
                <a:gd name="T3" fmla="*/ 2147483647 h 39"/>
                <a:gd name="T4" fmla="*/ 2147483647 w 32"/>
                <a:gd name="T5" fmla="*/ 2147483647 h 39"/>
                <a:gd name="T6" fmla="*/ 2147483647 w 32"/>
                <a:gd name="T7" fmla="*/ 2147483647 h 39"/>
                <a:gd name="T8" fmla="*/ 2147483647 w 32"/>
                <a:gd name="T9" fmla="*/ 2147483647 h 39"/>
                <a:gd name="T10" fmla="*/ 0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0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9"/>
                <a:gd name="T50" fmla="*/ 32 w 32"/>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9">
                  <a:moveTo>
                    <a:pt x="22" y="39"/>
                  </a:moveTo>
                  <a:lnTo>
                    <a:pt x="18" y="37"/>
                  </a:lnTo>
                  <a:lnTo>
                    <a:pt x="17" y="32"/>
                  </a:lnTo>
                  <a:lnTo>
                    <a:pt x="9" y="24"/>
                  </a:lnTo>
                  <a:lnTo>
                    <a:pt x="2" y="17"/>
                  </a:lnTo>
                  <a:lnTo>
                    <a:pt x="0" y="8"/>
                  </a:lnTo>
                  <a:lnTo>
                    <a:pt x="3" y="6"/>
                  </a:lnTo>
                  <a:lnTo>
                    <a:pt x="6" y="7"/>
                  </a:lnTo>
                  <a:lnTo>
                    <a:pt x="7" y="2"/>
                  </a:lnTo>
                  <a:lnTo>
                    <a:pt x="11" y="0"/>
                  </a:lnTo>
                  <a:lnTo>
                    <a:pt x="18" y="5"/>
                  </a:lnTo>
                  <a:lnTo>
                    <a:pt x="30" y="4"/>
                  </a:lnTo>
                  <a:lnTo>
                    <a:pt x="32" y="12"/>
                  </a:lnTo>
                  <a:lnTo>
                    <a:pt x="32" y="25"/>
                  </a:lnTo>
                  <a:lnTo>
                    <a:pt x="25" y="35"/>
                  </a:lnTo>
                  <a:lnTo>
                    <a:pt x="22" y="3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75" name="Freeform 277"/>
            <p:cNvSpPr>
              <a:spLocks/>
            </p:cNvSpPr>
            <p:nvPr/>
          </p:nvSpPr>
          <p:spPr bwMode="gray">
            <a:xfrm>
              <a:off x="4812302" y="2938573"/>
              <a:ext cx="105925" cy="153747"/>
            </a:xfrm>
            <a:custGeom>
              <a:avLst/>
              <a:gdLst>
                <a:gd name="T0" fmla="*/ 2147483647 w 44"/>
                <a:gd name="T1" fmla="*/ 2147483647 h 61"/>
                <a:gd name="T2" fmla="*/ 2147483647 w 44"/>
                <a:gd name="T3" fmla="*/ 2147483647 h 61"/>
                <a:gd name="T4" fmla="*/ 2147483647 w 44"/>
                <a:gd name="T5" fmla="*/ 2147483647 h 61"/>
                <a:gd name="T6" fmla="*/ 2147483647 w 44"/>
                <a:gd name="T7" fmla="*/ 2147483647 h 61"/>
                <a:gd name="T8" fmla="*/ 2147483647 w 44"/>
                <a:gd name="T9" fmla="*/ 2147483647 h 61"/>
                <a:gd name="T10" fmla="*/ 2147483647 w 44"/>
                <a:gd name="T11" fmla="*/ 2147483647 h 61"/>
                <a:gd name="T12" fmla="*/ 2147483647 w 44"/>
                <a:gd name="T13" fmla="*/ 2147483647 h 61"/>
                <a:gd name="T14" fmla="*/ 2147483647 w 44"/>
                <a:gd name="T15" fmla="*/ 2147483647 h 61"/>
                <a:gd name="T16" fmla="*/ 2147483647 w 44"/>
                <a:gd name="T17" fmla="*/ 2147483647 h 61"/>
                <a:gd name="T18" fmla="*/ 2147483647 w 44"/>
                <a:gd name="T19" fmla="*/ 2147483647 h 61"/>
                <a:gd name="T20" fmla="*/ 2147483647 w 44"/>
                <a:gd name="T21" fmla="*/ 2147483647 h 61"/>
                <a:gd name="T22" fmla="*/ 2147483647 w 44"/>
                <a:gd name="T23" fmla="*/ 2147483647 h 61"/>
                <a:gd name="T24" fmla="*/ 2147483647 w 44"/>
                <a:gd name="T25" fmla="*/ 2147483647 h 61"/>
                <a:gd name="T26" fmla="*/ 2147483647 w 44"/>
                <a:gd name="T27" fmla="*/ 2147483647 h 61"/>
                <a:gd name="T28" fmla="*/ 0 w 44"/>
                <a:gd name="T29" fmla="*/ 2147483647 h 61"/>
                <a:gd name="T30" fmla="*/ 0 w 44"/>
                <a:gd name="T31" fmla="*/ 2147483647 h 61"/>
                <a:gd name="T32" fmla="*/ 2147483647 w 44"/>
                <a:gd name="T33" fmla="*/ 2147483647 h 61"/>
                <a:gd name="T34" fmla="*/ 2147483647 w 44"/>
                <a:gd name="T35" fmla="*/ 2147483647 h 61"/>
                <a:gd name="T36" fmla="*/ 2147483647 w 44"/>
                <a:gd name="T37" fmla="*/ 2147483647 h 61"/>
                <a:gd name="T38" fmla="*/ 2147483647 w 44"/>
                <a:gd name="T39" fmla="*/ 2147483647 h 61"/>
                <a:gd name="T40" fmla="*/ 2147483647 w 44"/>
                <a:gd name="T41" fmla="*/ 2147483647 h 61"/>
                <a:gd name="T42" fmla="*/ 2147483647 w 44"/>
                <a:gd name="T43" fmla="*/ 2147483647 h 61"/>
                <a:gd name="T44" fmla="*/ 2147483647 w 44"/>
                <a:gd name="T45" fmla="*/ 0 h 61"/>
                <a:gd name="T46" fmla="*/ 2147483647 w 44"/>
                <a:gd name="T47" fmla="*/ 2147483647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61"/>
                <a:gd name="T74" fmla="*/ 44 w 44"/>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61">
                  <a:moveTo>
                    <a:pt x="19" y="1"/>
                  </a:moveTo>
                  <a:lnTo>
                    <a:pt x="24" y="10"/>
                  </a:lnTo>
                  <a:lnTo>
                    <a:pt x="25" y="21"/>
                  </a:lnTo>
                  <a:lnTo>
                    <a:pt x="37" y="23"/>
                  </a:lnTo>
                  <a:lnTo>
                    <a:pt x="42" y="30"/>
                  </a:lnTo>
                  <a:lnTo>
                    <a:pt x="39" y="37"/>
                  </a:lnTo>
                  <a:lnTo>
                    <a:pt x="44" y="43"/>
                  </a:lnTo>
                  <a:lnTo>
                    <a:pt x="40" y="51"/>
                  </a:lnTo>
                  <a:lnTo>
                    <a:pt x="31" y="55"/>
                  </a:lnTo>
                  <a:lnTo>
                    <a:pt x="23" y="61"/>
                  </a:lnTo>
                  <a:lnTo>
                    <a:pt x="20" y="53"/>
                  </a:lnTo>
                  <a:lnTo>
                    <a:pt x="14" y="51"/>
                  </a:lnTo>
                  <a:lnTo>
                    <a:pt x="10" y="54"/>
                  </a:lnTo>
                  <a:lnTo>
                    <a:pt x="8" y="60"/>
                  </a:lnTo>
                  <a:lnTo>
                    <a:pt x="0" y="54"/>
                  </a:lnTo>
                  <a:lnTo>
                    <a:pt x="0" y="52"/>
                  </a:lnTo>
                  <a:lnTo>
                    <a:pt x="3" y="48"/>
                  </a:lnTo>
                  <a:lnTo>
                    <a:pt x="10" y="38"/>
                  </a:lnTo>
                  <a:lnTo>
                    <a:pt x="10" y="25"/>
                  </a:lnTo>
                  <a:lnTo>
                    <a:pt x="8" y="17"/>
                  </a:lnTo>
                  <a:lnTo>
                    <a:pt x="5" y="7"/>
                  </a:lnTo>
                  <a:lnTo>
                    <a:pt x="6" y="4"/>
                  </a:lnTo>
                  <a:lnTo>
                    <a:pt x="17" y="0"/>
                  </a:lnTo>
                  <a:lnTo>
                    <a:pt x="19"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76" name="Freeform 278"/>
            <p:cNvSpPr>
              <a:spLocks/>
            </p:cNvSpPr>
            <p:nvPr/>
          </p:nvSpPr>
          <p:spPr bwMode="gray">
            <a:xfrm>
              <a:off x="4862476" y="3067019"/>
              <a:ext cx="55749" cy="60332"/>
            </a:xfrm>
            <a:custGeom>
              <a:avLst/>
              <a:gdLst>
                <a:gd name="T0" fmla="*/ 2147483647 w 23"/>
                <a:gd name="T1" fmla="*/ 2147483647 h 24"/>
                <a:gd name="T2" fmla="*/ 2147483647 w 23"/>
                <a:gd name="T3" fmla="*/ 2147483647 h 24"/>
                <a:gd name="T4" fmla="*/ 2147483647 w 23"/>
                <a:gd name="T5" fmla="*/ 0 h 24"/>
                <a:gd name="T6" fmla="*/ 2147483647 w 23"/>
                <a:gd name="T7" fmla="*/ 2147483647 h 24"/>
                <a:gd name="T8" fmla="*/ 2147483647 w 23"/>
                <a:gd name="T9" fmla="*/ 2147483647 h 24"/>
                <a:gd name="T10" fmla="*/ 2147483647 w 23"/>
                <a:gd name="T11" fmla="*/ 2147483647 h 24"/>
                <a:gd name="T12" fmla="*/ 2147483647 w 23"/>
                <a:gd name="T13" fmla="*/ 2147483647 h 24"/>
                <a:gd name="T14" fmla="*/ 2147483647 w 23"/>
                <a:gd name="T15" fmla="*/ 2147483647 h 24"/>
                <a:gd name="T16" fmla="*/ 0 w 23"/>
                <a:gd name="T17" fmla="*/ 2147483647 h 24"/>
                <a:gd name="T18" fmla="*/ 2147483647 w 23"/>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2" y="10"/>
                  </a:moveTo>
                  <a:lnTo>
                    <a:pt x="10" y="4"/>
                  </a:lnTo>
                  <a:lnTo>
                    <a:pt x="19" y="0"/>
                  </a:lnTo>
                  <a:lnTo>
                    <a:pt x="23" y="10"/>
                  </a:lnTo>
                  <a:lnTo>
                    <a:pt x="23" y="19"/>
                  </a:lnTo>
                  <a:lnTo>
                    <a:pt x="19" y="19"/>
                  </a:lnTo>
                  <a:lnTo>
                    <a:pt x="15" y="24"/>
                  </a:lnTo>
                  <a:lnTo>
                    <a:pt x="4" y="24"/>
                  </a:lnTo>
                  <a:lnTo>
                    <a:pt x="0" y="17"/>
                  </a:lnTo>
                  <a:lnTo>
                    <a:pt x="2" y="1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77" name="Freeform 279"/>
            <p:cNvSpPr>
              <a:spLocks/>
            </p:cNvSpPr>
            <p:nvPr/>
          </p:nvSpPr>
          <p:spPr bwMode="gray">
            <a:xfrm>
              <a:off x="4596737" y="3053395"/>
              <a:ext cx="16725" cy="54492"/>
            </a:xfrm>
            <a:custGeom>
              <a:avLst/>
              <a:gdLst>
                <a:gd name="T0" fmla="*/ 2147483647 w 7"/>
                <a:gd name="T1" fmla="*/ 0 h 22"/>
                <a:gd name="T2" fmla="*/ 2147483647 w 7"/>
                <a:gd name="T3" fmla="*/ 2147483647 h 22"/>
                <a:gd name="T4" fmla="*/ 2147483647 w 7"/>
                <a:gd name="T5" fmla="*/ 2147483647 h 22"/>
                <a:gd name="T6" fmla="*/ 2147483647 w 7"/>
                <a:gd name="T7" fmla="*/ 2147483647 h 22"/>
                <a:gd name="T8" fmla="*/ 2147483647 w 7"/>
                <a:gd name="T9" fmla="*/ 2147483647 h 22"/>
                <a:gd name="T10" fmla="*/ 0 w 7"/>
                <a:gd name="T11" fmla="*/ 2147483647 h 22"/>
                <a:gd name="T12" fmla="*/ 0 w 7"/>
                <a:gd name="T13" fmla="*/ 2147483647 h 22"/>
                <a:gd name="T14" fmla="*/ 2147483647 w 7"/>
                <a:gd name="T15" fmla="*/ 2147483647 h 22"/>
                <a:gd name="T16" fmla="*/ 2147483647 w 7"/>
                <a:gd name="T17" fmla="*/ 2147483647 h 22"/>
                <a:gd name="T18" fmla="*/ 2147483647 w 7"/>
                <a:gd name="T19" fmla="*/ 0 h 22"/>
                <a:gd name="T20" fmla="*/ 2147483647 w 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22"/>
                <a:gd name="T35" fmla="*/ 7 w 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22">
                  <a:moveTo>
                    <a:pt x="6" y="0"/>
                  </a:moveTo>
                  <a:lnTo>
                    <a:pt x="6" y="4"/>
                  </a:lnTo>
                  <a:lnTo>
                    <a:pt x="7" y="8"/>
                  </a:lnTo>
                  <a:lnTo>
                    <a:pt x="5" y="20"/>
                  </a:lnTo>
                  <a:lnTo>
                    <a:pt x="2" y="22"/>
                  </a:lnTo>
                  <a:lnTo>
                    <a:pt x="0" y="19"/>
                  </a:lnTo>
                  <a:lnTo>
                    <a:pt x="0" y="10"/>
                  </a:lnTo>
                  <a:lnTo>
                    <a:pt x="1" y="7"/>
                  </a:lnTo>
                  <a:lnTo>
                    <a:pt x="5" y="4"/>
                  </a:lnTo>
                  <a:lnTo>
                    <a:pt x="5" y="0"/>
                  </a:lnTo>
                  <a:lnTo>
                    <a:pt x="6" y="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78" name="Freeform 280"/>
            <p:cNvSpPr>
              <a:spLocks/>
            </p:cNvSpPr>
            <p:nvPr/>
          </p:nvSpPr>
          <p:spPr bwMode="gray">
            <a:xfrm>
              <a:off x="4435048" y="3191573"/>
              <a:ext cx="11150" cy="9731"/>
            </a:xfrm>
            <a:custGeom>
              <a:avLst/>
              <a:gdLst>
                <a:gd name="T0" fmla="*/ 0 w 5"/>
                <a:gd name="T1" fmla="*/ 2147483647 h 4"/>
                <a:gd name="T2" fmla="*/ 0 w 5"/>
                <a:gd name="T3" fmla="*/ 2147483647 h 4"/>
                <a:gd name="T4" fmla="*/ 2147483647 w 5"/>
                <a:gd name="T5" fmla="*/ 0 h 4"/>
                <a:gd name="T6" fmla="*/ 2147483647 w 5"/>
                <a:gd name="T7" fmla="*/ 0 h 4"/>
                <a:gd name="T8" fmla="*/ 2147483647 w 5"/>
                <a:gd name="T9" fmla="*/ 2147483647 h 4"/>
                <a:gd name="T10" fmla="*/ 0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4"/>
                  </a:moveTo>
                  <a:lnTo>
                    <a:pt x="0" y="3"/>
                  </a:lnTo>
                  <a:lnTo>
                    <a:pt x="3" y="0"/>
                  </a:lnTo>
                  <a:lnTo>
                    <a:pt x="5" y="0"/>
                  </a:lnTo>
                  <a:lnTo>
                    <a:pt x="3" y="3"/>
                  </a:lnTo>
                  <a:lnTo>
                    <a:pt x="0" y="4"/>
                  </a:lnTo>
                  <a:close/>
                </a:path>
              </a:pathLst>
            </a:custGeom>
            <a:solidFill>
              <a:srgbClr val="4684C2"/>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79" name="Freeform 281"/>
            <p:cNvSpPr>
              <a:spLocks/>
            </p:cNvSpPr>
            <p:nvPr/>
          </p:nvSpPr>
          <p:spPr bwMode="gray">
            <a:xfrm>
              <a:off x="4457364" y="3174057"/>
              <a:ext cx="20441" cy="17515"/>
            </a:xfrm>
            <a:custGeom>
              <a:avLst/>
              <a:gdLst>
                <a:gd name="T0" fmla="*/ 0 w 8"/>
                <a:gd name="T1" fmla="*/ 2147483647 h 7"/>
                <a:gd name="T2" fmla="*/ 0 w 8"/>
                <a:gd name="T3" fmla="*/ 0 h 7"/>
                <a:gd name="T4" fmla="*/ 2147483647 w 8"/>
                <a:gd name="T5" fmla="*/ 0 h 7"/>
                <a:gd name="T6" fmla="*/ 2147483647 w 8"/>
                <a:gd name="T7" fmla="*/ 2147483647 h 7"/>
                <a:gd name="T8" fmla="*/ 2147483647 w 8"/>
                <a:gd name="T9" fmla="*/ 2147483647 h 7"/>
                <a:gd name="T10" fmla="*/ 2147483647 w 8"/>
                <a:gd name="T11" fmla="*/ 2147483647 h 7"/>
                <a:gd name="T12" fmla="*/ 0 w 8"/>
                <a:gd name="T13" fmla="*/ 214748364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5"/>
                  </a:moveTo>
                  <a:lnTo>
                    <a:pt x="0" y="0"/>
                  </a:lnTo>
                  <a:lnTo>
                    <a:pt x="6" y="0"/>
                  </a:lnTo>
                  <a:lnTo>
                    <a:pt x="8" y="2"/>
                  </a:lnTo>
                  <a:lnTo>
                    <a:pt x="7" y="5"/>
                  </a:lnTo>
                  <a:lnTo>
                    <a:pt x="2" y="7"/>
                  </a:lnTo>
                  <a:lnTo>
                    <a:pt x="0" y="5"/>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80" name="Freeform 282"/>
            <p:cNvSpPr>
              <a:spLocks/>
            </p:cNvSpPr>
            <p:nvPr/>
          </p:nvSpPr>
          <p:spPr bwMode="gray">
            <a:xfrm>
              <a:off x="4485222" y="3158489"/>
              <a:ext cx="11150" cy="9731"/>
            </a:xfrm>
            <a:custGeom>
              <a:avLst/>
              <a:gdLst>
                <a:gd name="T0" fmla="*/ 0 w 5"/>
                <a:gd name="T1" fmla="*/ 2147483647 h 4"/>
                <a:gd name="T2" fmla="*/ 0 w 5"/>
                <a:gd name="T3" fmla="*/ 2147483647 h 4"/>
                <a:gd name="T4" fmla="*/ 2147483647 w 5"/>
                <a:gd name="T5" fmla="*/ 0 h 4"/>
                <a:gd name="T6" fmla="*/ 2147483647 w 5"/>
                <a:gd name="T7" fmla="*/ 2147483647 h 4"/>
                <a:gd name="T8" fmla="*/ 2147483647 w 5"/>
                <a:gd name="T9" fmla="*/ 2147483647 h 4"/>
                <a:gd name="T10" fmla="*/ 0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4"/>
                  </a:moveTo>
                  <a:lnTo>
                    <a:pt x="0" y="2"/>
                  </a:lnTo>
                  <a:lnTo>
                    <a:pt x="3" y="0"/>
                  </a:lnTo>
                  <a:lnTo>
                    <a:pt x="5" y="1"/>
                  </a:lnTo>
                  <a:lnTo>
                    <a:pt x="5" y="4"/>
                  </a:lnTo>
                  <a:lnTo>
                    <a:pt x="0" y="4"/>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81" name="Freeform 283"/>
            <p:cNvSpPr>
              <a:spLocks/>
            </p:cNvSpPr>
            <p:nvPr/>
          </p:nvSpPr>
          <p:spPr bwMode="gray">
            <a:xfrm>
              <a:off x="4299407" y="2755642"/>
              <a:ext cx="289897" cy="317225"/>
            </a:xfrm>
            <a:custGeom>
              <a:avLst/>
              <a:gdLst>
                <a:gd name="T0" fmla="*/ 2147483647 w 119"/>
                <a:gd name="T1" fmla="*/ 2147483647 h 125"/>
                <a:gd name="T2" fmla="*/ 2147483647 w 119"/>
                <a:gd name="T3" fmla="*/ 2147483647 h 125"/>
                <a:gd name="T4" fmla="*/ 2147483647 w 119"/>
                <a:gd name="T5" fmla="*/ 2147483647 h 125"/>
                <a:gd name="T6" fmla="*/ 2147483647 w 119"/>
                <a:gd name="T7" fmla="*/ 2147483647 h 125"/>
                <a:gd name="T8" fmla="*/ 2147483647 w 119"/>
                <a:gd name="T9" fmla="*/ 2147483647 h 125"/>
                <a:gd name="T10" fmla="*/ 2147483647 w 119"/>
                <a:gd name="T11" fmla="*/ 2147483647 h 125"/>
                <a:gd name="T12" fmla="*/ 2147483647 w 119"/>
                <a:gd name="T13" fmla="*/ 2147483647 h 125"/>
                <a:gd name="T14" fmla="*/ 2147483647 w 119"/>
                <a:gd name="T15" fmla="*/ 2147483647 h 125"/>
                <a:gd name="T16" fmla="*/ 2147483647 w 119"/>
                <a:gd name="T17" fmla="*/ 2147483647 h 125"/>
                <a:gd name="T18" fmla="*/ 2147483647 w 119"/>
                <a:gd name="T19" fmla="*/ 2147483647 h 125"/>
                <a:gd name="T20" fmla="*/ 2147483647 w 119"/>
                <a:gd name="T21" fmla="*/ 2147483647 h 125"/>
                <a:gd name="T22" fmla="*/ 2147483647 w 119"/>
                <a:gd name="T23" fmla="*/ 2147483647 h 125"/>
                <a:gd name="T24" fmla="*/ 2147483647 w 119"/>
                <a:gd name="T25" fmla="*/ 2147483647 h 125"/>
                <a:gd name="T26" fmla="*/ 2147483647 w 119"/>
                <a:gd name="T27" fmla="*/ 2147483647 h 125"/>
                <a:gd name="T28" fmla="*/ 2147483647 w 119"/>
                <a:gd name="T29" fmla="*/ 2147483647 h 125"/>
                <a:gd name="T30" fmla="*/ 2147483647 w 119"/>
                <a:gd name="T31" fmla="*/ 2147483647 h 125"/>
                <a:gd name="T32" fmla="*/ 2147483647 w 119"/>
                <a:gd name="T33" fmla="*/ 2147483647 h 125"/>
                <a:gd name="T34" fmla="*/ 2147483647 w 119"/>
                <a:gd name="T35" fmla="*/ 2147483647 h 125"/>
                <a:gd name="T36" fmla="*/ 2147483647 w 119"/>
                <a:gd name="T37" fmla="*/ 2147483647 h 125"/>
                <a:gd name="T38" fmla="*/ 2147483647 w 119"/>
                <a:gd name="T39" fmla="*/ 2147483647 h 125"/>
                <a:gd name="T40" fmla="*/ 2147483647 w 119"/>
                <a:gd name="T41" fmla="*/ 2147483647 h 125"/>
                <a:gd name="T42" fmla="*/ 2147483647 w 119"/>
                <a:gd name="T43" fmla="*/ 2147483647 h 125"/>
                <a:gd name="T44" fmla="*/ 2147483647 w 119"/>
                <a:gd name="T45" fmla="*/ 2147483647 h 125"/>
                <a:gd name="T46" fmla="*/ 2147483647 w 119"/>
                <a:gd name="T47" fmla="*/ 2147483647 h 125"/>
                <a:gd name="T48" fmla="*/ 2147483647 w 119"/>
                <a:gd name="T49" fmla="*/ 0 h 125"/>
                <a:gd name="T50" fmla="*/ 2147483647 w 119"/>
                <a:gd name="T51" fmla="*/ 2147483647 h 125"/>
                <a:gd name="T52" fmla="*/ 2147483647 w 119"/>
                <a:gd name="T53" fmla="*/ 2147483647 h 125"/>
                <a:gd name="T54" fmla="*/ 2147483647 w 119"/>
                <a:gd name="T55" fmla="*/ 2147483647 h 125"/>
                <a:gd name="T56" fmla="*/ 2147483647 w 119"/>
                <a:gd name="T57" fmla="*/ 2147483647 h 125"/>
                <a:gd name="T58" fmla="*/ 2147483647 w 119"/>
                <a:gd name="T59" fmla="*/ 2147483647 h 125"/>
                <a:gd name="T60" fmla="*/ 2147483647 w 119"/>
                <a:gd name="T61" fmla="*/ 2147483647 h 125"/>
                <a:gd name="T62" fmla="*/ 2147483647 w 119"/>
                <a:gd name="T63" fmla="*/ 2147483647 h 125"/>
                <a:gd name="T64" fmla="*/ 2147483647 w 119"/>
                <a:gd name="T65" fmla="*/ 2147483647 h 125"/>
                <a:gd name="T66" fmla="*/ 2147483647 w 119"/>
                <a:gd name="T67" fmla="*/ 2147483647 h 125"/>
                <a:gd name="T68" fmla="*/ 2147483647 w 119"/>
                <a:gd name="T69" fmla="*/ 2147483647 h 125"/>
                <a:gd name="T70" fmla="*/ 2147483647 w 119"/>
                <a:gd name="T71" fmla="*/ 2147483647 h 125"/>
                <a:gd name="T72" fmla="*/ 2147483647 w 119"/>
                <a:gd name="T73" fmla="*/ 2147483647 h 125"/>
                <a:gd name="T74" fmla="*/ 2147483647 w 119"/>
                <a:gd name="T75" fmla="*/ 2147483647 h 125"/>
                <a:gd name="T76" fmla="*/ 2147483647 w 119"/>
                <a:gd name="T77" fmla="*/ 2147483647 h 125"/>
                <a:gd name="T78" fmla="*/ 2147483647 w 119"/>
                <a:gd name="T79" fmla="*/ 2147483647 h 125"/>
                <a:gd name="T80" fmla="*/ 2147483647 w 119"/>
                <a:gd name="T81" fmla="*/ 2147483647 h 1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9"/>
                <a:gd name="T124" fmla="*/ 0 h 125"/>
                <a:gd name="T125" fmla="*/ 119 w 119"/>
                <a:gd name="T126" fmla="*/ 125 h 1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9" h="125">
                  <a:moveTo>
                    <a:pt x="70" y="125"/>
                  </a:moveTo>
                  <a:lnTo>
                    <a:pt x="60" y="125"/>
                  </a:lnTo>
                  <a:lnTo>
                    <a:pt x="56" y="123"/>
                  </a:lnTo>
                  <a:lnTo>
                    <a:pt x="57" y="121"/>
                  </a:lnTo>
                  <a:lnTo>
                    <a:pt x="56" y="120"/>
                  </a:lnTo>
                  <a:lnTo>
                    <a:pt x="54" y="121"/>
                  </a:lnTo>
                  <a:lnTo>
                    <a:pt x="53" y="122"/>
                  </a:lnTo>
                  <a:lnTo>
                    <a:pt x="41" y="123"/>
                  </a:lnTo>
                  <a:lnTo>
                    <a:pt x="38" y="120"/>
                  </a:lnTo>
                  <a:lnTo>
                    <a:pt x="35" y="120"/>
                  </a:lnTo>
                  <a:lnTo>
                    <a:pt x="28" y="115"/>
                  </a:lnTo>
                  <a:lnTo>
                    <a:pt x="31" y="107"/>
                  </a:lnTo>
                  <a:lnTo>
                    <a:pt x="33" y="99"/>
                  </a:lnTo>
                  <a:lnTo>
                    <a:pt x="33" y="92"/>
                  </a:lnTo>
                  <a:lnTo>
                    <a:pt x="36" y="95"/>
                  </a:lnTo>
                  <a:lnTo>
                    <a:pt x="35" y="91"/>
                  </a:lnTo>
                  <a:lnTo>
                    <a:pt x="32" y="90"/>
                  </a:lnTo>
                  <a:lnTo>
                    <a:pt x="31" y="85"/>
                  </a:lnTo>
                  <a:lnTo>
                    <a:pt x="30" y="78"/>
                  </a:lnTo>
                  <a:lnTo>
                    <a:pt x="32" y="77"/>
                  </a:lnTo>
                  <a:lnTo>
                    <a:pt x="32" y="73"/>
                  </a:lnTo>
                  <a:lnTo>
                    <a:pt x="23" y="66"/>
                  </a:lnTo>
                  <a:lnTo>
                    <a:pt x="25" y="61"/>
                  </a:lnTo>
                  <a:lnTo>
                    <a:pt x="21" y="57"/>
                  </a:lnTo>
                  <a:lnTo>
                    <a:pt x="17" y="57"/>
                  </a:lnTo>
                  <a:lnTo>
                    <a:pt x="16" y="54"/>
                  </a:lnTo>
                  <a:lnTo>
                    <a:pt x="11" y="53"/>
                  </a:lnTo>
                  <a:lnTo>
                    <a:pt x="6" y="52"/>
                  </a:lnTo>
                  <a:lnTo>
                    <a:pt x="2" y="49"/>
                  </a:lnTo>
                  <a:lnTo>
                    <a:pt x="2" y="46"/>
                  </a:lnTo>
                  <a:lnTo>
                    <a:pt x="0" y="43"/>
                  </a:lnTo>
                  <a:lnTo>
                    <a:pt x="2" y="39"/>
                  </a:lnTo>
                  <a:lnTo>
                    <a:pt x="7" y="40"/>
                  </a:lnTo>
                  <a:lnTo>
                    <a:pt x="11" y="36"/>
                  </a:lnTo>
                  <a:lnTo>
                    <a:pt x="14" y="37"/>
                  </a:lnTo>
                  <a:lnTo>
                    <a:pt x="20" y="40"/>
                  </a:lnTo>
                  <a:lnTo>
                    <a:pt x="23" y="38"/>
                  </a:lnTo>
                  <a:lnTo>
                    <a:pt x="27" y="40"/>
                  </a:lnTo>
                  <a:lnTo>
                    <a:pt x="30" y="36"/>
                  </a:lnTo>
                  <a:lnTo>
                    <a:pt x="28" y="32"/>
                  </a:lnTo>
                  <a:lnTo>
                    <a:pt x="24" y="26"/>
                  </a:lnTo>
                  <a:lnTo>
                    <a:pt x="24" y="23"/>
                  </a:lnTo>
                  <a:lnTo>
                    <a:pt x="30" y="23"/>
                  </a:lnTo>
                  <a:lnTo>
                    <a:pt x="33" y="27"/>
                  </a:lnTo>
                  <a:lnTo>
                    <a:pt x="41" y="27"/>
                  </a:lnTo>
                  <a:lnTo>
                    <a:pt x="41" y="24"/>
                  </a:lnTo>
                  <a:lnTo>
                    <a:pt x="47" y="21"/>
                  </a:lnTo>
                  <a:lnTo>
                    <a:pt x="55" y="15"/>
                  </a:lnTo>
                  <a:lnTo>
                    <a:pt x="58" y="2"/>
                  </a:lnTo>
                  <a:lnTo>
                    <a:pt x="65" y="0"/>
                  </a:lnTo>
                  <a:lnTo>
                    <a:pt x="72" y="9"/>
                  </a:lnTo>
                  <a:lnTo>
                    <a:pt x="80" y="15"/>
                  </a:lnTo>
                  <a:lnTo>
                    <a:pt x="84" y="17"/>
                  </a:lnTo>
                  <a:lnTo>
                    <a:pt x="90" y="19"/>
                  </a:lnTo>
                  <a:lnTo>
                    <a:pt x="97" y="25"/>
                  </a:lnTo>
                  <a:lnTo>
                    <a:pt x="103" y="27"/>
                  </a:lnTo>
                  <a:lnTo>
                    <a:pt x="112" y="27"/>
                  </a:lnTo>
                  <a:lnTo>
                    <a:pt x="119" y="29"/>
                  </a:lnTo>
                  <a:lnTo>
                    <a:pt x="114" y="42"/>
                  </a:lnTo>
                  <a:lnTo>
                    <a:pt x="111" y="55"/>
                  </a:lnTo>
                  <a:lnTo>
                    <a:pt x="106" y="54"/>
                  </a:lnTo>
                  <a:lnTo>
                    <a:pt x="104" y="59"/>
                  </a:lnTo>
                  <a:lnTo>
                    <a:pt x="104" y="63"/>
                  </a:lnTo>
                  <a:lnTo>
                    <a:pt x="101" y="64"/>
                  </a:lnTo>
                  <a:lnTo>
                    <a:pt x="99" y="69"/>
                  </a:lnTo>
                  <a:lnTo>
                    <a:pt x="95" y="74"/>
                  </a:lnTo>
                  <a:lnTo>
                    <a:pt x="97" y="77"/>
                  </a:lnTo>
                  <a:lnTo>
                    <a:pt x="101" y="74"/>
                  </a:lnTo>
                  <a:lnTo>
                    <a:pt x="104" y="75"/>
                  </a:lnTo>
                  <a:lnTo>
                    <a:pt x="103" y="80"/>
                  </a:lnTo>
                  <a:lnTo>
                    <a:pt x="104" y="91"/>
                  </a:lnTo>
                  <a:lnTo>
                    <a:pt x="106" y="101"/>
                  </a:lnTo>
                  <a:lnTo>
                    <a:pt x="111" y="102"/>
                  </a:lnTo>
                  <a:lnTo>
                    <a:pt x="115" y="107"/>
                  </a:lnTo>
                  <a:lnTo>
                    <a:pt x="110" y="111"/>
                  </a:lnTo>
                  <a:lnTo>
                    <a:pt x="105" y="112"/>
                  </a:lnTo>
                  <a:lnTo>
                    <a:pt x="101" y="115"/>
                  </a:lnTo>
                  <a:lnTo>
                    <a:pt x="96" y="117"/>
                  </a:lnTo>
                  <a:lnTo>
                    <a:pt x="91" y="115"/>
                  </a:lnTo>
                  <a:lnTo>
                    <a:pt x="86" y="116"/>
                  </a:lnTo>
                  <a:lnTo>
                    <a:pt x="79" y="112"/>
                  </a:lnTo>
                  <a:lnTo>
                    <a:pt x="72" y="117"/>
                  </a:lnTo>
                  <a:lnTo>
                    <a:pt x="70" y="125"/>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82" name="Freeform 284"/>
            <p:cNvSpPr>
              <a:spLocks/>
            </p:cNvSpPr>
            <p:nvPr/>
          </p:nvSpPr>
          <p:spPr bwMode="gray">
            <a:xfrm>
              <a:off x="4892194" y="2415063"/>
              <a:ext cx="27874" cy="27247"/>
            </a:xfrm>
            <a:custGeom>
              <a:avLst/>
              <a:gdLst>
                <a:gd name="T0" fmla="*/ 2147483647 w 12"/>
                <a:gd name="T1" fmla="*/ 2147483647 h 11"/>
                <a:gd name="T2" fmla="*/ 2147483647 w 12"/>
                <a:gd name="T3" fmla="*/ 2147483647 h 11"/>
                <a:gd name="T4" fmla="*/ 2147483647 w 12"/>
                <a:gd name="T5" fmla="*/ 0 h 11"/>
                <a:gd name="T6" fmla="*/ 0 w 12"/>
                <a:gd name="T7" fmla="*/ 2147483647 h 11"/>
                <a:gd name="T8" fmla="*/ 2147483647 w 12"/>
                <a:gd name="T9" fmla="*/ 2147483647 h 11"/>
                <a:gd name="T10" fmla="*/ 2147483647 w 12"/>
                <a:gd name="T11" fmla="*/ 2147483647 h 11"/>
                <a:gd name="T12" fmla="*/ 2147483647 w 12"/>
                <a:gd name="T13" fmla="*/ 2147483647 h 11"/>
                <a:gd name="T14" fmla="*/ 2147483647 w 12"/>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1"/>
                <a:gd name="T26" fmla="*/ 12 w 12"/>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1">
                  <a:moveTo>
                    <a:pt x="12" y="4"/>
                  </a:moveTo>
                  <a:lnTo>
                    <a:pt x="11" y="2"/>
                  </a:lnTo>
                  <a:lnTo>
                    <a:pt x="6" y="0"/>
                  </a:lnTo>
                  <a:lnTo>
                    <a:pt x="0" y="4"/>
                  </a:lnTo>
                  <a:lnTo>
                    <a:pt x="1" y="11"/>
                  </a:lnTo>
                  <a:lnTo>
                    <a:pt x="4" y="11"/>
                  </a:lnTo>
                  <a:lnTo>
                    <a:pt x="6" y="8"/>
                  </a:lnTo>
                  <a:lnTo>
                    <a:pt x="12"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83" name="Freeform 285"/>
            <p:cNvSpPr>
              <a:spLocks noEditPoints="1"/>
            </p:cNvSpPr>
            <p:nvPr/>
          </p:nvSpPr>
          <p:spPr bwMode="gray">
            <a:xfrm>
              <a:off x="4892194" y="2391700"/>
              <a:ext cx="27874" cy="50600"/>
            </a:xfrm>
            <a:custGeom>
              <a:avLst/>
              <a:gdLst>
                <a:gd name="T0" fmla="*/ 2147483647 w 12"/>
                <a:gd name="T1" fmla="*/ 2147483647 h 20"/>
                <a:gd name="T2" fmla="*/ 2147483647 w 12"/>
                <a:gd name="T3" fmla="*/ 2147483647 h 20"/>
                <a:gd name="T4" fmla="*/ 2147483647 w 12"/>
                <a:gd name="T5" fmla="*/ 2147483647 h 20"/>
                <a:gd name="T6" fmla="*/ 2147483647 w 12"/>
                <a:gd name="T7" fmla="*/ 2147483647 h 20"/>
                <a:gd name="T8" fmla="*/ 2147483647 w 12"/>
                <a:gd name="T9" fmla="*/ 2147483647 h 20"/>
                <a:gd name="T10" fmla="*/ 2147483647 w 12"/>
                <a:gd name="T11" fmla="*/ 2147483647 h 20"/>
                <a:gd name="T12" fmla="*/ 0 w 12"/>
                <a:gd name="T13" fmla="*/ 2147483647 h 20"/>
                <a:gd name="T14" fmla="*/ 2147483647 w 12"/>
                <a:gd name="T15" fmla="*/ 2147483647 h 20"/>
                <a:gd name="T16" fmla="*/ 2147483647 w 12"/>
                <a:gd name="T17" fmla="*/ 0 h 20"/>
                <a:gd name="T18" fmla="*/ 2147483647 w 12"/>
                <a:gd name="T19" fmla="*/ 0 h 20"/>
                <a:gd name="T20" fmla="*/ 2147483647 w 12"/>
                <a:gd name="T21" fmla="*/ 2147483647 h 20"/>
                <a:gd name="T22" fmla="*/ 2147483647 w 12"/>
                <a:gd name="T23" fmla="*/ 2147483647 h 20"/>
                <a:gd name="T24" fmla="*/ 2147483647 w 12"/>
                <a:gd name="T25" fmla="*/ 2147483647 h 20"/>
                <a:gd name="T26" fmla="*/ 2147483647 w 12"/>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0"/>
                <a:gd name="T44" fmla="*/ 12 w 12"/>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0">
                  <a:moveTo>
                    <a:pt x="1" y="20"/>
                  </a:moveTo>
                  <a:lnTo>
                    <a:pt x="4" y="20"/>
                  </a:lnTo>
                  <a:lnTo>
                    <a:pt x="6" y="17"/>
                  </a:lnTo>
                  <a:lnTo>
                    <a:pt x="12" y="13"/>
                  </a:lnTo>
                  <a:lnTo>
                    <a:pt x="11" y="11"/>
                  </a:lnTo>
                  <a:lnTo>
                    <a:pt x="6" y="9"/>
                  </a:lnTo>
                  <a:lnTo>
                    <a:pt x="0" y="13"/>
                  </a:lnTo>
                  <a:lnTo>
                    <a:pt x="1" y="20"/>
                  </a:lnTo>
                  <a:close/>
                  <a:moveTo>
                    <a:pt x="8" y="0"/>
                  </a:moveTo>
                  <a:lnTo>
                    <a:pt x="5" y="0"/>
                  </a:lnTo>
                  <a:lnTo>
                    <a:pt x="2" y="2"/>
                  </a:lnTo>
                  <a:lnTo>
                    <a:pt x="4" y="5"/>
                  </a:lnTo>
                  <a:lnTo>
                    <a:pt x="8" y="3"/>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84" name="Freeform 286"/>
            <p:cNvSpPr>
              <a:spLocks noEditPoints="1"/>
            </p:cNvSpPr>
            <p:nvPr/>
          </p:nvSpPr>
          <p:spPr bwMode="gray">
            <a:xfrm>
              <a:off x="4264099" y="2422840"/>
              <a:ext cx="466437" cy="379501"/>
            </a:xfrm>
            <a:custGeom>
              <a:avLst/>
              <a:gdLst>
                <a:gd name="T0" fmla="*/ 2147483647 w 192"/>
                <a:gd name="T1" fmla="*/ 2147483647 h 150"/>
                <a:gd name="T2" fmla="*/ 2147483647 w 192"/>
                <a:gd name="T3" fmla="*/ 2147483647 h 150"/>
                <a:gd name="T4" fmla="*/ 2147483647 w 192"/>
                <a:gd name="T5" fmla="*/ 2147483647 h 150"/>
                <a:gd name="T6" fmla="*/ 2147483647 w 192"/>
                <a:gd name="T7" fmla="*/ 2147483647 h 150"/>
                <a:gd name="T8" fmla="*/ 2147483647 w 192"/>
                <a:gd name="T9" fmla="*/ 2147483647 h 150"/>
                <a:gd name="T10" fmla="*/ 2147483647 w 192"/>
                <a:gd name="T11" fmla="*/ 2147483647 h 150"/>
                <a:gd name="T12" fmla="*/ 0 w 192"/>
                <a:gd name="T13" fmla="*/ 2147483647 h 150"/>
                <a:gd name="T14" fmla="*/ 2147483647 w 192"/>
                <a:gd name="T15" fmla="*/ 2147483647 h 150"/>
                <a:gd name="T16" fmla="*/ 2147483647 w 192"/>
                <a:gd name="T17" fmla="*/ 2147483647 h 150"/>
                <a:gd name="T18" fmla="*/ 2147483647 w 192"/>
                <a:gd name="T19" fmla="*/ 2147483647 h 150"/>
                <a:gd name="T20" fmla="*/ 2147483647 w 192"/>
                <a:gd name="T21" fmla="*/ 2147483647 h 150"/>
                <a:gd name="T22" fmla="*/ 2147483647 w 192"/>
                <a:gd name="T23" fmla="*/ 2147483647 h 150"/>
                <a:gd name="T24" fmla="*/ 2147483647 w 192"/>
                <a:gd name="T25" fmla="*/ 2147483647 h 150"/>
                <a:gd name="T26" fmla="*/ 2147483647 w 192"/>
                <a:gd name="T27" fmla="*/ 2147483647 h 150"/>
                <a:gd name="T28" fmla="*/ 2147483647 w 192"/>
                <a:gd name="T29" fmla="*/ 2147483647 h 150"/>
                <a:gd name="T30" fmla="*/ 2147483647 w 192"/>
                <a:gd name="T31" fmla="*/ 2147483647 h 150"/>
                <a:gd name="T32" fmla="*/ 2147483647 w 192"/>
                <a:gd name="T33" fmla="*/ 2147483647 h 150"/>
                <a:gd name="T34" fmla="*/ 2147483647 w 192"/>
                <a:gd name="T35" fmla="*/ 2147483647 h 150"/>
                <a:gd name="T36" fmla="*/ 2147483647 w 192"/>
                <a:gd name="T37" fmla="*/ 2147483647 h 150"/>
                <a:gd name="T38" fmla="*/ 2147483647 w 192"/>
                <a:gd name="T39" fmla="*/ 2147483647 h 150"/>
                <a:gd name="T40" fmla="*/ 2147483647 w 192"/>
                <a:gd name="T41" fmla="*/ 2147483647 h 150"/>
                <a:gd name="T42" fmla="*/ 2147483647 w 192"/>
                <a:gd name="T43" fmla="*/ 2147483647 h 150"/>
                <a:gd name="T44" fmla="*/ 2147483647 w 192"/>
                <a:gd name="T45" fmla="*/ 2147483647 h 150"/>
                <a:gd name="T46" fmla="*/ 2147483647 w 192"/>
                <a:gd name="T47" fmla="*/ 2147483647 h 150"/>
                <a:gd name="T48" fmla="*/ 2147483647 w 192"/>
                <a:gd name="T49" fmla="*/ 2147483647 h 150"/>
                <a:gd name="T50" fmla="*/ 2147483647 w 192"/>
                <a:gd name="T51" fmla="*/ 2147483647 h 150"/>
                <a:gd name="T52" fmla="*/ 2147483647 w 192"/>
                <a:gd name="T53" fmla="*/ 2147483647 h 150"/>
                <a:gd name="T54" fmla="*/ 2147483647 w 192"/>
                <a:gd name="T55" fmla="*/ 2147483647 h 150"/>
                <a:gd name="T56" fmla="*/ 2147483647 w 192"/>
                <a:gd name="T57" fmla="*/ 2147483647 h 150"/>
                <a:gd name="T58" fmla="*/ 2147483647 w 192"/>
                <a:gd name="T59" fmla="*/ 2147483647 h 150"/>
                <a:gd name="T60" fmla="*/ 2147483647 w 192"/>
                <a:gd name="T61" fmla="*/ 2147483647 h 150"/>
                <a:gd name="T62" fmla="*/ 2147483647 w 192"/>
                <a:gd name="T63" fmla="*/ 2147483647 h 150"/>
                <a:gd name="T64" fmla="*/ 2147483647 w 192"/>
                <a:gd name="T65" fmla="*/ 2147483647 h 150"/>
                <a:gd name="T66" fmla="*/ 2147483647 w 192"/>
                <a:gd name="T67" fmla="*/ 2147483647 h 150"/>
                <a:gd name="T68" fmla="*/ 2147483647 w 192"/>
                <a:gd name="T69" fmla="*/ 2147483647 h 150"/>
                <a:gd name="T70" fmla="*/ 2147483647 w 192"/>
                <a:gd name="T71" fmla="*/ 2147483647 h 150"/>
                <a:gd name="T72" fmla="*/ 2147483647 w 192"/>
                <a:gd name="T73" fmla="*/ 2147483647 h 150"/>
                <a:gd name="T74" fmla="*/ 2147483647 w 192"/>
                <a:gd name="T75" fmla="*/ 2147483647 h 150"/>
                <a:gd name="T76" fmla="*/ 2147483647 w 192"/>
                <a:gd name="T77" fmla="*/ 2147483647 h 150"/>
                <a:gd name="T78" fmla="*/ 2147483647 w 192"/>
                <a:gd name="T79" fmla="*/ 2147483647 h 150"/>
                <a:gd name="T80" fmla="*/ 2147483647 w 192"/>
                <a:gd name="T81" fmla="*/ 2147483647 h 150"/>
                <a:gd name="T82" fmla="*/ 2147483647 w 192"/>
                <a:gd name="T83" fmla="*/ 2147483647 h 150"/>
                <a:gd name="T84" fmla="*/ 2147483647 w 192"/>
                <a:gd name="T85" fmla="*/ 2147483647 h 150"/>
                <a:gd name="T86" fmla="*/ 2147483647 w 192"/>
                <a:gd name="T87" fmla="*/ 2147483647 h 150"/>
                <a:gd name="T88" fmla="*/ 2147483647 w 192"/>
                <a:gd name="T89" fmla="*/ 2147483647 h 150"/>
                <a:gd name="T90" fmla="*/ 2147483647 w 192"/>
                <a:gd name="T91" fmla="*/ 2147483647 h 150"/>
                <a:gd name="T92" fmla="*/ 2147483647 w 192"/>
                <a:gd name="T93" fmla="*/ 2147483647 h 150"/>
                <a:gd name="T94" fmla="*/ 2147483647 w 192"/>
                <a:gd name="T95" fmla="*/ 2147483647 h 150"/>
                <a:gd name="T96" fmla="*/ 2147483647 w 192"/>
                <a:gd name="T97" fmla="*/ 2147483647 h 150"/>
                <a:gd name="T98" fmla="*/ 2147483647 w 192"/>
                <a:gd name="T99" fmla="*/ 2147483647 h 150"/>
                <a:gd name="T100" fmla="*/ 2147483647 w 192"/>
                <a:gd name="T101" fmla="*/ 2147483647 h 150"/>
                <a:gd name="T102" fmla="*/ 2147483647 w 192"/>
                <a:gd name="T103" fmla="*/ 2147483647 h 150"/>
                <a:gd name="T104" fmla="*/ 2147483647 w 192"/>
                <a:gd name="T105" fmla="*/ 2147483647 h 150"/>
                <a:gd name="T106" fmla="*/ 2147483647 w 192"/>
                <a:gd name="T107" fmla="*/ 2147483647 h 150"/>
                <a:gd name="T108" fmla="*/ 2147483647 w 192"/>
                <a:gd name="T109" fmla="*/ 2147483647 h 1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2"/>
                <a:gd name="T166" fmla="*/ 0 h 150"/>
                <a:gd name="T167" fmla="*/ 192 w 192"/>
                <a:gd name="T168" fmla="*/ 150 h 1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2" h="150">
                  <a:moveTo>
                    <a:pt x="147" y="57"/>
                  </a:moveTo>
                  <a:lnTo>
                    <a:pt x="149" y="62"/>
                  </a:lnTo>
                  <a:lnTo>
                    <a:pt x="154" y="63"/>
                  </a:lnTo>
                  <a:lnTo>
                    <a:pt x="157" y="59"/>
                  </a:lnTo>
                  <a:lnTo>
                    <a:pt x="156" y="56"/>
                  </a:lnTo>
                  <a:lnTo>
                    <a:pt x="151" y="55"/>
                  </a:lnTo>
                  <a:lnTo>
                    <a:pt x="147" y="57"/>
                  </a:lnTo>
                  <a:close/>
                  <a:moveTo>
                    <a:pt x="189" y="81"/>
                  </a:moveTo>
                  <a:lnTo>
                    <a:pt x="192" y="79"/>
                  </a:lnTo>
                  <a:lnTo>
                    <a:pt x="190" y="78"/>
                  </a:lnTo>
                  <a:lnTo>
                    <a:pt x="189" y="81"/>
                  </a:lnTo>
                  <a:close/>
                  <a:moveTo>
                    <a:pt x="6" y="30"/>
                  </a:moveTo>
                  <a:lnTo>
                    <a:pt x="2" y="35"/>
                  </a:lnTo>
                  <a:lnTo>
                    <a:pt x="0" y="39"/>
                  </a:lnTo>
                  <a:lnTo>
                    <a:pt x="1" y="44"/>
                  </a:lnTo>
                  <a:lnTo>
                    <a:pt x="2" y="46"/>
                  </a:lnTo>
                  <a:lnTo>
                    <a:pt x="4" y="43"/>
                  </a:lnTo>
                  <a:lnTo>
                    <a:pt x="5" y="40"/>
                  </a:lnTo>
                  <a:lnTo>
                    <a:pt x="8" y="37"/>
                  </a:lnTo>
                  <a:lnTo>
                    <a:pt x="9" y="38"/>
                  </a:lnTo>
                  <a:lnTo>
                    <a:pt x="8" y="41"/>
                  </a:lnTo>
                  <a:lnTo>
                    <a:pt x="6" y="46"/>
                  </a:lnTo>
                  <a:lnTo>
                    <a:pt x="5" y="51"/>
                  </a:lnTo>
                  <a:lnTo>
                    <a:pt x="5" y="57"/>
                  </a:lnTo>
                  <a:lnTo>
                    <a:pt x="6" y="61"/>
                  </a:lnTo>
                  <a:lnTo>
                    <a:pt x="8" y="58"/>
                  </a:lnTo>
                  <a:lnTo>
                    <a:pt x="8" y="53"/>
                  </a:lnTo>
                  <a:lnTo>
                    <a:pt x="12" y="51"/>
                  </a:lnTo>
                  <a:lnTo>
                    <a:pt x="13" y="53"/>
                  </a:lnTo>
                  <a:lnTo>
                    <a:pt x="13" y="57"/>
                  </a:lnTo>
                  <a:lnTo>
                    <a:pt x="14" y="60"/>
                  </a:lnTo>
                  <a:lnTo>
                    <a:pt x="14" y="63"/>
                  </a:lnTo>
                  <a:lnTo>
                    <a:pt x="11" y="66"/>
                  </a:lnTo>
                  <a:lnTo>
                    <a:pt x="11" y="71"/>
                  </a:lnTo>
                  <a:lnTo>
                    <a:pt x="12" y="72"/>
                  </a:lnTo>
                  <a:lnTo>
                    <a:pt x="22" y="72"/>
                  </a:lnTo>
                  <a:lnTo>
                    <a:pt x="26" y="70"/>
                  </a:lnTo>
                  <a:lnTo>
                    <a:pt x="26" y="76"/>
                  </a:lnTo>
                  <a:lnTo>
                    <a:pt x="27" y="81"/>
                  </a:lnTo>
                  <a:lnTo>
                    <a:pt x="29" y="85"/>
                  </a:lnTo>
                  <a:lnTo>
                    <a:pt x="31" y="86"/>
                  </a:lnTo>
                  <a:lnTo>
                    <a:pt x="31" y="91"/>
                  </a:lnTo>
                  <a:lnTo>
                    <a:pt x="29" y="94"/>
                  </a:lnTo>
                  <a:lnTo>
                    <a:pt x="24" y="97"/>
                  </a:lnTo>
                  <a:lnTo>
                    <a:pt x="18" y="98"/>
                  </a:lnTo>
                  <a:lnTo>
                    <a:pt x="17" y="103"/>
                  </a:lnTo>
                  <a:lnTo>
                    <a:pt x="19" y="104"/>
                  </a:lnTo>
                  <a:lnTo>
                    <a:pt x="18" y="116"/>
                  </a:lnTo>
                  <a:lnTo>
                    <a:pt x="14" y="116"/>
                  </a:lnTo>
                  <a:lnTo>
                    <a:pt x="11" y="118"/>
                  </a:lnTo>
                  <a:lnTo>
                    <a:pt x="10" y="121"/>
                  </a:lnTo>
                  <a:lnTo>
                    <a:pt x="11" y="123"/>
                  </a:lnTo>
                  <a:lnTo>
                    <a:pt x="21" y="124"/>
                  </a:lnTo>
                  <a:lnTo>
                    <a:pt x="24" y="126"/>
                  </a:lnTo>
                  <a:lnTo>
                    <a:pt x="28" y="127"/>
                  </a:lnTo>
                  <a:lnTo>
                    <a:pt x="29" y="126"/>
                  </a:lnTo>
                  <a:lnTo>
                    <a:pt x="32" y="126"/>
                  </a:lnTo>
                  <a:lnTo>
                    <a:pt x="30" y="129"/>
                  </a:lnTo>
                  <a:lnTo>
                    <a:pt x="26" y="130"/>
                  </a:lnTo>
                  <a:lnTo>
                    <a:pt x="20" y="132"/>
                  </a:lnTo>
                  <a:lnTo>
                    <a:pt x="19" y="136"/>
                  </a:lnTo>
                  <a:lnTo>
                    <a:pt x="16" y="138"/>
                  </a:lnTo>
                  <a:lnTo>
                    <a:pt x="14" y="143"/>
                  </a:lnTo>
                  <a:lnTo>
                    <a:pt x="9" y="148"/>
                  </a:lnTo>
                  <a:lnTo>
                    <a:pt x="10" y="150"/>
                  </a:lnTo>
                  <a:lnTo>
                    <a:pt x="13" y="149"/>
                  </a:lnTo>
                  <a:lnTo>
                    <a:pt x="16" y="145"/>
                  </a:lnTo>
                  <a:lnTo>
                    <a:pt x="26" y="145"/>
                  </a:lnTo>
                  <a:lnTo>
                    <a:pt x="27" y="142"/>
                  </a:lnTo>
                  <a:lnTo>
                    <a:pt x="34" y="139"/>
                  </a:lnTo>
                  <a:lnTo>
                    <a:pt x="35" y="141"/>
                  </a:lnTo>
                  <a:lnTo>
                    <a:pt x="48" y="137"/>
                  </a:lnTo>
                  <a:lnTo>
                    <a:pt x="53" y="138"/>
                  </a:lnTo>
                  <a:lnTo>
                    <a:pt x="61" y="138"/>
                  </a:lnTo>
                  <a:lnTo>
                    <a:pt x="69" y="131"/>
                  </a:lnTo>
                  <a:lnTo>
                    <a:pt x="69" y="128"/>
                  </a:lnTo>
                  <a:lnTo>
                    <a:pt x="64" y="128"/>
                  </a:lnTo>
                  <a:lnTo>
                    <a:pt x="59" y="127"/>
                  </a:lnTo>
                  <a:lnTo>
                    <a:pt x="61" y="125"/>
                  </a:lnTo>
                  <a:lnTo>
                    <a:pt x="65" y="125"/>
                  </a:lnTo>
                  <a:lnTo>
                    <a:pt x="70" y="119"/>
                  </a:lnTo>
                  <a:lnTo>
                    <a:pt x="72" y="114"/>
                  </a:lnTo>
                  <a:lnTo>
                    <a:pt x="71" y="104"/>
                  </a:lnTo>
                  <a:lnTo>
                    <a:pt x="63" y="105"/>
                  </a:lnTo>
                  <a:lnTo>
                    <a:pt x="58" y="103"/>
                  </a:lnTo>
                  <a:lnTo>
                    <a:pt x="57" y="86"/>
                  </a:lnTo>
                  <a:lnTo>
                    <a:pt x="55" y="82"/>
                  </a:lnTo>
                  <a:lnTo>
                    <a:pt x="49" y="74"/>
                  </a:lnTo>
                  <a:lnTo>
                    <a:pt x="46" y="72"/>
                  </a:lnTo>
                  <a:lnTo>
                    <a:pt x="44" y="60"/>
                  </a:lnTo>
                  <a:lnTo>
                    <a:pt x="40" y="51"/>
                  </a:lnTo>
                  <a:lnTo>
                    <a:pt x="35" y="49"/>
                  </a:lnTo>
                  <a:lnTo>
                    <a:pt x="30" y="51"/>
                  </a:lnTo>
                  <a:lnTo>
                    <a:pt x="29" y="49"/>
                  </a:lnTo>
                  <a:lnTo>
                    <a:pt x="33" y="45"/>
                  </a:lnTo>
                  <a:lnTo>
                    <a:pt x="33" y="37"/>
                  </a:lnTo>
                  <a:lnTo>
                    <a:pt x="40" y="23"/>
                  </a:lnTo>
                  <a:lnTo>
                    <a:pt x="39" y="18"/>
                  </a:lnTo>
                  <a:lnTo>
                    <a:pt x="30" y="17"/>
                  </a:lnTo>
                  <a:lnTo>
                    <a:pt x="21" y="18"/>
                  </a:lnTo>
                  <a:lnTo>
                    <a:pt x="23" y="10"/>
                  </a:lnTo>
                  <a:lnTo>
                    <a:pt x="29" y="4"/>
                  </a:lnTo>
                  <a:lnTo>
                    <a:pt x="30" y="0"/>
                  </a:lnTo>
                  <a:lnTo>
                    <a:pt x="25" y="1"/>
                  </a:lnTo>
                  <a:lnTo>
                    <a:pt x="13" y="1"/>
                  </a:lnTo>
                  <a:lnTo>
                    <a:pt x="10" y="5"/>
                  </a:lnTo>
                  <a:lnTo>
                    <a:pt x="9" y="14"/>
                  </a:lnTo>
                  <a:lnTo>
                    <a:pt x="4" y="18"/>
                  </a:lnTo>
                  <a:lnTo>
                    <a:pt x="4" y="23"/>
                  </a:lnTo>
                  <a:lnTo>
                    <a:pt x="6" y="25"/>
                  </a:lnTo>
                  <a:lnTo>
                    <a:pt x="6" y="3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85" name="Freeform 287"/>
            <p:cNvSpPr>
              <a:spLocks/>
            </p:cNvSpPr>
            <p:nvPr/>
          </p:nvSpPr>
          <p:spPr bwMode="gray">
            <a:xfrm>
              <a:off x="4264083" y="2422840"/>
              <a:ext cx="174682" cy="379501"/>
            </a:xfrm>
            <a:custGeom>
              <a:avLst/>
              <a:gdLst>
                <a:gd name="T0" fmla="*/ 2147483647 w 72"/>
                <a:gd name="T1" fmla="*/ 2147483647 h 150"/>
                <a:gd name="T2" fmla="*/ 2147483647 w 72"/>
                <a:gd name="T3" fmla="*/ 2147483647 h 150"/>
                <a:gd name="T4" fmla="*/ 2147483647 w 72"/>
                <a:gd name="T5" fmla="*/ 2147483647 h 150"/>
                <a:gd name="T6" fmla="*/ 2147483647 w 72"/>
                <a:gd name="T7" fmla="*/ 2147483647 h 150"/>
                <a:gd name="T8" fmla="*/ 2147483647 w 72"/>
                <a:gd name="T9" fmla="*/ 2147483647 h 150"/>
                <a:gd name="T10" fmla="*/ 2147483647 w 72"/>
                <a:gd name="T11" fmla="*/ 2147483647 h 150"/>
                <a:gd name="T12" fmla="*/ 2147483647 w 72"/>
                <a:gd name="T13" fmla="*/ 2147483647 h 150"/>
                <a:gd name="T14" fmla="*/ 2147483647 w 72"/>
                <a:gd name="T15" fmla="*/ 2147483647 h 150"/>
                <a:gd name="T16" fmla="*/ 2147483647 w 72"/>
                <a:gd name="T17" fmla="*/ 2147483647 h 150"/>
                <a:gd name="T18" fmla="*/ 2147483647 w 72"/>
                <a:gd name="T19" fmla="*/ 2147483647 h 150"/>
                <a:gd name="T20" fmla="*/ 2147483647 w 72"/>
                <a:gd name="T21" fmla="*/ 2147483647 h 150"/>
                <a:gd name="T22" fmla="*/ 2147483647 w 72"/>
                <a:gd name="T23" fmla="*/ 2147483647 h 150"/>
                <a:gd name="T24" fmla="*/ 2147483647 w 72"/>
                <a:gd name="T25" fmla="*/ 2147483647 h 150"/>
                <a:gd name="T26" fmla="*/ 2147483647 w 72"/>
                <a:gd name="T27" fmla="*/ 2147483647 h 150"/>
                <a:gd name="T28" fmla="*/ 2147483647 w 72"/>
                <a:gd name="T29" fmla="*/ 2147483647 h 150"/>
                <a:gd name="T30" fmla="*/ 2147483647 w 72"/>
                <a:gd name="T31" fmla="*/ 2147483647 h 150"/>
                <a:gd name="T32" fmla="*/ 2147483647 w 72"/>
                <a:gd name="T33" fmla="*/ 2147483647 h 150"/>
                <a:gd name="T34" fmla="*/ 2147483647 w 72"/>
                <a:gd name="T35" fmla="*/ 2147483647 h 150"/>
                <a:gd name="T36" fmla="*/ 2147483647 w 72"/>
                <a:gd name="T37" fmla="*/ 2147483647 h 150"/>
                <a:gd name="T38" fmla="*/ 2147483647 w 72"/>
                <a:gd name="T39" fmla="*/ 2147483647 h 150"/>
                <a:gd name="T40" fmla="*/ 2147483647 w 72"/>
                <a:gd name="T41" fmla="*/ 2147483647 h 150"/>
                <a:gd name="T42" fmla="*/ 2147483647 w 72"/>
                <a:gd name="T43" fmla="*/ 2147483647 h 150"/>
                <a:gd name="T44" fmla="*/ 2147483647 w 72"/>
                <a:gd name="T45" fmla="*/ 2147483647 h 150"/>
                <a:gd name="T46" fmla="*/ 2147483647 w 72"/>
                <a:gd name="T47" fmla="*/ 2147483647 h 150"/>
                <a:gd name="T48" fmla="*/ 2147483647 w 72"/>
                <a:gd name="T49" fmla="*/ 2147483647 h 150"/>
                <a:gd name="T50" fmla="*/ 2147483647 w 72"/>
                <a:gd name="T51" fmla="*/ 2147483647 h 150"/>
                <a:gd name="T52" fmla="*/ 2147483647 w 72"/>
                <a:gd name="T53" fmla="*/ 2147483647 h 150"/>
                <a:gd name="T54" fmla="*/ 2147483647 w 72"/>
                <a:gd name="T55" fmla="*/ 2147483647 h 150"/>
                <a:gd name="T56" fmla="*/ 2147483647 w 72"/>
                <a:gd name="T57" fmla="*/ 2147483647 h 150"/>
                <a:gd name="T58" fmla="*/ 2147483647 w 72"/>
                <a:gd name="T59" fmla="*/ 2147483647 h 150"/>
                <a:gd name="T60" fmla="*/ 2147483647 w 72"/>
                <a:gd name="T61" fmla="*/ 2147483647 h 150"/>
                <a:gd name="T62" fmla="*/ 2147483647 w 72"/>
                <a:gd name="T63" fmla="*/ 2147483647 h 150"/>
                <a:gd name="T64" fmla="*/ 2147483647 w 72"/>
                <a:gd name="T65" fmla="*/ 2147483647 h 150"/>
                <a:gd name="T66" fmla="*/ 2147483647 w 72"/>
                <a:gd name="T67" fmla="*/ 2147483647 h 150"/>
                <a:gd name="T68" fmla="*/ 2147483647 w 72"/>
                <a:gd name="T69" fmla="*/ 2147483647 h 150"/>
                <a:gd name="T70" fmla="*/ 2147483647 w 72"/>
                <a:gd name="T71" fmla="*/ 2147483647 h 150"/>
                <a:gd name="T72" fmla="*/ 2147483647 w 72"/>
                <a:gd name="T73" fmla="*/ 2147483647 h 150"/>
                <a:gd name="T74" fmla="*/ 2147483647 w 72"/>
                <a:gd name="T75" fmla="*/ 2147483647 h 150"/>
                <a:gd name="T76" fmla="*/ 2147483647 w 72"/>
                <a:gd name="T77" fmla="*/ 2147483647 h 150"/>
                <a:gd name="T78" fmla="*/ 2147483647 w 72"/>
                <a:gd name="T79" fmla="*/ 2147483647 h 150"/>
                <a:gd name="T80" fmla="*/ 2147483647 w 72"/>
                <a:gd name="T81" fmla="*/ 2147483647 h 150"/>
                <a:gd name="T82" fmla="*/ 2147483647 w 72"/>
                <a:gd name="T83" fmla="*/ 2147483647 h 150"/>
                <a:gd name="T84" fmla="*/ 2147483647 w 72"/>
                <a:gd name="T85" fmla="*/ 2147483647 h 150"/>
                <a:gd name="T86" fmla="*/ 2147483647 w 72"/>
                <a:gd name="T87" fmla="*/ 2147483647 h 150"/>
                <a:gd name="T88" fmla="*/ 0 w 72"/>
                <a:gd name="T89" fmla="*/ 2147483647 h 150"/>
                <a:gd name="T90" fmla="*/ 2147483647 w 72"/>
                <a:gd name="T91" fmla="*/ 2147483647 h 150"/>
                <a:gd name="T92" fmla="*/ 2147483647 w 72"/>
                <a:gd name="T93" fmla="*/ 2147483647 h 150"/>
                <a:gd name="T94" fmla="*/ 2147483647 w 72"/>
                <a:gd name="T95" fmla="*/ 2147483647 h 150"/>
                <a:gd name="T96" fmla="*/ 2147483647 w 72"/>
                <a:gd name="T97" fmla="*/ 2147483647 h 150"/>
                <a:gd name="T98" fmla="*/ 2147483647 w 72"/>
                <a:gd name="T99" fmla="*/ 0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150"/>
                <a:gd name="T152" fmla="*/ 72 w 72"/>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150">
                  <a:moveTo>
                    <a:pt x="30" y="0"/>
                  </a:moveTo>
                  <a:lnTo>
                    <a:pt x="29" y="4"/>
                  </a:lnTo>
                  <a:lnTo>
                    <a:pt x="23" y="10"/>
                  </a:lnTo>
                  <a:lnTo>
                    <a:pt x="21" y="18"/>
                  </a:lnTo>
                  <a:lnTo>
                    <a:pt x="30" y="17"/>
                  </a:lnTo>
                  <a:lnTo>
                    <a:pt x="39" y="18"/>
                  </a:lnTo>
                  <a:lnTo>
                    <a:pt x="40" y="23"/>
                  </a:lnTo>
                  <a:lnTo>
                    <a:pt x="33" y="37"/>
                  </a:lnTo>
                  <a:lnTo>
                    <a:pt x="33" y="45"/>
                  </a:lnTo>
                  <a:lnTo>
                    <a:pt x="29" y="49"/>
                  </a:lnTo>
                  <a:lnTo>
                    <a:pt x="30" y="51"/>
                  </a:lnTo>
                  <a:lnTo>
                    <a:pt x="35" y="49"/>
                  </a:lnTo>
                  <a:lnTo>
                    <a:pt x="40" y="51"/>
                  </a:lnTo>
                  <a:lnTo>
                    <a:pt x="44" y="60"/>
                  </a:lnTo>
                  <a:lnTo>
                    <a:pt x="46" y="72"/>
                  </a:lnTo>
                  <a:lnTo>
                    <a:pt x="49" y="74"/>
                  </a:lnTo>
                  <a:lnTo>
                    <a:pt x="55" y="82"/>
                  </a:lnTo>
                  <a:lnTo>
                    <a:pt x="57" y="86"/>
                  </a:lnTo>
                  <a:lnTo>
                    <a:pt x="58" y="103"/>
                  </a:lnTo>
                  <a:lnTo>
                    <a:pt x="63" y="105"/>
                  </a:lnTo>
                  <a:lnTo>
                    <a:pt x="71" y="104"/>
                  </a:lnTo>
                  <a:lnTo>
                    <a:pt x="72" y="114"/>
                  </a:lnTo>
                  <a:lnTo>
                    <a:pt x="70" y="119"/>
                  </a:lnTo>
                  <a:lnTo>
                    <a:pt x="65" y="125"/>
                  </a:lnTo>
                  <a:lnTo>
                    <a:pt x="61" y="125"/>
                  </a:lnTo>
                  <a:lnTo>
                    <a:pt x="59" y="127"/>
                  </a:lnTo>
                  <a:lnTo>
                    <a:pt x="64" y="128"/>
                  </a:lnTo>
                  <a:lnTo>
                    <a:pt x="69" y="128"/>
                  </a:lnTo>
                  <a:lnTo>
                    <a:pt x="69" y="131"/>
                  </a:lnTo>
                  <a:lnTo>
                    <a:pt x="61" y="138"/>
                  </a:lnTo>
                  <a:lnTo>
                    <a:pt x="53" y="138"/>
                  </a:lnTo>
                  <a:lnTo>
                    <a:pt x="48" y="137"/>
                  </a:lnTo>
                  <a:lnTo>
                    <a:pt x="35" y="141"/>
                  </a:lnTo>
                  <a:lnTo>
                    <a:pt x="34" y="139"/>
                  </a:lnTo>
                  <a:lnTo>
                    <a:pt x="27" y="142"/>
                  </a:lnTo>
                  <a:lnTo>
                    <a:pt x="26" y="145"/>
                  </a:lnTo>
                  <a:lnTo>
                    <a:pt x="16" y="145"/>
                  </a:lnTo>
                  <a:lnTo>
                    <a:pt x="13" y="149"/>
                  </a:lnTo>
                  <a:lnTo>
                    <a:pt x="10" y="150"/>
                  </a:lnTo>
                  <a:lnTo>
                    <a:pt x="9" y="148"/>
                  </a:lnTo>
                  <a:lnTo>
                    <a:pt x="14" y="143"/>
                  </a:lnTo>
                  <a:lnTo>
                    <a:pt x="16" y="138"/>
                  </a:lnTo>
                  <a:lnTo>
                    <a:pt x="19" y="136"/>
                  </a:lnTo>
                  <a:lnTo>
                    <a:pt x="20" y="132"/>
                  </a:lnTo>
                  <a:lnTo>
                    <a:pt x="26" y="130"/>
                  </a:lnTo>
                  <a:lnTo>
                    <a:pt x="30" y="129"/>
                  </a:lnTo>
                  <a:lnTo>
                    <a:pt x="32" y="126"/>
                  </a:lnTo>
                  <a:lnTo>
                    <a:pt x="29" y="126"/>
                  </a:lnTo>
                  <a:lnTo>
                    <a:pt x="28" y="127"/>
                  </a:lnTo>
                  <a:lnTo>
                    <a:pt x="24" y="126"/>
                  </a:lnTo>
                  <a:lnTo>
                    <a:pt x="21" y="124"/>
                  </a:lnTo>
                  <a:lnTo>
                    <a:pt x="11" y="123"/>
                  </a:lnTo>
                  <a:lnTo>
                    <a:pt x="10" y="121"/>
                  </a:lnTo>
                  <a:lnTo>
                    <a:pt x="11" y="118"/>
                  </a:lnTo>
                  <a:lnTo>
                    <a:pt x="14" y="116"/>
                  </a:lnTo>
                  <a:lnTo>
                    <a:pt x="18" y="116"/>
                  </a:lnTo>
                  <a:lnTo>
                    <a:pt x="19" y="104"/>
                  </a:lnTo>
                  <a:lnTo>
                    <a:pt x="17" y="103"/>
                  </a:lnTo>
                  <a:lnTo>
                    <a:pt x="18" y="98"/>
                  </a:lnTo>
                  <a:lnTo>
                    <a:pt x="24" y="97"/>
                  </a:lnTo>
                  <a:lnTo>
                    <a:pt x="29" y="94"/>
                  </a:lnTo>
                  <a:lnTo>
                    <a:pt x="31" y="91"/>
                  </a:lnTo>
                  <a:lnTo>
                    <a:pt x="31" y="86"/>
                  </a:lnTo>
                  <a:lnTo>
                    <a:pt x="29" y="85"/>
                  </a:lnTo>
                  <a:lnTo>
                    <a:pt x="27" y="81"/>
                  </a:lnTo>
                  <a:lnTo>
                    <a:pt x="26" y="76"/>
                  </a:lnTo>
                  <a:lnTo>
                    <a:pt x="26" y="70"/>
                  </a:lnTo>
                  <a:lnTo>
                    <a:pt x="22" y="72"/>
                  </a:lnTo>
                  <a:lnTo>
                    <a:pt x="12" y="72"/>
                  </a:lnTo>
                  <a:lnTo>
                    <a:pt x="11" y="71"/>
                  </a:lnTo>
                  <a:lnTo>
                    <a:pt x="11" y="66"/>
                  </a:lnTo>
                  <a:lnTo>
                    <a:pt x="14" y="63"/>
                  </a:lnTo>
                  <a:lnTo>
                    <a:pt x="14" y="60"/>
                  </a:lnTo>
                  <a:lnTo>
                    <a:pt x="13" y="57"/>
                  </a:lnTo>
                  <a:lnTo>
                    <a:pt x="13" y="53"/>
                  </a:lnTo>
                  <a:lnTo>
                    <a:pt x="12" y="51"/>
                  </a:lnTo>
                  <a:lnTo>
                    <a:pt x="8" y="53"/>
                  </a:lnTo>
                  <a:lnTo>
                    <a:pt x="8" y="58"/>
                  </a:lnTo>
                  <a:lnTo>
                    <a:pt x="6" y="61"/>
                  </a:lnTo>
                  <a:lnTo>
                    <a:pt x="5" y="57"/>
                  </a:lnTo>
                  <a:lnTo>
                    <a:pt x="5" y="51"/>
                  </a:lnTo>
                  <a:lnTo>
                    <a:pt x="6" y="46"/>
                  </a:lnTo>
                  <a:lnTo>
                    <a:pt x="8" y="41"/>
                  </a:lnTo>
                  <a:lnTo>
                    <a:pt x="9" y="38"/>
                  </a:lnTo>
                  <a:lnTo>
                    <a:pt x="8" y="37"/>
                  </a:lnTo>
                  <a:lnTo>
                    <a:pt x="5" y="40"/>
                  </a:lnTo>
                  <a:lnTo>
                    <a:pt x="4" y="43"/>
                  </a:lnTo>
                  <a:lnTo>
                    <a:pt x="2" y="46"/>
                  </a:lnTo>
                  <a:lnTo>
                    <a:pt x="1" y="44"/>
                  </a:lnTo>
                  <a:lnTo>
                    <a:pt x="0" y="39"/>
                  </a:lnTo>
                  <a:lnTo>
                    <a:pt x="2" y="35"/>
                  </a:lnTo>
                  <a:lnTo>
                    <a:pt x="6" y="30"/>
                  </a:lnTo>
                  <a:lnTo>
                    <a:pt x="6" y="25"/>
                  </a:lnTo>
                  <a:lnTo>
                    <a:pt x="4" y="23"/>
                  </a:lnTo>
                  <a:lnTo>
                    <a:pt x="4" y="18"/>
                  </a:lnTo>
                  <a:lnTo>
                    <a:pt x="9" y="14"/>
                  </a:lnTo>
                  <a:lnTo>
                    <a:pt x="10" y="5"/>
                  </a:lnTo>
                  <a:lnTo>
                    <a:pt x="13" y="1"/>
                  </a:lnTo>
                  <a:lnTo>
                    <a:pt x="25" y="1"/>
                  </a:lnTo>
                  <a:lnTo>
                    <a:pt x="30" y="0"/>
                  </a:lnTo>
                  <a:close/>
                </a:path>
              </a:pathLst>
            </a:custGeom>
            <a:solidFill>
              <a:schemeClr val="accent1"/>
            </a:solidFill>
            <a:ln w="3175">
              <a:solidFill>
                <a:schemeClr val="accent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86" name="Freeform 288"/>
            <p:cNvSpPr>
              <a:spLocks/>
            </p:cNvSpPr>
            <p:nvPr/>
          </p:nvSpPr>
          <p:spPr bwMode="gray">
            <a:xfrm>
              <a:off x="4223200" y="2580479"/>
              <a:ext cx="61324" cy="54492"/>
            </a:xfrm>
            <a:custGeom>
              <a:avLst/>
              <a:gdLst>
                <a:gd name="T0" fmla="*/ 2147483647 w 25"/>
                <a:gd name="T1" fmla="*/ 2147483647 h 22"/>
                <a:gd name="T2" fmla="*/ 2147483647 w 25"/>
                <a:gd name="T3" fmla="*/ 0 h 22"/>
                <a:gd name="T4" fmla="*/ 2147483647 w 25"/>
                <a:gd name="T5" fmla="*/ 2147483647 h 22"/>
                <a:gd name="T6" fmla="*/ 2147483647 w 25"/>
                <a:gd name="T7" fmla="*/ 2147483647 h 22"/>
                <a:gd name="T8" fmla="*/ 2147483647 w 25"/>
                <a:gd name="T9" fmla="*/ 2147483647 h 22"/>
                <a:gd name="T10" fmla="*/ 2147483647 w 25"/>
                <a:gd name="T11" fmla="*/ 2147483647 h 22"/>
                <a:gd name="T12" fmla="*/ 2147483647 w 25"/>
                <a:gd name="T13" fmla="*/ 2147483647 h 22"/>
                <a:gd name="T14" fmla="*/ 2147483647 w 25"/>
                <a:gd name="T15" fmla="*/ 2147483647 h 22"/>
                <a:gd name="T16" fmla="*/ 2147483647 w 25"/>
                <a:gd name="T17" fmla="*/ 2147483647 h 22"/>
                <a:gd name="T18" fmla="*/ 2147483647 w 25"/>
                <a:gd name="T19" fmla="*/ 2147483647 h 22"/>
                <a:gd name="T20" fmla="*/ 2147483647 w 25"/>
                <a:gd name="T21" fmla="*/ 2147483647 h 22"/>
                <a:gd name="T22" fmla="*/ 0 w 25"/>
                <a:gd name="T23" fmla="*/ 2147483647 h 22"/>
                <a:gd name="T24" fmla="*/ 0 w 25"/>
                <a:gd name="T25" fmla="*/ 2147483647 h 22"/>
                <a:gd name="T26" fmla="*/ 2147483647 w 25"/>
                <a:gd name="T27" fmla="*/ 2147483647 h 22"/>
                <a:gd name="T28" fmla="*/ 2147483647 w 25"/>
                <a:gd name="T29" fmla="*/ 2147483647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2"/>
                <a:gd name="T47" fmla="*/ 25 w 2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2">
                  <a:moveTo>
                    <a:pt x="6" y="1"/>
                  </a:moveTo>
                  <a:lnTo>
                    <a:pt x="11" y="0"/>
                  </a:lnTo>
                  <a:lnTo>
                    <a:pt x="12" y="2"/>
                  </a:lnTo>
                  <a:lnTo>
                    <a:pt x="18" y="3"/>
                  </a:lnTo>
                  <a:lnTo>
                    <a:pt x="22" y="11"/>
                  </a:lnTo>
                  <a:lnTo>
                    <a:pt x="25" y="12"/>
                  </a:lnTo>
                  <a:lnTo>
                    <a:pt x="23" y="19"/>
                  </a:lnTo>
                  <a:lnTo>
                    <a:pt x="17" y="22"/>
                  </a:lnTo>
                  <a:lnTo>
                    <a:pt x="14" y="20"/>
                  </a:lnTo>
                  <a:lnTo>
                    <a:pt x="9" y="18"/>
                  </a:lnTo>
                  <a:lnTo>
                    <a:pt x="5" y="21"/>
                  </a:lnTo>
                  <a:lnTo>
                    <a:pt x="0" y="17"/>
                  </a:lnTo>
                  <a:lnTo>
                    <a:pt x="0" y="14"/>
                  </a:lnTo>
                  <a:lnTo>
                    <a:pt x="6" y="8"/>
                  </a:lnTo>
                  <a:lnTo>
                    <a:pt x="6" y="1"/>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87" name="Freeform 289"/>
            <p:cNvSpPr>
              <a:spLocks/>
            </p:cNvSpPr>
            <p:nvPr/>
          </p:nvSpPr>
          <p:spPr bwMode="gray">
            <a:xfrm>
              <a:off x="4474088" y="2654431"/>
              <a:ext cx="89199" cy="110932"/>
            </a:xfrm>
            <a:custGeom>
              <a:avLst/>
              <a:gdLst>
                <a:gd name="T0" fmla="*/ 2147483647 w 37"/>
                <a:gd name="T1" fmla="*/ 2147483647 h 43"/>
                <a:gd name="T2" fmla="*/ 2147483647 w 37"/>
                <a:gd name="T3" fmla="*/ 2147483647 h 43"/>
                <a:gd name="T4" fmla="*/ 2147483647 w 37"/>
                <a:gd name="T5" fmla="*/ 2147483647 h 43"/>
                <a:gd name="T6" fmla="*/ 2147483647 w 37"/>
                <a:gd name="T7" fmla="*/ 2147483647 h 43"/>
                <a:gd name="T8" fmla="*/ 2147483647 w 37"/>
                <a:gd name="T9" fmla="*/ 2147483647 h 43"/>
                <a:gd name="T10" fmla="*/ 2147483647 w 37"/>
                <a:gd name="T11" fmla="*/ 2147483647 h 43"/>
                <a:gd name="T12" fmla="*/ 2147483647 w 37"/>
                <a:gd name="T13" fmla="*/ 2147483647 h 43"/>
                <a:gd name="T14" fmla="*/ 2147483647 w 37"/>
                <a:gd name="T15" fmla="*/ 2147483647 h 43"/>
                <a:gd name="T16" fmla="*/ 2147483647 w 37"/>
                <a:gd name="T17" fmla="*/ 2147483647 h 43"/>
                <a:gd name="T18" fmla="*/ 2147483647 w 37"/>
                <a:gd name="T19" fmla="*/ 2147483647 h 43"/>
                <a:gd name="T20" fmla="*/ 2147483647 w 37"/>
                <a:gd name="T21" fmla="*/ 2147483647 h 43"/>
                <a:gd name="T22" fmla="*/ 0 w 37"/>
                <a:gd name="T23" fmla="*/ 2147483647 h 43"/>
                <a:gd name="T24" fmla="*/ 2147483647 w 37"/>
                <a:gd name="T25" fmla="*/ 2147483647 h 43"/>
                <a:gd name="T26" fmla="*/ 2147483647 w 37"/>
                <a:gd name="T27" fmla="*/ 2147483647 h 43"/>
                <a:gd name="T28" fmla="*/ 2147483647 w 37"/>
                <a:gd name="T29" fmla="*/ 2147483647 h 43"/>
                <a:gd name="T30" fmla="*/ 2147483647 w 37"/>
                <a:gd name="T31" fmla="*/ 2147483647 h 43"/>
                <a:gd name="T32" fmla="*/ 2147483647 w 37"/>
                <a:gd name="T33" fmla="*/ 2147483647 h 43"/>
                <a:gd name="T34" fmla="*/ 2147483647 w 37"/>
                <a:gd name="T35" fmla="*/ 2147483647 h 43"/>
                <a:gd name="T36" fmla="*/ 2147483647 w 37"/>
                <a:gd name="T37" fmla="*/ 2147483647 h 43"/>
                <a:gd name="T38" fmla="*/ 2147483647 w 37"/>
                <a:gd name="T39" fmla="*/ 2147483647 h 43"/>
                <a:gd name="T40" fmla="*/ 2147483647 w 37"/>
                <a:gd name="T41" fmla="*/ 2147483647 h 43"/>
                <a:gd name="T42" fmla="*/ 2147483647 w 37"/>
                <a:gd name="T43" fmla="*/ 2147483647 h 43"/>
                <a:gd name="T44" fmla="*/ 2147483647 w 37"/>
                <a:gd name="T45" fmla="*/ 2147483647 h 43"/>
                <a:gd name="T46" fmla="*/ 2147483647 w 37"/>
                <a:gd name="T47" fmla="*/ 2147483647 h 43"/>
                <a:gd name="T48" fmla="*/ 2147483647 w 37"/>
                <a:gd name="T49" fmla="*/ 2147483647 h 43"/>
                <a:gd name="T50" fmla="*/ 2147483647 w 37"/>
                <a:gd name="T51" fmla="*/ 2147483647 h 43"/>
                <a:gd name="T52" fmla="*/ 2147483647 w 37"/>
                <a:gd name="T53" fmla="*/ 2147483647 h 43"/>
                <a:gd name="T54" fmla="*/ 2147483647 w 37"/>
                <a:gd name="T55" fmla="*/ 2147483647 h 43"/>
                <a:gd name="T56" fmla="*/ 2147483647 w 37"/>
                <a:gd name="T57" fmla="*/ 0 h 43"/>
                <a:gd name="T58" fmla="*/ 2147483647 w 37"/>
                <a:gd name="T59" fmla="*/ 2147483647 h 43"/>
                <a:gd name="T60" fmla="*/ 2147483647 w 37"/>
                <a:gd name="T61" fmla="*/ 2147483647 h 43"/>
                <a:gd name="T62" fmla="*/ 2147483647 w 37"/>
                <a:gd name="T63" fmla="*/ 2147483647 h 43"/>
                <a:gd name="T64" fmla="*/ 2147483647 w 37"/>
                <a:gd name="T65" fmla="*/ 2147483647 h 43"/>
                <a:gd name="T66" fmla="*/ 2147483647 w 37"/>
                <a:gd name="T67" fmla="*/ 2147483647 h 43"/>
                <a:gd name="T68" fmla="*/ 2147483647 w 37"/>
                <a:gd name="T69" fmla="*/ 2147483647 h 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43"/>
                <a:gd name="T107" fmla="*/ 37 w 37"/>
                <a:gd name="T108" fmla="*/ 43 h 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43">
                  <a:moveTo>
                    <a:pt x="26" y="28"/>
                  </a:moveTo>
                  <a:lnTo>
                    <a:pt x="28" y="31"/>
                  </a:lnTo>
                  <a:lnTo>
                    <a:pt x="25" y="37"/>
                  </a:lnTo>
                  <a:lnTo>
                    <a:pt x="25" y="40"/>
                  </a:lnTo>
                  <a:lnTo>
                    <a:pt x="24" y="43"/>
                  </a:lnTo>
                  <a:lnTo>
                    <a:pt x="22" y="39"/>
                  </a:lnTo>
                  <a:lnTo>
                    <a:pt x="21" y="33"/>
                  </a:lnTo>
                  <a:lnTo>
                    <a:pt x="16" y="33"/>
                  </a:lnTo>
                  <a:lnTo>
                    <a:pt x="13" y="32"/>
                  </a:lnTo>
                  <a:lnTo>
                    <a:pt x="9" y="34"/>
                  </a:lnTo>
                  <a:lnTo>
                    <a:pt x="4" y="36"/>
                  </a:lnTo>
                  <a:lnTo>
                    <a:pt x="0" y="34"/>
                  </a:lnTo>
                  <a:lnTo>
                    <a:pt x="4" y="33"/>
                  </a:lnTo>
                  <a:lnTo>
                    <a:pt x="6" y="33"/>
                  </a:lnTo>
                  <a:lnTo>
                    <a:pt x="8" y="31"/>
                  </a:lnTo>
                  <a:lnTo>
                    <a:pt x="7" y="29"/>
                  </a:lnTo>
                  <a:lnTo>
                    <a:pt x="8" y="24"/>
                  </a:lnTo>
                  <a:lnTo>
                    <a:pt x="12" y="19"/>
                  </a:lnTo>
                  <a:lnTo>
                    <a:pt x="15" y="10"/>
                  </a:lnTo>
                  <a:lnTo>
                    <a:pt x="19" y="9"/>
                  </a:lnTo>
                  <a:lnTo>
                    <a:pt x="20" y="11"/>
                  </a:lnTo>
                  <a:lnTo>
                    <a:pt x="18" y="14"/>
                  </a:lnTo>
                  <a:lnTo>
                    <a:pt x="19" y="18"/>
                  </a:lnTo>
                  <a:lnTo>
                    <a:pt x="23" y="14"/>
                  </a:lnTo>
                  <a:lnTo>
                    <a:pt x="24" y="11"/>
                  </a:lnTo>
                  <a:lnTo>
                    <a:pt x="20" y="8"/>
                  </a:lnTo>
                  <a:lnTo>
                    <a:pt x="21" y="4"/>
                  </a:lnTo>
                  <a:lnTo>
                    <a:pt x="26" y="1"/>
                  </a:lnTo>
                  <a:lnTo>
                    <a:pt x="35" y="0"/>
                  </a:lnTo>
                  <a:lnTo>
                    <a:pt x="37" y="3"/>
                  </a:lnTo>
                  <a:lnTo>
                    <a:pt x="34" y="9"/>
                  </a:lnTo>
                  <a:lnTo>
                    <a:pt x="36" y="13"/>
                  </a:lnTo>
                  <a:lnTo>
                    <a:pt x="35" y="19"/>
                  </a:lnTo>
                  <a:lnTo>
                    <a:pt x="28" y="25"/>
                  </a:lnTo>
                  <a:lnTo>
                    <a:pt x="26" y="2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88" name="Freeform 290"/>
            <p:cNvSpPr>
              <a:spLocks/>
            </p:cNvSpPr>
            <p:nvPr/>
          </p:nvSpPr>
          <p:spPr bwMode="gray">
            <a:xfrm>
              <a:off x="4535413" y="2784825"/>
              <a:ext cx="14867" cy="38923"/>
            </a:xfrm>
            <a:custGeom>
              <a:avLst/>
              <a:gdLst>
                <a:gd name="T0" fmla="*/ 2147483647 w 6"/>
                <a:gd name="T1" fmla="*/ 2147483647 h 15"/>
                <a:gd name="T2" fmla="*/ 0 w 6"/>
                <a:gd name="T3" fmla="*/ 2147483647 h 15"/>
                <a:gd name="T4" fmla="*/ 0 w 6"/>
                <a:gd name="T5" fmla="*/ 2147483647 h 15"/>
                <a:gd name="T6" fmla="*/ 0 w 6"/>
                <a:gd name="T7" fmla="*/ 2147483647 h 15"/>
                <a:gd name="T8" fmla="*/ 2147483647 w 6"/>
                <a:gd name="T9" fmla="*/ 0 h 15"/>
                <a:gd name="T10" fmla="*/ 2147483647 w 6"/>
                <a:gd name="T11" fmla="*/ 2147483647 h 15"/>
                <a:gd name="T12" fmla="*/ 2147483647 w 6"/>
                <a:gd name="T13" fmla="*/ 2147483647 h 15"/>
                <a:gd name="T14" fmla="*/ 0 60000 65536"/>
                <a:gd name="T15" fmla="*/ 0 60000 65536"/>
                <a:gd name="T16" fmla="*/ 0 60000 65536"/>
                <a:gd name="T17" fmla="*/ 0 60000 65536"/>
                <a:gd name="T18" fmla="*/ 0 60000 65536"/>
                <a:gd name="T19" fmla="*/ 0 60000 65536"/>
                <a:gd name="T20" fmla="*/ 0 60000 65536"/>
                <a:gd name="T21" fmla="*/ 0 w 6"/>
                <a:gd name="T22" fmla="*/ 0 h 15"/>
                <a:gd name="T23" fmla="*/ 6 w 6"/>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5">
                  <a:moveTo>
                    <a:pt x="6" y="15"/>
                  </a:moveTo>
                  <a:lnTo>
                    <a:pt x="0" y="13"/>
                  </a:lnTo>
                  <a:lnTo>
                    <a:pt x="0" y="7"/>
                  </a:lnTo>
                  <a:lnTo>
                    <a:pt x="0" y="3"/>
                  </a:lnTo>
                  <a:lnTo>
                    <a:pt x="2" y="0"/>
                  </a:lnTo>
                  <a:lnTo>
                    <a:pt x="5" y="5"/>
                  </a:lnTo>
                  <a:lnTo>
                    <a:pt x="6" y="1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89" name="Freeform 291"/>
            <p:cNvSpPr>
              <a:spLocks/>
            </p:cNvSpPr>
            <p:nvPr/>
          </p:nvSpPr>
          <p:spPr bwMode="gray">
            <a:xfrm>
              <a:off x="4457348" y="2736172"/>
              <a:ext cx="83624" cy="81739"/>
            </a:xfrm>
            <a:custGeom>
              <a:avLst/>
              <a:gdLst>
                <a:gd name="T0" fmla="*/ 2147483647 w 34"/>
                <a:gd name="T1" fmla="*/ 2147483647 h 32"/>
                <a:gd name="T2" fmla="*/ 2147483647 w 34"/>
                <a:gd name="T3" fmla="*/ 2147483647 h 32"/>
                <a:gd name="T4" fmla="*/ 2147483647 w 34"/>
                <a:gd name="T5" fmla="*/ 2147483647 h 32"/>
                <a:gd name="T6" fmla="*/ 2147483647 w 34"/>
                <a:gd name="T7" fmla="*/ 2147483647 h 32"/>
                <a:gd name="T8" fmla="*/ 2147483647 w 34"/>
                <a:gd name="T9" fmla="*/ 2147483647 h 32"/>
                <a:gd name="T10" fmla="*/ 2147483647 w 34"/>
                <a:gd name="T11" fmla="*/ 2147483647 h 32"/>
                <a:gd name="T12" fmla="*/ 2147483647 w 34"/>
                <a:gd name="T13" fmla="*/ 2147483647 h 32"/>
                <a:gd name="T14" fmla="*/ 2147483647 w 34"/>
                <a:gd name="T15" fmla="*/ 2147483647 h 32"/>
                <a:gd name="T16" fmla="*/ 0 w 34"/>
                <a:gd name="T17" fmla="*/ 2147483647 h 32"/>
                <a:gd name="T18" fmla="*/ 2147483647 w 34"/>
                <a:gd name="T19" fmla="*/ 2147483647 h 32"/>
                <a:gd name="T20" fmla="*/ 2147483647 w 34"/>
                <a:gd name="T21" fmla="*/ 2147483647 h 32"/>
                <a:gd name="T22" fmla="*/ 2147483647 w 34"/>
                <a:gd name="T23" fmla="*/ 2147483647 h 32"/>
                <a:gd name="T24" fmla="*/ 2147483647 w 34"/>
                <a:gd name="T25" fmla="*/ 2147483647 h 32"/>
                <a:gd name="T26" fmla="*/ 2147483647 w 34"/>
                <a:gd name="T27" fmla="*/ 0 h 32"/>
                <a:gd name="T28" fmla="*/ 2147483647 w 34"/>
                <a:gd name="T29" fmla="*/ 2147483647 h 32"/>
                <a:gd name="T30" fmla="*/ 2147483647 w 34"/>
                <a:gd name="T31" fmla="*/ 2147483647 h 32"/>
                <a:gd name="T32" fmla="*/ 2147483647 w 34"/>
                <a:gd name="T33" fmla="*/ 2147483647 h 32"/>
                <a:gd name="T34" fmla="*/ 2147483647 w 34"/>
                <a:gd name="T35" fmla="*/ 2147483647 h 32"/>
                <a:gd name="T36" fmla="*/ 2147483647 w 34"/>
                <a:gd name="T37" fmla="*/ 2147483647 h 32"/>
                <a:gd name="T38" fmla="*/ 2147483647 w 34"/>
                <a:gd name="T39" fmla="*/ 2147483647 h 32"/>
                <a:gd name="T40" fmla="*/ 2147483647 w 34"/>
                <a:gd name="T41" fmla="*/ 2147483647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32"/>
                <a:gd name="T65" fmla="*/ 34 w 34"/>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32">
                  <a:moveTo>
                    <a:pt x="34" y="19"/>
                  </a:moveTo>
                  <a:lnTo>
                    <a:pt x="32" y="22"/>
                  </a:lnTo>
                  <a:lnTo>
                    <a:pt x="32" y="26"/>
                  </a:lnTo>
                  <a:lnTo>
                    <a:pt x="32" y="32"/>
                  </a:lnTo>
                  <a:lnTo>
                    <a:pt x="25" y="26"/>
                  </a:lnTo>
                  <a:lnTo>
                    <a:pt x="19" y="24"/>
                  </a:lnTo>
                  <a:lnTo>
                    <a:pt x="15" y="22"/>
                  </a:lnTo>
                  <a:lnTo>
                    <a:pt x="7" y="16"/>
                  </a:lnTo>
                  <a:lnTo>
                    <a:pt x="0" y="7"/>
                  </a:lnTo>
                  <a:lnTo>
                    <a:pt x="4" y="4"/>
                  </a:lnTo>
                  <a:lnTo>
                    <a:pt x="6" y="2"/>
                  </a:lnTo>
                  <a:lnTo>
                    <a:pt x="10" y="4"/>
                  </a:lnTo>
                  <a:lnTo>
                    <a:pt x="15" y="2"/>
                  </a:lnTo>
                  <a:lnTo>
                    <a:pt x="19" y="0"/>
                  </a:lnTo>
                  <a:lnTo>
                    <a:pt x="22" y="1"/>
                  </a:lnTo>
                  <a:lnTo>
                    <a:pt x="27" y="1"/>
                  </a:lnTo>
                  <a:lnTo>
                    <a:pt x="28" y="7"/>
                  </a:lnTo>
                  <a:lnTo>
                    <a:pt x="30" y="11"/>
                  </a:lnTo>
                  <a:lnTo>
                    <a:pt x="31" y="8"/>
                  </a:lnTo>
                  <a:lnTo>
                    <a:pt x="33" y="12"/>
                  </a:lnTo>
                  <a:lnTo>
                    <a:pt x="34" y="19"/>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90" name="Freeform 292"/>
            <p:cNvSpPr>
              <a:spLocks/>
            </p:cNvSpPr>
            <p:nvPr/>
          </p:nvSpPr>
          <p:spPr bwMode="gray">
            <a:xfrm>
              <a:off x="4303123" y="2625250"/>
              <a:ext cx="7433" cy="15569"/>
            </a:xfrm>
            <a:custGeom>
              <a:avLst/>
              <a:gdLst>
                <a:gd name="T0" fmla="*/ 2147483647 w 3"/>
                <a:gd name="T1" fmla="*/ 2147483647 h 6"/>
                <a:gd name="T2" fmla="*/ 0 w 3"/>
                <a:gd name="T3" fmla="*/ 2147483647 h 6"/>
                <a:gd name="T4" fmla="*/ 0 w 3"/>
                <a:gd name="T5" fmla="*/ 2147483647 h 6"/>
                <a:gd name="T6" fmla="*/ 2147483647 w 3"/>
                <a:gd name="T7" fmla="*/ 0 h 6"/>
                <a:gd name="T8" fmla="*/ 2147483647 w 3"/>
                <a:gd name="T9" fmla="*/ 2147483647 h 6"/>
                <a:gd name="T10" fmla="*/ 2147483647 w 3"/>
                <a:gd name="T11" fmla="*/ 2147483647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1" y="6"/>
                  </a:moveTo>
                  <a:lnTo>
                    <a:pt x="0" y="4"/>
                  </a:lnTo>
                  <a:lnTo>
                    <a:pt x="0" y="2"/>
                  </a:lnTo>
                  <a:lnTo>
                    <a:pt x="3" y="0"/>
                  </a:lnTo>
                  <a:lnTo>
                    <a:pt x="3" y="2"/>
                  </a:lnTo>
                  <a:lnTo>
                    <a:pt x="1"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91" name="Freeform 293"/>
            <p:cNvSpPr>
              <a:spLocks/>
            </p:cNvSpPr>
            <p:nvPr/>
          </p:nvSpPr>
          <p:spPr bwMode="gray">
            <a:xfrm>
              <a:off x="4262240" y="2553231"/>
              <a:ext cx="7433" cy="13624"/>
            </a:xfrm>
            <a:custGeom>
              <a:avLst/>
              <a:gdLst>
                <a:gd name="T0" fmla="*/ 2147483647 w 3"/>
                <a:gd name="T1" fmla="*/ 0 h 5"/>
                <a:gd name="T2" fmla="*/ 2147483647 w 3"/>
                <a:gd name="T3" fmla="*/ 2147483647 h 5"/>
                <a:gd name="T4" fmla="*/ 0 w 3"/>
                <a:gd name="T5" fmla="*/ 2147483647 h 5"/>
                <a:gd name="T6" fmla="*/ 2147483647 w 3"/>
                <a:gd name="T7" fmla="*/ 0 h 5"/>
                <a:gd name="T8" fmla="*/ 2147483647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0"/>
                  </a:moveTo>
                  <a:lnTo>
                    <a:pt x="3" y="4"/>
                  </a:lnTo>
                  <a:lnTo>
                    <a:pt x="0" y="5"/>
                  </a:lnTo>
                  <a:lnTo>
                    <a:pt x="1" y="0"/>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92" name="Freeform 294"/>
            <p:cNvSpPr>
              <a:spLocks/>
            </p:cNvSpPr>
            <p:nvPr/>
          </p:nvSpPr>
          <p:spPr bwMode="gray">
            <a:xfrm>
              <a:off x="4258508" y="2469557"/>
              <a:ext cx="11150" cy="13623"/>
            </a:xfrm>
            <a:custGeom>
              <a:avLst/>
              <a:gdLst>
                <a:gd name="T0" fmla="*/ 2147483647 w 5"/>
                <a:gd name="T1" fmla="*/ 0 h 5"/>
                <a:gd name="T2" fmla="*/ 2147483647 w 5"/>
                <a:gd name="T3" fmla="*/ 2147483647 h 5"/>
                <a:gd name="T4" fmla="*/ 0 w 5"/>
                <a:gd name="T5" fmla="*/ 2147483647 h 5"/>
                <a:gd name="T6" fmla="*/ 2147483647 w 5"/>
                <a:gd name="T7" fmla="*/ 2147483647 h 5"/>
                <a:gd name="T8" fmla="*/ 2147483647 w 5"/>
                <a:gd name="T9" fmla="*/ 0 h 5"/>
                <a:gd name="T10" fmla="*/ 2147483647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0"/>
                  </a:moveTo>
                  <a:lnTo>
                    <a:pt x="4" y="5"/>
                  </a:lnTo>
                  <a:lnTo>
                    <a:pt x="0" y="5"/>
                  </a:lnTo>
                  <a:lnTo>
                    <a:pt x="1" y="1"/>
                  </a:lnTo>
                  <a:lnTo>
                    <a:pt x="3" y="0"/>
                  </a:lnTo>
                  <a:lnTo>
                    <a:pt x="5"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93" name="Freeform 295"/>
            <p:cNvSpPr>
              <a:spLocks/>
            </p:cNvSpPr>
            <p:nvPr/>
          </p:nvSpPr>
          <p:spPr bwMode="gray">
            <a:xfrm>
              <a:off x="4249233" y="2428686"/>
              <a:ext cx="14867" cy="29193"/>
            </a:xfrm>
            <a:custGeom>
              <a:avLst/>
              <a:gdLst>
                <a:gd name="T0" fmla="*/ 2147483647 w 7"/>
                <a:gd name="T1" fmla="*/ 0 h 11"/>
                <a:gd name="T2" fmla="*/ 2147483647 w 7"/>
                <a:gd name="T3" fmla="*/ 2147483647 h 11"/>
                <a:gd name="T4" fmla="*/ 2147483647 w 7"/>
                <a:gd name="T5" fmla="*/ 2147483647 h 11"/>
                <a:gd name="T6" fmla="*/ 0 w 7"/>
                <a:gd name="T7" fmla="*/ 2147483647 h 11"/>
                <a:gd name="T8" fmla="*/ 0 w 7"/>
                <a:gd name="T9" fmla="*/ 2147483647 h 11"/>
                <a:gd name="T10" fmla="*/ 2147483647 w 7"/>
                <a:gd name="T11" fmla="*/ 2147483647 h 11"/>
                <a:gd name="T12" fmla="*/ 2147483647 w 7"/>
                <a:gd name="T13" fmla="*/ 0 h 11"/>
                <a:gd name="T14" fmla="*/ 0 60000 65536"/>
                <a:gd name="T15" fmla="*/ 0 60000 65536"/>
                <a:gd name="T16" fmla="*/ 0 60000 65536"/>
                <a:gd name="T17" fmla="*/ 0 60000 65536"/>
                <a:gd name="T18" fmla="*/ 0 60000 65536"/>
                <a:gd name="T19" fmla="*/ 0 60000 65536"/>
                <a:gd name="T20" fmla="*/ 0 60000 65536"/>
                <a:gd name="T21" fmla="*/ 0 w 7"/>
                <a:gd name="T22" fmla="*/ 0 h 11"/>
                <a:gd name="T23" fmla="*/ 7 w 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1">
                  <a:moveTo>
                    <a:pt x="7" y="0"/>
                  </a:moveTo>
                  <a:lnTo>
                    <a:pt x="7" y="5"/>
                  </a:lnTo>
                  <a:lnTo>
                    <a:pt x="4" y="9"/>
                  </a:lnTo>
                  <a:lnTo>
                    <a:pt x="0" y="11"/>
                  </a:lnTo>
                  <a:lnTo>
                    <a:pt x="0" y="8"/>
                  </a:lnTo>
                  <a:lnTo>
                    <a:pt x="4" y="2"/>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94" name="Freeform 296"/>
            <p:cNvSpPr>
              <a:spLocks/>
            </p:cNvSpPr>
            <p:nvPr/>
          </p:nvSpPr>
          <p:spPr bwMode="gray">
            <a:xfrm>
              <a:off x="4377440" y="2773147"/>
              <a:ext cx="9292" cy="3892"/>
            </a:xfrm>
            <a:custGeom>
              <a:avLst/>
              <a:gdLst>
                <a:gd name="T0" fmla="*/ 0 w 4"/>
                <a:gd name="T1" fmla="*/ 2147483647 h 2"/>
                <a:gd name="T2" fmla="*/ 2147483647 w 4"/>
                <a:gd name="T3" fmla="*/ 0 h 2"/>
                <a:gd name="T4" fmla="*/ 2147483647 w 4"/>
                <a:gd name="T5" fmla="*/ 2147483647 h 2"/>
                <a:gd name="T6" fmla="*/ 2147483647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1"/>
                  </a:moveTo>
                  <a:lnTo>
                    <a:pt x="3" y="0"/>
                  </a:lnTo>
                  <a:lnTo>
                    <a:pt x="4" y="2"/>
                  </a:lnTo>
                  <a:lnTo>
                    <a:pt x="2"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95" name="Freeform 297"/>
            <p:cNvSpPr>
              <a:spLocks/>
            </p:cNvSpPr>
            <p:nvPr/>
          </p:nvSpPr>
          <p:spPr bwMode="gray">
            <a:xfrm>
              <a:off x="4171167" y="2580477"/>
              <a:ext cx="96632" cy="165424"/>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2147483647 h 64"/>
                <a:gd name="T16" fmla="*/ 2147483647 w 40"/>
                <a:gd name="T17" fmla="*/ 2147483647 h 64"/>
                <a:gd name="T18" fmla="*/ 2147483647 w 40"/>
                <a:gd name="T19" fmla="*/ 2147483647 h 64"/>
                <a:gd name="T20" fmla="*/ 2147483647 w 40"/>
                <a:gd name="T21" fmla="*/ 2147483647 h 64"/>
                <a:gd name="T22" fmla="*/ 2147483647 w 40"/>
                <a:gd name="T23" fmla="*/ 2147483647 h 64"/>
                <a:gd name="T24" fmla="*/ 0 w 40"/>
                <a:gd name="T25" fmla="*/ 2147483647 h 64"/>
                <a:gd name="T26" fmla="*/ 2147483647 w 40"/>
                <a:gd name="T27" fmla="*/ 2147483647 h 64"/>
                <a:gd name="T28" fmla="*/ 2147483647 w 40"/>
                <a:gd name="T29" fmla="*/ 2147483647 h 64"/>
                <a:gd name="T30" fmla="*/ 2147483647 w 40"/>
                <a:gd name="T31" fmla="*/ 2147483647 h 64"/>
                <a:gd name="T32" fmla="*/ 2147483647 w 40"/>
                <a:gd name="T33" fmla="*/ 2147483647 h 64"/>
                <a:gd name="T34" fmla="*/ 2147483647 w 40"/>
                <a:gd name="T35" fmla="*/ 2147483647 h 64"/>
                <a:gd name="T36" fmla="*/ 2147483647 w 40"/>
                <a:gd name="T37" fmla="*/ 2147483647 h 64"/>
                <a:gd name="T38" fmla="*/ 2147483647 w 40"/>
                <a:gd name="T39" fmla="*/ 2147483647 h 64"/>
                <a:gd name="T40" fmla="*/ 2147483647 w 40"/>
                <a:gd name="T41" fmla="*/ 2147483647 h 64"/>
                <a:gd name="T42" fmla="*/ 2147483647 w 40"/>
                <a:gd name="T43" fmla="*/ 2147483647 h 64"/>
                <a:gd name="T44" fmla="*/ 2147483647 w 40"/>
                <a:gd name="T45" fmla="*/ 2147483647 h 64"/>
                <a:gd name="T46" fmla="*/ 2147483647 w 40"/>
                <a:gd name="T47" fmla="*/ 2147483647 h 64"/>
                <a:gd name="T48" fmla="*/ 2147483647 w 40"/>
                <a:gd name="T49" fmla="*/ 2147483647 h 64"/>
                <a:gd name="T50" fmla="*/ 2147483647 w 40"/>
                <a:gd name="T51" fmla="*/ 2147483647 h 64"/>
                <a:gd name="T52" fmla="*/ 2147483647 w 40"/>
                <a:gd name="T53" fmla="*/ 2147483647 h 64"/>
                <a:gd name="T54" fmla="*/ 2147483647 w 40"/>
                <a:gd name="T55" fmla="*/ 2147483647 h 64"/>
                <a:gd name="T56" fmla="*/ 2147483647 w 40"/>
                <a:gd name="T57" fmla="*/ 2147483647 h 64"/>
                <a:gd name="T58" fmla="*/ 2147483647 w 40"/>
                <a:gd name="T59" fmla="*/ 2147483647 h 64"/>
                <a:gd name="T60" fmla="*/ 2147483647 w 40"/>
                <a:gd name="T61" fmla="*/ 2147483647 h 64"/>
                <a:gd name="T62" fmla="*/ 2147483647 w 40"/>
                <a:gd name="T63" fmla="*/ 2147483647 h 64"/>
                <a:gd name="T64" fmla="*/ 2147483647 w 40"/>
                <a:gd name="T65" fmla="*/ 0 h 64"/>
                <a:gd name="T66" fmla="*/ 2147483647 w 40"/>
                <a:gd name="T67" fmla="*/ 2147483647 h 64"/>
                <a:gd name="T68" fmla="*/ 2147483647 w 40"/>
                <a:gd name="T69" fmla="*/ 2147483647 h 64"/>
                <a:gd name="T70" fmla="*/ 2147483647 w 40"/>
                <a:gd name="T71" fmla="*/ 2147483647 h 64"/>
                <a:gd name="T72" fmla="*/ 2147483647 w 40"/>
                <a:gd name="T73" fmla="*/ 2147483647 h 64"/>
                <a:gd name="T74" fmla="*/ 2147483647 w 40"/>
                <a:gd name="T75" fmla="*/ 2147483647 h 64"/>
                <a:gd name="T76" fmla="*/ 2147483647 w 40"/>
                <a:gd name="T77" fmla="*/ 2147483647 h 64"/>
                <a:gd name="T78" fmla="*/ 2147483647 w 40"/>
                <a:gd name="T79" fmla="*/ 2147483647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64"/>
                <a:gd name="T122" fmla="*/ 40 w 40"/>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64">
                  <a:moveTo>
                    <a:pt x="39" y="21"/>
                  </a:moveTo>
                  <a:lnTo>
                    <a:pt x="39" y="30"/>
                  </a:lnTo>
                  <a:lnTo>
                    <a:pt x="40" y="34"/>
                  </a:lnTo>
                  <a:lnTo>
                    <a:pt x="39" y="40"/>
                  </a:lnTo>
                  <a:lnTo>
                    <a:pt x="36" y="52"/>
                  </a:lnTo>
                  <a:lnTo>
                    <a:pt x="31" y="53"/>
                  </a:lnTo>
                  <a:lnTo>
                    <a:pt x="22" y="57"/>
                  </a:lnTo>
                  <a:lnTo>
                    <a:pt x="14" y="61"/>
                  </a:lnTo>
                  <a:lnTo>
                    <a:pt x="9" y="64"/>
                  </a:lnTo>
                  <a:lnTo>
                    <a:pt x="5" y="63"/>
                  </a:lnTo>
                  <a:lnTo>
                    <a:pt x="4" y="60"/>
                  </a:lnTo>
                  <a:lnTo>
                    <a:pt x="1" y="58"/>
                  </a:lnTo>
                  <a:lnTo>
                    <a:pt x="0" y="52"/>
                  </a:lnTo>
                  <a:lnTo>
                    <a:pt x="3" y="50"/>
                  </a:lnTo>
                  <a:lnTo>
                    <a:pt x="12" y="46"/>
                  </a:lnTo>
                  <a:lnTo>
                    <a:pt x="11" y="45"/>
                  </a:lnTo>
                  <a:lnTo>
                    <a:pt x="9" y="44"/>
                  </a:lnTo>
                  <a:lnTo>
                    <a:pt x="9" y="39"/>
                  </a:lnTo>
                  <a:lnTo>
                    <a:pt x="12" y="33"/>
                  </a:lnTo>
                  <a:lnTo>
                    <a:pt x="9" y="32"/>
                  </a:lnTo>
                  <a:lnTo>
                    <a:pt x="5" y="34"/>
                  </a:lnTo>
                  <a:lnTo>
                    <a:pt x="3" y="32"/>
                  </a:lnTo>
                  <a:lnTo>
                    <a:pt x="6" y="30"/>
                  </a:lnTo>
                  <a:lnTo>
                    <a:pt x="6" y="27"/>
                  </a:lnTo>
                  <a:lnTo>
                    <a:pt x="3" y="22"/>
                  </a:lnTo>
                  <a:lnTo>
                    <a:pt x="5" y="17"/>
                  </a:lnTo>
                  <a:lnTo>
                    <a:pt x="9" y="16"/>
                  </a:lnTo>
                  <a:lnTo>
                    <a:pt x="13" y="18"/>
                  </a:lnTo>
                  <a:lnTo>
                    <a:pt x="18" y="15"/>
                  </a:lnTo>
                  <a:lnTo>
                    <a:pt x="16" y="11"/>
                  </a:lnTo>
                  <a:lnTo>
                    <a:pt x="18" y="4"/>
                  </a:lnTo>
                  <a:lnTo>
                    <a:pt x="20" y="1"/>
                  </a:lnTo>
                  <a:lnTo>
                    <a:pt x="28" y="0"/>
                  </a:lnTo>
                  <a:lnTo>
                    <a:pt x="28" y="7"/>
                  </a:lnTo>
                  <a:lnTo>
                    <a:pt x="22" y="13"/>
                  </a:lnTo>
                  <a:lnTo>
                    <a:pt x="22" y="16"/>
                  </a:lnTo>
                  <a:lnTo>
                    <a:pt x="27" y="20"/>
                  </a:lnTo>
                  <a:lnTo>
                    <a:pt x="31" y="17"/>
                  </a:lnTo>
                  <a:lnTo>
                    <a:pt x="36" y="19"/>
                  </a:lnTo>
                  <a:lnTo>
                    <a:pt x="39" y="2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96" name="Freeform 298"/>
            <p:cNvSpPr>
              <a:spLocks/>
            </p:cNvSpPr>
            <p:nvPr/>
          </p:nvSpPr>
          <p:spPr bwMode="gray">
            <a:xfrm>
              <a:off x="4936798" y="1278497"/>
              <a:ext cx="9291" cy="1947"/>
            </a:xfrm>
            <a:custGeom>
              <a:avLst/>
              <a:gdLst>
                <a:gd name="T0" fmla="*/ 0 w 3"/>
                <a:gd name="T1" fmla="*/ 0 h 1"/>
                <a:gd name="T2" fmla="*/ 2147483647 w 3"/>
                <a:gd name="T3" fmla="*/ 0 h 1"/>
                <a:gd name="T4" fmla="*/ 2147483647 w 3"/>
                <a:gd name="T5" fmla="*/ 2147483647 h 1"/>
                <a:gd name="T6" fmla="*/ 0 w 3"/>
                <a:gd name="T7" fmla="*/ 2147483647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2" y="0"/>
                  </a:lnTo>
                  <a:lnTo>
                    <a:pt x="3" y="1"/>
                  </a:lnTo>
                  <a:lnTo>
                    <a:pt x="0"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97" name="Freeform 299"/>
            <p:cNvSpPr>
              <a:spLocks/>
            </p:cNvSpPr>
            <p:nvPr/>
          </p:nvSpPr>
          <p:spPr bwMode="gray">
            <a:xfrm>
              <a:off x="4933093" y="1268767"/>
              <a:ext cx="9291" cy="3892"/>
            </a:xfrm>
            <a:custGeom>
              <a:avLst/>
              <a:gdLst>
                <a:gd name="T0" fmla="*/ 2147483647 w 4"/>
                <a:gd name="T1" fmla="*/ 2147483647 h 2"/>
                <a:gd name="T2" fmla="*/ 0 w 4"/>
                <a:gd name="T3" fmla="*/ 2147483647 h 2"/>
                <a:gd name="T4" fmla="*/ 2147483647 w 4"/>
                <a:gd name="T5" fmla="*/ 0 h 2"/>
                <a:gd name="T6" fmla="*/ 2147483647 w 4"/>
                <a:gd name="T7" fmla="*/ 2147483647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lnTo>
                    <a:pt x="0" y="1"/>
                  </a:lnTo>
                  <a:lnTo>
                    <a:pt x="3" y="0"/>
                  </a:lnTo>
                  <a:lnTo>
                    <a:pt x="4" y="1"/>
                  </a:lnTo>
                  <a:lnTo>
                    <a:pt x="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98" name="Freeform 300"/>
            <p:cNvSpPr>
              <a:spLocks/>
            </p:cNvSpPr>
            <p:nvPr/>
          </p:nvSpPr>
          <p:spPr bwMode="gray">
            <a:xfrm>
              <a:off x="4856885" y="1259037"/>
              <a:ext cx="9292" cy="1947"/>
            </a:xfrm>
            <a:custGeom>
              <a:avLst/>
              <a:gdLst>
                <a:gd name="T0" fmla="*/ 0 w 4"/>
                <a:gd name="T1" fmla="*/ 2147483647 h 1"/>
                <a:gd name="T2" fmla="*/ 0 w 4"/>
                <a:gd name="T3" fmla="*/ 0 h 1"/>
                <a:gd name="T4" fmla="*/ 2147483647 w 4"/>
                <a:gd name="T5" fmla="*/ 0 h 1"/>
                <a:gd name="T6" fmla="*/ 2147483647 w 4"/>
                <a:gd name="T7" fmla="*/ 2147483647 h 1"/>
                <a:gd name="T8" fmla="*/ 0 w 4"/>
                <a:gd name="T9" fmla="*/ 2147483647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0" y="1"/>
                  </a:moveTo>
                  <a:lnTo>
                    <a:pt x="0" y="0"/>
                  </a:lnTo>
                  <a:lnTo>
                    <a:pt x="3" y="0"/>
                  </a:lnTo>
                  <a:lnTo>
                    <a:pt x="4" y="1"/>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299" name="Freeform 301"/>
            <p:cNvSpPr>
              <a:spLocks/>
            </p:cNvSpPr>
            <p:nvPr/>
          </p:nvSpPr>
          <p:spPr bwMode="gray">
            <a:xfrm>
              <a:off x="4866177" y="1262937"/>
              <a:ext cx="11150" cy="5839"/>
            </a:xfrm>
            <a:custGeom>
              <a:avLst/>
              <a:gdLst>
                <a:gd name="T0" fmla="*/ 0 w 5"/>
                <a:gd name="T1" fmla="*/ 0 h 2"/>
                <a:gd name="T2" fmla="*/ 2147483647 w 5"/>
                <a:gd name="T3" fmla="*/ 0 h 2"/>
                <a:gd name="T4" fmla="*/ 2147483647 w 5"/>
                <a:gd name="T5" fmla="*/ 2147483647 h 2"/>
                <a:gd name="T6" fmla="*/ 2147483647 w 5"/>
                <a:gd name="T7" fmla="*/ 2147483647 h 2"/>
                <a:gd name="T8" fmla="*/ 0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0" y="0"/>
                  </a:moveTo>
                  <a:lnTo>
                    <a:pt x="4" y="0"/>
                  </a:lnTo>
                  <a:lnTo>
                    <a:pt x="5" y="2"/>
                  </a:lnTo>
                  <a:lnTo>
                    <a:pt x="1"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00" name="Freeform 302"/>
            <p:cNvSpPr>
              <a:spLocks/>
            </p:cNvSpPr>
            <p:nvPr/>
          </p:nvSpPr>
          <p:spPr bwMode="gray">
            <a:xfrm>
              <a:off x="4856885" y="1266819"/>
              <a:ext cx="5576" cy="3892"/>
            </a:xfrm>
            <a:custGeom>
              <a:avLst/>
              <a:gdLst>
                <a:gd name="T0" fmla="*/ 2147483647 w 3"/>
                <a:gd name="T1" fmla="*/ 0 h 2"/>
                <a:gd name="T2" fmla="*/ 2147483647 w 3"/>
                <a:gd name="T3" fmla="*/ 2147483647 h 2"/>
                <a:gd name="T4" fmla="*/ 0 w 3"/>
                <a:gd name="T5" fmla="*/ 2147483647 h 2"/>
                <a:gd name="T6" fmla="*/ 2147483647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0"/>
                  </a:moveTo>
                  <a:lnTo>
                    <a:pt x="3" y="2"/>
                  </a:lnTo>
                  <a:lnTo>
                    <a:pt x="0"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01" name="Freeform 303"/>
            <p:cNvSpPr>
              <a:spLocks/>
            </p:cNvSpPr>
            <p:nvPr/>
          </p:nvSpPr>
          <p:spPr bwMode="gray">
            <a:xfrm>
              <a:off x="4830869" y="1272659"/>
              <a:ext cx="9292" cy="3892"/>
            </a:xfrm>
            <a:custGeom>
              <a:avLst/>
              <a:gdLst>
                <a:gd name="T0" fmla="*/ 2147483647 w 4"/>
                <a:gd name="T1" fmla="*/ 0 h 1"/>
                <a:gd name="T2" fmla="*/ 2147483647 w 4"/>
                <a:gd name="T3" fmla="*/ 0 h 1"/>
                <a:gd name="T4" fmla="*/ 2147483647 w 4"/>
                <a:gd name="T5" fmla="*/ 2147483647 h 1"/>
                <a:gd name="T6" fmla="*/ 2147483647 w 4"/>
                <a:gd name="T7" fmla="*/ 2147483647 h 1"/>
                <a:gd name="T8" fmla="*/ 0 w 4"/>
                <a:gd name="T9" fmla="*/ 2147483647 h 1"/>
                <a:gd name="T10" fmla="*/ 2147483647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1" y="0"/>
                  </a:moveTo>
                  <a:lnTo>
                    <a:pt x="4" y="0"/>
                  </a:lnTo>
                  <a:lnTo>
                    <a:pt x="4" y="1"/>
                  </a:lnTo>
                  <a:lnTo>
                    <a:pt x="2" y="1"/>
                  </a:lnTo>
                  <a:lnTo>
                    <a:pt x="0" y="1"/>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02" name="Freeform 304"/>
            <p:cNvSpPr>
              <a:spLocks/>
            </p:cNvSpPr>
            <p:nvPr/>
          </p:nvSpPr>
          <p:spPr bwMode="gray">
            <a:xfrm>
              <a:off x="4804868" y="1280445"/>
              <a:ext cx="13009" cy="9731"/>
            </a:xfrm>
            <a:custGeom>
              <a:avLst/>
              <a:gdLst>
                <a:gd name="T0" fmla="*/ 0 w 5"/>
                <a:gd name="T1" fmla="*/ 2147483647 h 3"/>
                <a:gd name="T2" fmla="*/ 0 w 5"/>
                <a:gd name="T3" fmla="*/ 2147483647 h 3"/>
                <a:gd name="T4" fmla="*/ 2147483647 w 5"/>
                <a:gd name="T5" fmla="*/ 0 h 3"/>
                <a:gd name="T6" fmla="*/ 2147483647 w 5"/>
                <a:gd name="T7" fmla="*/ 2147483647 h 3"/>
                <a:gd name="T8" fmla="*/ 2147483647 w 5"/>
                <a:gd name="T9" fmla="*/ 2147483647 h 3"/>
                <a:gd name="T10" fmla="*/ 0 w 5"/>
                <a:gd name="T11" fmla="*/ 2147483647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2"/>
                  </a:moveTo>
                  <a:lnTo>
                    <a:pt x="0" y="1"/>
                  </a:lnTo>
                  <a:lnTo>
                    <a:pt x="3" y="0"/>
                  </a:lnTo>
                  <a:lnTo>
                    <a:pt x="5" y="1"/>
                  </a:lnTo>
                  <a:lnTo>
                    <a:pt x="3"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03" name="Freeform 305"/>
            <p:cNvSpPr>
              <a:spLocks/>
            </p:cNvSpPr>
            <p:nvPr/>
          </p:nvSpPr>
          <p:spPr bwMode="gray">
            <a:xfrm>
              <a:off x="4834599" y="1340783"/>
              <a:ext cx="14867" cy="5839"/>
            </a:xfrm>
            <a:custGeom>
              <a:avLst/>
              <a:gdLst>
                <a:gd name="T0" fmla="*/ 2147483647 w 7"/>
                <a:gd name="T1" fmla="*/ 0 h 3"/>
                <a:gd name="T2" fmla="*/ 2147483647 w 7"/>
                <a:gd name="T3" fmla="*/ 2147483647 h 3"/>
                <a:gd name="T4" fmla="*/ 2147483647 w 7"/>
                <a:gd name="T5" fmla="*/ 2147483647 h 3"/>
                <a:gd name="T6" fmla="*/ 0 w 7"/>
                <a:gd name="T7" fmla="*/ 2147483647 h 3"/>
                <a:gd name="T8" fmla="*/ 2147483647 w 7"/>
                <a:gd name="T9" fmla="*/ 0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3" y="0"/>
                  </a:moveTo>
                  <a:lnTo>
                    <a:pt x="7" y="3"/>
                  </a:lnTo>
                  <a:lnTo>
                    <a:pt x="1" y="3"/>
                  </a:lnTo>
                  <a:lnTo>
                    <a:pt x="0"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04" name="Freeform 306"/>
            <p:cNvSpPr>
              <a:spLocks/>
            </p:cNvSpPr>
            <p:nvPr/>
          </p:nvSpPr>
          <p:spPr bwMode="gray">
            <a:xfrm>
              <a:off x="4843878" y="1350507"/>
              <a:ext cx="5574" cy="3892"/>
            </a:xfrm>
            <a:custGeom>
              <a:avLst/>
              <a:gdLst>
                <a:gd name="T0" fmla="*/ 0 w 3"/>
                <a:gd name="T1" fmla="*/ 2147483647 h 2"/>
                <a:gd name="T2" fmla="*/ 2147483647 w 3"/>
                <a:gd name="T3" fmla="*/ 0 h 2"/>
                <a:gd name="T4" fmla="*/ 2147483647 w 3"/>
                <a:gd name="T5" fmla="*/ 0 h 2"/>
                <a:gd name="T6" fmla="*/ 2147483647 w 3"/>
                <a:gd name="T7" fmla="*/ 2147483647 h 2"/>
                <a:gd name="T8" fmla="*/ 0 w 3"/>
                <a:gd name="T9" fmla="*/ 2147483647 h 2"/>
                <a:gd name="T10" fmla="*/ 0 w 3"/>
                <a:gd name="T11" fmla="*/ 2147483647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1"/>
                  </a:moveTo>
                  <a:lnTo>
                    <a:pt x="1" y="0"/>
                  </a:lnTo>
                  <a:lnTo>
                    <a:pt x="3" y="0"/>
                  </a:lnTo>
                  <a:lnTo>
                    <a:pt x="2" y="1"/>
                  </a:lnTo>
                  <a:lnTo>
                    <a:pt x="0"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05" name="Freeform 307"/>
            <p:cNvSpPr>
              <a:spLocks/>
            </p:cNvSpPr>
            <p:nvPr/>
          </p:nvSpPr>
          <p:spPr bwMode="gray">
            <a:xfrm>
              <a:off x="4637620" y="1303806"/>
              <a:ext cx="239723" cy="192671"/>
            </a:xfrm>
            <a:custGeom>
              <a:avLst/>
              <a:gdLst>
                <a:gd name="T0" fmla="*/ 2147483647 w 99"/>
                <a:gd name="T1" fmla="*/ 2147483647 h 76"/>
                <a:gd name="T2" fmla="*/ 2147483647 w 99"/>
                <a:gd name="T3" fmla="*/ 2147483647 h 76"/>
                <a:gd name="T4" fmla="*/ 2147483647 w 99"/>
                <a:gd name="T5" fmla="*/ 2147483647 h 76"/>
                <a:gd name="T6" fmla="*/ 2147483647 w 99"/>
                <a:gd name="T7" fmla="*/ 2147483647 h 76"/>
                <a:gd name="T8" fmla="*/ 2147483647 w 99"/>
                <a:gd name="T9" fmla="*/ 2147483647 h 76"/>
                <a:gd name="T10" fmla="*/ 2147483647 w 99"/>
                <a:gd name="T11" fmla="*/ 2147483647 h 76"/>
                <a:gd name="T12" fmla="*/ 2147483647 w 99"/>
                <a:gd name="T13" fmla="*/ 2147483647 h 76"/>
                <a:gd name="T14" fmla="*/ 2147483647 w 99"/>
                <a:gd name="T15" fmla="*/ 2147483647 h 76"/>
                <a:gd name="T16" fmla="*/ 2147483647 w 99"/>
                <a:gd name="T17" fmla="*/ 2147483647 h 76"/>
                <a:gd name="T18" fmla="*/ 2147483647 w 99"/>
                <a:gd name="T19" fmla="*/ 2147483647 h 76"/>
                <a:gd name="T20" fmla="*/ 2147483647 w 99"/>
                <a:gd name="T21" fmla="*/ 2147483647 h 76"/>
                <a:gd name="T22" fmla="*/ 2147483647 w 99"/>
                <a:gd name="T23" fmla="*/ 2147483647 h 76"/>
                <a:gd name="T24" fmla="*/ 2147483647 w 99"/>
                <a:gd name="T25" fmla="*/ 2147483647 h 76"/>
                <a:gd name="T26" fmla="*/ 2147483647 w 99"/>
                <a:gd name="T27" fmla="*/ 2147483647 h 76"/>
                <a:gd name="T28" fmla="*/ 2147483647 w 99"/>
                <a:gd name="T29" fmla="*/ 2147483647 h 76"/>
                <a:gd name="T30" fmla="*/ 2147483647 w 99"/>
                <a:gd name="T31" fmla="*/ 2147483647 h 76"/>
                <a:gd name="T32" fmla="*/ 2147483647 w 99"/>
                <a:gd name="T33" fmla="*/ 2147483647 h 76"/>
                <a:gd name="T34" fmla="*/ 2147483647 w 99"/>
                <a:gd name="T35" fmla="*/ 2147483647 h 76"/>
                <a:gd name="T36" fmla="*/ 2147483647 w 99"/>
                <a:gd name="T37" fmla="*/ 2147483647 h 76"/>
                <a:gd name="T38" fmla="*/ 2147483647 w 99"/>
                <a:gd name="T39" fmla="*/ 2147483647 h 76"/>
                <a:gd name="T40" fmla="*/ 2147483647 w 99"/>
                <a:gd name="T41" fmla="*/ 2147483647 h 76"/>
                <a:gd name="T42" fmla="*/ 2147483647 w 99"/>
                <a:gd name="T43" fmla="*/ 2147483647 h 76"/>
                <a:gd name="T44" fmla="*/ 2147483647 w 99"/>
                <a:gd name="T45" fmla="*/ 2147483647 h 76"/>
                <a:gd name="T46" fmla="*/ 2147483647 w 99"/>
                <a:gd name="T47" fmla="*/ 2147483647 h 76"/>
                <a:gd name="T48" fmla="*/ 2147483647 w 99"/>
                <a:gd name="T49" fmla="*/ 2147483647 h 76"/>
                <a:gd name="T50" fmla="*/ 2147483647 w 99"/>
                <a:gd name="T51" fmla="*/ 2147483647 h 76"/>
                <a:gd name="T52" fmla="*/ 2147483647 w 99"/>
                <a:gd name="T53" fmla="*/ 2147483647 h 76"/>
                <a:gd name="T54" fmla="*/ 2147483647 w 99"/>
                <a:gd name="T55" fmla="*/ 2147483647 h 76"/>
                <a:gd name="T56" fmla="*/ 2147483647 w 99"/>
                <a:gd name="T57" fmla="*/ 2147483647 h 76"/>
                <a:gd name="T58" fmla="*/ 2147483647 w 99"/>
                <a:gd name="T59" fmla="*/ 2147483647 h 76"/>
                <a:gd name="T60" fmla="*/ 2147483647 w 99"/>
                <a:gd name="T61" fmla="*/ 2147483647 h 76"/>
                <a:gd name="T62" fmla="*/ 2147483647 w 99"/>
                <a:gd name="T63" fmla="*/ 2147483647 h 76"/>
                <a:gd name="T64" fmla="*/ 2147483647 w 99"/>
                <a:gd name="T65" fmla="*/ 2147483647 h 76"/>
                <a:gd name="T66" fmla="*/ 2147483647 w 99"/>
                <a:gd name="T67" fmla="*/ 2147483647 h 76"/>
                <a:gd name="T68" fmla="*/ 0 w 99"/>
                <a:gd name="T69" fmla="*/ 2147483647 h 76"/>
                <a:gd name="T70" fmla="*/ 2147483647 w 99"/>
                <a:gd name="T71" fmla="*/ 2147483647 h 76"/>
                <a:gd name="T72" fmla="*/ 2147483647 w 99"/>
                <a:gd name="T73" fmla="*/ 2147483647 h 76"/>
                <a:gd name="T74" fmla="*/ 2147483647 w 99"/>
                <a:gd name="T75" fmla="*/ 2147483647 h 76"/>
                <a:gd name="T76" fmla="*/ 2147483647 w 99"/>
                <a:gd name="T77" fmla="*/ 2147483647 h 76"/>
                <a:gd name="T78" fmla="*/ 2147483647 w 99"/>
                <a:gd name="T79" fmla="*/ 2147483647 h 76"/>
                <a:gd name="T80" fmla="*/ 2147483647 w 99"/>
                <a:gd name="T81" fmla="*/ 2147483647 h 76"/>
                <a:gd name="T82" fmla="*/ 2147483647 w 99"/>
                <a:gd name="T83" fmla="*/ 2147483647 h 76"/>
                <a:gd name="T84" fmla="*/ 2147483647 w 99"/>
                <a:gd name="T85" fmla="*/ 2147483647 h 76"/>
                <a:gd name="T86" fmla="*/ 2147483647 w 99"/>
                <a:gd name="T87" fmla="*/ 2147483647 h 76"/>
                <a:gd name="T88" fmla="*/ 2147483647 w 99"/>
                <a:gd name="T89" fmla="*/ 2147483647 h 76"/>
                <a:gd name="T90" fmla="*/ 2147483647 w 99"/>
                <a:gd name="T91" fmla="*/ 2147483647 h 76"/>
                <a:gd name="T92" fmla="*/ 2147483647 w 99"/>
                <a:gd name="T93" fmla="*/ 2147483647 h 76"/>
                <a:gd name="T94" fmla="*/ 2147483647 w 99"/>
                <a:gd name="T95" fmla="*/ 2147483647 h 76"/>
                <a:gd name="T96" fmla="*/ 2147483647 w 99"/>
                <a:gd name="T97" fmla="*/ 2147483647 h 76"/>
                <a:gd name="T98" fmla="*/ 2147483647 w 99"/>
                <a:gd name="T99" fmla="*/ 0 h 76"/>
                <a:gd name="T100" fmla="*/ 2147483647 w 99"/>
                <a:gd name="T101" fmla="*/ 2147483647 h 76"/>
                <a:gd name="T102" fmla="*/ 2147483647 w 99"/>
                <a:gd name="T103" fmla="*/ 2147483647 h 76"/>
                <a:gd name="T104" fmla="*/ 2147483647 w 99"/>
                <a:gd name="T105" fmla="*/ 2147483647 h 76"/>
                <a:gd name="T106" fmla="*/ 2147483647 w 99"/>
                <a:gd name="T107" fmla="*/ 214748364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
                <a:gd name="T163" fmla="*/ 0 h 76"/>
                <a:gd name="T164" fmla="*/ 99 w 99"/>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 h="76">
                  <a:moveTo>
                    <a:pt x="75" y="20"/>
                  </a:moveTo>
                  <a:lnTo>
                    <a:pt x="81" y="21"/>
                  </a:lnTo>
                  <a:lnTo>
                    <a:pt x="84" y="24"/>
                  </a:lnTo>
                  <a:lnTo>
                    <a:pt x="87" y="25"/>
                  </a:lnTo>
                  <a:lnTo>
                    <a:pt x="99" y="28"/>
                  </a:lnTo>
                  <a:lnTo>
                    <a:pt x="96" y="30"/>
                  </a:lnTo>
                  <a:lnTo>
                    <a:pt x="90" y="32"/>
                  </a:lnTo>
                  <a:lnTo>
                    <a:pt x="80" y="34"/>
                  </a:lnTo>
                  <a:lnTo>
                    <a:pt x="76" y="38"/>
                  </a:lnTo>
                  <a:lnTo>
                    <a:pt x="75" y="44"/>
                  </a:lnTo>
                  <a:lnTo>
                    <a:pt x="70" y="46"/>
                  </a:lnTo>
                  <a:lnTo>
                    <a:pt x="71" y="49"/>
                  </a:lnTo>
                  <a:lnTo>
                    <a:pt x="69" y="56"/>
                  </a:lnTo>
                  <a:lnTo>
                    <a:pt x="62" y="59"/>
                  </a:lnTo>
                  <a:lnTo>
                    <a:pt x="62" y="66"/>
                  </a:lnTo>
                  <a:lnTo>
                    <a:pt x="59" y="68"/>
                  </a:lnTo>
                  <a:lnTo>
                    <a:pt x="56" y="72"/>
                  </a:lnTo>
                  <a:lnTo>
                    <a:pt x="56" y="74"/>
                  </a:lnTo>
                  <a:lnTo>
                    <a:pt x="54" y="76"/>
                  </a:lnTo>
                  <a:lnTo>
                    <a:pt x="47" y="72"/>
                  </a:lnTo>
                  <a:lnTo>
                    <a:pt x="47" y="70"/>
                  </a:lnTo>
                  <a:lnTo>
                    <a:pt x="50" y="68"/>
                  </a:lnTo>
                  <a:lnTo>
                    <a:pt x="48" y="67"/>
                  </a:lnTo>
                  <a:lnTo>
                    <a:pt x="45" y="67"/>
                  </a:lnTo>
                  <a:lnTo>
                    <a:pt x="45" y="68"/>
                  </a:lnTo>
                  <a:lnTo>
                    <a:pt x="41" y="68"/>
                  </a:lnTo>
                  <a:lnTo>
                    <a:pt x="39" y="66"/>
                  </a:lnTo>
                  <a:lnTo>
                    <a:pt x="39" y="65"/>
                  </a:lnTo>
                  <a:lnTo>
                    <a:pt x="33" y="64"/>
                  </a:lnTo>
                  <a:lnTo>
                    <a:pt x="32" y="60"/>
                  </a:lnTo>
                  <a:lnTo>
                    <a:pt x="28" y="57"/>
                  </a:lnTo>
                  <a:lnTo>
                    <a:pt x="29" y="55"/>
                  </a:lnTo>
                  <a:lnTo>
                    <a:pt x="34" y="55"/>
                  </a:lnTo>
                  <a:lnTo>
                    <a:pt x="37" y="56"/>
                  </a:lnTo>
                  <a:lnTo>
                    <a:pt x="44" y="56"/>
                  </a:lnTo>
                  <a:lnTo>
                    <a:pt x="44" y="55"/>
                  </a:lnTo>
                  <a:lnTo>
                    <a:pt x="37" y="54"/>
                  </a:lnTo>
                  <a:lnTo>
                    <a:pt x="39" y="53"/>
                  </a:lnTo>
                  <a:lnTo>
                    <a:pt x="44" y="53"/>
                  </a:lnTo>
                  <a:lnTo>
                    <a:pt x="49" y="52"/>
                  </a:lnTo>
                  <a:lnTo>
                    <a:pt x="54" y="51"/>
                  </a:lnTo>
                  <a:lnTo>
                    <a:pt x="55" y="49"/>
                  </a:lnTo>
                  <a:lnTo>
                    <a:pt x="51" y="48"/>
                  </a:lnTo>
                  <a:lnTo>
                    <a:pt x="46" y="50"/>
                  </a:lnTo>
                  <a:lnTo>
                    <a:pt x="40" y="50"/>
                  </a:lnTo>
                  <a:lnTo>
                    <a:pt x="35" y="51"/>
                  </a:lnTo>
                  <a:lnTo>
                    <a:pt x="33" y="51"/>
                  </a:lnTo>
                  <a:lnTo>
                    <a:pt x="29" y="53"/>
                  </a:lnTo>
                  <a:lnTo>
                    <a:pt x="25" y="52"/>
                  </a:lnTo>
                  <a:lnTo>
                    <a:pt x="28" y="50"/>
                  </a:lnTo>
                  <a:lnTo>
                    <a:pt x="26" y="48"/>
                  </a:lnTo>
                  <a:lnTo>
                    <a:pt x="26" y="46"/>
                  </a:lnTo>
                  <a:lnTo>
                    <a:pt x="32" y="45"/>
                  </a:lnTo>
                  <a:lnTo>
                    <a:pt x="35" y="43"/>
                  </a:lnTo>
                  <a:lnTo>
                    <a:pt x="40" y="43"/>
                  </a:lnTo>
                  <a:lnTo>
                    <a:pt x="42" y="42"/>
                  </a:lnTo>
                  <a:lnTo>
                    <a:pt x="40" y="40"/>
                  </a:lnTo>
                  <a:lnTo>
                    <a:pt x="43" y="40"/>
                  </a:lnTo>
                  <a:lnTo>
                    <a:pt x="50" y="39"/>
                  </a:lnTo>
                  <a:lnTo>
                    <a:pt x="57" y="38"/>
                  </a:lnTo>
                  <a:lnTo>
                    <a:pt x="58" y="37"/>
                  </a:lnTo>
                  <a:lnTo>
                    <a:pt x="55" y="37"/>
                  </a:lnTo>
                  <a:lnTo>
                    <a:pt x="52" y="37"/>
                  </a:lnTo>
                  <a:lnTo>
                    <a:pt x="49" y="37"/>
                  </a:lnTo>
                  <a:lnTo>
                    <a:pt x="53" y="35"/>
                  </a:lnTo>
                  <a:lnTo>
                    <a:pt x="56" y="33"/>
                  </a:lnTo>
                  <a:lnTo>
                    <a:pt x="53" y="32"/>
                  </a:lnTo>
                  <a:lnTo>
                    <a:pt x="51" y="33"/>
                  </a:lnTo>
                  <a:lnTo>
                    <a:pt x="46" y="36"/>
                  </a:lnTo>
                  <a:lnTo>
                    <a:pt x="43" y="36"/>
                  </a:lnTo>
                  <a:lnTo>
                    <a:pt x="43" y="33"/>
                  </a:lnTo>
                  <a:lnTo>
                    <a:pt x="46" y="31"/>
                  </a:lnTo>
                  <a:lnTo>
                    <a:pt x="42" y="30"/>
                  </a:lnTo>
                  <a:lnTo>
                    <a:pt x="39" y="31"/>
                  </a:lnTo>
                  <a:lnTo>
                    <a:pt x="36" y="31"/>
                  </a:lnTo>
                  <a:lnTo>
                    <a:pt x="34" y="32"/>
                  </a:lnTo>
                  <a:lnTo>
                    <a:pt x="36" y="35"/>
                  </a:lnTo>
                  <a:lnTo>
                    <a:pt x="36" y="39"/>
                  </a:lnTo>
                  <a:lnTo>
                    <a:pt x="33" y="39"/>
                  </a:lnTo>
                  <a:lnTo>
                    <a:pt x="25" y="41"/>
                  </a:lnTo>
                  <a:lnTo>
                    <a:pt x="20" y="41"/>
                  </a:lnTo>
                  <a:lnTo>
                    <a:pt x="19" y="40"/>
                  </a:lnTo>
                  <a:lnTo>
                    <a:pt x="14" y="38"/>
                  </a:lnTo>
                  <a:lnTo>
                    <a:pt x="16" y="36"/>
                  </a:lnTo>
                  <a:lnTo>
                    <a:pt x="21" y="36"/>
                  </a:lnTo>
                  <a:lnTo>
                    <a:pt x="21" y="35"/>
                  </a:lnTo>
                  <a:lnTo>
                    <a:pt x="15" y="35"/>
                  </a:lnTo>
                  <a:lnTo>
                    <a:pt x="11" y="35"/>
                  </a:lnTo>
                  <a:lnTo>
                    <a:pt x="9" y="31"/>
                  </a:lnTo>
                  <a:lnTo>
                    <a:pt x="11" y="30"/>
                  </a:lnTo>
                  <a:lnTo>
                    <a:pt x="7" y="29"/>
                  </a:lnTo>
                  <a:lnTo>
                    <a:pt x="8" y="27"/>
                  </a:lnTo>
                  <a:lnTo>
                    <a:pt x="11" y="26"/>
                  </a:lnTo>
                  <a:lnTo>
                    <a:pt x="13" y="26"/>
                  </a:lnTo>
                  <a:lnTo>
                    <a:pt x="13" y="25"/>
                  </a:lnTo>
                  <a:lnTo>
                    <a:pt x="10" y="25"/>
                  </a:lnTo>
                  <a:lnTo>
                    <a:pt x="10" y="20"/>
                  </a:lnTo>
                  <a:lnTo>
                    <a:pt x="11" y="18"/>
                  </a:lnTo>
                  <a:lnTo>
                    <a:pt x="9" y="18"/>
                  </a:lnTo>
                  <a:lnTo>
                    <a:pt x="7" y="18"/>
                  </a:lnTo>
                  <a:lnTo>
                    <a:pt x="7" y="20"/>
                  </a:lnTo>
                  <a:lnTo>
                    <a:pt x="4" y="22"/>
                  </a:lnTo>
                  <a:lnTo>
                    <a:pt x="1" y="21"/>
                  </a:lnTo>
                  <a:lnTo>
                    <a:pt x="3" y="19"/>
                  </a:lnTo>
                  <a:lnTo>
                    <a:pt x="0" y="18"/>
                  </a:lnTo>
                  <a:lnTo>
                    <a:pt x="0" y="11"/>
                  </a:lnTo>
                  <a:lnTo>
                    <a:pt x="4" y="10"/>
                  </a:lnTo>
                  <a:lnTo>
                    <a:pt x="3" y="8"/>
                  </a:lnTo>
                  <a:lnTo>
                    <a:pt x="0" y="7"/>
                  </a:lnTo>
                  <a:lnTo>
                    <a:pt x="4" y="6"/>
                  </a:lnTo>
                  <a:lnTo>
                    <a:pt x="9" y="6"/>
                  </a:lnTo>
                  <a:lnTo>
                    <a:pt x="7" y="8"/>
                  </a:lnTo>
                  <a:lnTo>
                    <a:pt x="13" y="8"/>
                  </a:lnTo>
                  <a:lnTo>
                    <a:pt x="13" y="6"/>
                  </a:lnTo>
                  <a:lnTo>
                    <a:pt x="23" y="6"/>
                  </a:lnTo>
                  <a:lnTo>
                    <a:pt x="26" y="5"/>
                  </a:lnTo>
                  <a:lnTo>
                    <a:pt x="29" y="6"/>
                  </a:lnTo>
                  <a:lnTo>
                    <a:pt x="28" y="8"/>
                  </a:lnTo>
                  <a:lnTo>
                    <a:pt x="25" y="9"/>
                  </a:lnTo>
                  <a:lnTo>
                    <a:pt x="16" y="11"/>
                  </a:lnTo>
                  <a:lnTo>
                    <a:pt x="16" y="12"/>
                  </a:lnTo>
                  <a:lnTo>
                    <a:pt x="22" y="12"/>
                  </a:lnTo>
                  <a:lnTo>
                    <a:pt x="23" y="13"/>
                  </a:lnTo>
                  <a:lnTo>
                    <a:pt x="23" y="15"/>
                  </a:lnTo>
                  <a:lnTo>
                    <a:pt x="27" y="16"/>
                  </a:lnTo>
                  <a:lnTo>
                    <a:pt x="28" y="18"/>
                  </a:lnTo>
                  <a:lnTo>
                    <a:pt x="32" y="21"/>
                  </a:lnTo>
                  <a:lnTo>
                    <a:pt x="33" y="18"/>
                  </a:lnTo>
                  <a:lnTo>
                    <a:pt x="31" y="16"/>
                  </a:lnTo>
                  <a:lnTo>
                    <a:pt x="28" y="13"/>
                  </a:lnTo>
                  <a:lnTo>
                    <a:pt x="31" y="11"/>
                  </a:lnTo>
                  <a:lnTo>
                    <a:pt x="33" y="9"/>
                  </a:lnTo>
                  <a:lnTo>
                    <a:pt x="34" y="7"/>
                  </a:lnTo>
                  <a:lnTo>
                    <a:pt x="38" y="8"/>
                  </a:lnTo>
                  <a:lnTo>
                    <a:pt x="40" y="10"/>
                  </a:lnTo>
                  <a:lnTo>
                    <a:pt x="42" y="12"/>
                  </a:lnTo>
                  <a:lnTo>
                    <a:pt x="42" y="15"/>
                  </a:lnTo>
                  <a:lnTo>
                    <a:pt x="43" y="17"/>
                  </a:lnTo>
                  <a:lnTo>
                    <a:pt x="43" y="22"/>
                  </a:lnTo>
                  <a:lnTo>
                    <a:pt x="46" y="24"/>
                  </a:lnTo>
                  <a:lnTo>
                    <a:pt x="47" y="26"/>
                  </a:lnTo>
                  <a:lnTo>
                    <a:pt x="50" y="27"/>
                  </a:lnTo>
                  <a:lnTo>
                    <a:pt x="53" y="26"/>
                  </a:lnTo>
                  <a:lnTo>
                    <a:pt x="52" y="23"/>
                  </a:lnTo>
                  <a:lnTo>
                    <a:pt x="46" y="18"/>
                  </a:lnTo>
                  <a:lnTo>
                    <a:pt x="48" y="13"/>
                  </a:lnTo>
                  <a:lnTo>
                    <a:pt x="47" y="12"/>
                  </a:lnTo>
                  <a:lnTo>
                    <a:pt x="45" y="3"/>
                  </a:lnTo>
                  <a:lnTo>
                    <a:pt x="48" y="2"/>
                  </a:lnTo>
                  <a:lnTo>
                    <a:pt x="49" y="0"/>
                  </a:lnTo>
                  <a:lnTo>
                    <a:pt x="55" y="1"/>
                  </a:lnTo>
                  <a:lnTo>
                    <a:pt x="56" y="2"/>
                  </a:lnTo>
                  <a:lnTo>
                    <a:pt x="56" y="4"/>
                  </a:lnTo>
                  <a:lnTo>
                    <a:pt x="62" y="4"/>
                  </a:lnTo>
                  <a:lnTo>
                    <a:pt x="66" y="8"/>
                  </a:lnTo>
                  <a:lnTo>
                    <a:pt x="63" y="10"/>
                  </a:lnTo>
                  <a:lnTo>
                    <a:pt x="63" y="12"/>
                  </a:lnTo>
                  <a:lnTo>
                    <a:pt x="62" y="13"/>
                  </a:lnTo>
                  <a:lnTo>
                    <a:pt x="64" y="14"/>
                  </a:lnTo>
                  <a:lnTo>
                    <a:pt x="68" y="11"/>
                  </a:lnTo>
                  <a:lnTo>
                    <a:pt x="71" y="12"/>
                  </a:lnTo>
                  <a:lnTo>
                    <a:pt x="74" y="16"/>
                  </a:lnTo>
                  <a:lnTo>
                    <a:pt x="74" y="20"/>
                  </a:lnTo>
                  <a:lnTo>
                    <a:pt x="75" y="2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06" name="Freeform 308"/>
            <p:cNvSpPr>
              <a:spLocks/>
            </p:cNvSpPr>
            <p:nvPr/>
          </p:nvSpPr>
          <p:spPr bwMode="gray">
            <a:xfrm>
              <a:off x="4858744" y="1391385"/>
              <a:ext cx="33450" cy="15569"/>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2147483647 h 7"/>
                <a:gd name="T10" fmla="*/ 2147483647 w 14"/>
                <a:gd name="T11" fmla="*/ 2147483647 h 7"/>
                <a:gd name="T12" fmla="*/ 2147483647 w 14"/>
                <a:gd name="T13" fmla="*/ 0 h 7"/>
                <a:gd name="T14" fmla="*/ 2147483647 w 14"/>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7"/>
                <a:gd name="T26" fmla="*/ 14 w 1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7">
                  <a:moveTo>
                    <a:pt x="14" y="0"/>
                  </a:moveTo>
                  <a:lnTo>
                    <a:pt x="14" y="6"/>
                  </a:lnTo>
                  <a:lnTo>
                    <a:pt x="3" y="7"/>
                  </a:lnTo>
                  <a:lnTo>
                    <a:pt x="0" y="3"/>
                  </a:lnTo>
                  <a:lnTo>
                    <a:pt x="2" y="2"/>
                  </a:lnTo>
                  <a:lnTo>
                    <a:pt x="5" y="2"/>
                  </a:lnTo>
                  <a:lnTo>
                    <a:pt x="9" y="0"/>
                  </a:lnTo>
                  <a:lnTo>
                    <a:pt x="1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07" name="Freeform 309"/>
            <p:cNvSpPr>
              <a:spLocks/>
            </p:cNvSpPr>
            <p:nvPr/>
          </p:nvSpPr>
          <p:spPr bwMode="gray">
            <a:xfrm>
              <a:off x="4862461" y="1406943"/>
              <a:ext cx="92916" cy="54492"/>
            </a:xfrm>
            <a:custGeom>
              <a:avLst/>
              <a:gdLst>
                <a:gd name="T0" fmla="*/ 2147483647 w 38"/>
                <a:gd name="T1" fmla="*/ 0 h 21"/>
                <a:gd name="T2" fmla="*/ 2147483647 w 38"/>
                <a:gd name="T3" fmla="*/ 2147483647 h 21"/>
                <a:gd name="T4" fmla="*/ 2147483647 w 38"/>
                <a:gd name="T5" fmla="*/ 2147483647 h 21"/>
                <a:gd name="T6" fmla="*/ 2147483647 w 38"/>
                <a:gd name="T7" fmla="*/ 2147483647 h 21"/>
                <a:gd name="T8" fmla="*/ 2147483647 w 38"/>
                <a:gd name="T9" fmla="*/ 2147483647 h 21"/>
                <a:gd name="T10" fmla="*/ 2147483647 w 38"/>
                <a:gd name="T11" fmla="*/ 2147483647 h 21"/>
                <a:gd name="T12" fmla="*/ 2147483647 w 38"/>
                <a:gd name="T13" fmla="*/ 2147483647 h 21"/>
                <a:gd name="T14" fmla="*/ 2147483647 w 38"/>
                <a:gd name="T15" fmla="*/ 2147483647 h 21"/>
                <a:gd name="T16" fmla="*/ 2147483647 w 38"/>
                <a:gd name="T17" fmla="*/ 2147483647 h 21"/>
                <a:gd name="T18" fmla="*/ 2147483647 w 38"/>
                <a:gd name="T19" fmla="*/ 2147483647 h 21"/>
                <a:gd name="T20" fmla="*/ 2147483647 w 38"/>
                <a:gd name="T21" fmla="*/ 2147483647 h 21"/>
                <a:gd name="T22" fmla="*/ 2147483647 w 38"/>
                <a:gd name="T23" fmla="*/ 2147483647 h 21"/>
                <a:gd name="T24" fmla="*/ 2147483647 w 38"/>
                <a:gd name="T25" fmla="*/ 2147483647 h 21"/>
                <a:gd name="T26" fmla="*/ 2147483647 w 38"/>
                <a:gd name="T27" fmla="*/ 2147483647 h 21"/>
                <a:gd name="T28" fmla="*/ 2147483647 w 38"/>
                <a:gd name="T29" fmla="*/ 2147483647 h 21"/>
                <a:gd name="T30" fmla="*/ 2147483647 w 38"/>
                <a:gd name="T31" fmla="*/ 2147483647 h 21"/>
                <a:gd name="T32" fmla="*/ 2147483647 w 38"/>
                <a:gd name="T33" fmla="*/ 2147483647 h 21"/>
                <a:gd name="T34" fmla="*/ 2147483647 w 38"/>
                <a:gd name="T35" fmla="*/ 2147483647 h 21"/>
                <a:gd name="T36" fmla="*/ 2147483647 w 38"/>
                <a:gd name="T37" fmla="*/ 2147483647 h 21"/>
                <a:gd name="T38" fmla="*/ 0 w 38"/>
                <a:gd name="T39" fmla="*/ 2147483647 h 21"/>
                <a:gd name="T40" fmla="*/ 0 w 38"/>
                <a:gd name="T41" fmla="*/ 2147483647 h 21"/>
                <a:gd name="T42" fmla="*/ 2147483647 w 38"/>
                <a:gd name="T43" fmla="*/ 2147483647 h 21"/>
                <a:gd name="T44" fmla="*/ 2147483647 w 38"/>
                <a:gd name="T45" fmla="*/ 2147483647 h 21"/>
                <a:gd name="T46" fmla="*/ 2147483647 w 38"/>
                <a:gd name="T47" fmla="*/ 2147483647 h 21"/>
                <a:gd name="T48" fmla="*/ 0 w 38"/>
                <a:gd name="T49" fmla="*/ 2147483647 h 21"/>
                <a:gd name="T50" fmla="*/ 2147483647 w 38"/>
                <a:gd name="T51" fmla="*/ 2147483647 h 21"/>
                <a:gd name="T52" fmla="*/ 2147483647 w 38"/>
                <a:gd name="T53" fmla="*/ 2147483647 h 21"/>
                <a:gd name="T54" fmla="*/ 2147483647 w 38"/>
                <a:gd name="T55" fmla="*/ 2147483647 h 21"/>
                <a:gd name="T56" fmla="*/ 2147483647 w 38"/>
                <a:gd name="T57" fmla="*/ 2147483647 h 21"/>
                <a:gd name="T58" fmla="*/ 2147483647 w 38"/>
                <a:gd name="T59" fmla="*/ 0 h 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21"/>
                <a:gd name="T92" fmla="*/ 38 w 38"/>
                <a:gd name="T93" fmla="*/ 21 h 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21">
                  <a:moveTo>
                    <a:pt x="19" y="0"/>
                  </a:moveTo>
                  <a:lnTo>
                    <a:pt x="23" y="2"/>
                  </a:lnTo>
                  <a:lnTo>
                    <a:pt x="20" y="6"/>
                  </a:lnTo>
                  <a:lnTo>
                    <a:pt x="23" y="7"/>
                  </a:lnTo>
                  <a:lnTo>
                    <a:pt x="25" y="9"/>
                  </a:lnTo>
                  <a:lnTo>
                    <a:pt x="29" y="9"/>
                  </a:lnTo>
                  <a:lnTo>
                    <a:pt x="31" y="8"/>
                  </a:lnTo>
                  <a:lnTo>
                    <a:pt x="37" y="10"/>
                  </a:lnTo>
                  <a:lnTo>
                    <a:pt x="38" y="12"/>
                  </a:lnTo>
                  <a:lnTo>
                    <a:pt x="29" y="12"/>
                  </a:lnTo>
                  <a:lnTo>
                    <a:pt x="25" y="15"/>
                  </a:lnTo>
                  <a:lnTo>
                    <a:pt x="25" y="18"/>
                  </a:lnTo>
                  <a:lnTo>
                    <a:pt x="22" y="19"/>
                  </a:lnTo>
                  <a:lnTo>
                    <a:pt x="16" y="21"/>
                  </a:lnTo>
                  <a:lnTo>
                    <a:pt x="15" y="19"/>
                  </a:lnTo>
                  <a:lnTo>
                    <a:pt x="18" y="17"/>
                  </a:lnTo>
                  <a:lnTo>
                    <a:pt x="19" y="16"/>
                  </a:lnTo>
                  <a:lnTo>
                    <a:pt x="13" y="16"/>
                  </a:lnTo>
                  <a:lnTo>
                    <a:pt x="2" y="19"/>
                  </a:lnTo>
                  <a:lnTo>
                    <a:pt x="0" y="18"/>
                  </a:lnTo>
                  <a:lnTo>
                    <a:pt x="0" y="16"/>
                  </a:lnTo>
                  <a:lnTo>
                    <a:pt x="4" y="14"/>
                  </a:lnTo>
                  <a:lnTo>
                    <a:pt x="4" y="8"/>
                  </a:lnTo>
                  <a:lnTo>
                    <a:pt x="7" y="7"/>
                  </a:lnTo>
                  <a:lnTo>
                    <a:pt x="0" y="4"/>
                  </a:lnTo>
                  <a:lnTo>
                    <a:pt x="1" y="3"/>
                  </a:lnTo>
                  <a:lnTo>
                    <a:pt x="6" y="3"/>
                  </a:lnTo>
                  <a:lnTo>
                    <a:pt x="8" y="1"/>
                  </a:lnTo>
                  <a:lnTo>
                    <a:pt x="16" y="1"/>
                  </a:lnTo>
                  <a:lnTo>
                    <a:pt x="19"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08" name="Freeform 310"/>
            <p:cNvSpPr>
              <a:spLocks/>
            </p:cNvSpPr>
            <p:nvPr/>
          </p:nvSpPr>
          <p:spPr bwMode="gray">
            <a:xfrm>
              <a:off x="4849467" y="1360246"/>
              <a:ext cx="13009" cy="7785"/>
            </a:xfrm>
            <a:custGeom>
              <a:avLst/>
              <a:gdLst>
                <a:gd name="T0" fmla="*/ 0 w 5"/>
                <a:gd name="T1" fmla="*/ 2147483647 h 3"/>
                <a:gd name="T2" fmla="*/ 0 w 5"/>
                <a:gd name="T3" fmla="*/ 0 h 3"/>
                <a:gd name="T4" fmla="*/ 2147483647 w 5"/>
                <a:gd name="T5" fmla="*/ 0 h 3"/>
                <a:gd name="T6" fmla="*/ 2147483647 w 5"/>
                <a:gd name="T7" fmla="*/ 2147483647 h 3"/>
                <a:gd name="T8" fmla="*/ 2147483647 w 5"/>
                <a:gd name="T9" fmla="*/ 2147483647 h 3"/>
                <a:gd name="T10" fmla="*/ 0 w 5"/>
                <a:gd name="T11" fmla="*/ 2147483647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2"/>
                  </a:moveTo>
                  <a:lnTo>
                    <a:pt x="0" y="0"/>
                  </a:lnTo>
                  <a:lnTo>
                    <a:pt x="2" y="0"/>
                  </a:lnTo>
                  <a:lnTo>
                    <a:pt x="5" y="1"/>
                  </a:lnTo>
                  <a:lnTo>
                    <a:pt x="4"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09" name="Freeform 311"/>
            <p:cNvSpPr>
              <a:spLocks/>
            </p:cNvSpPr>
            <p:nvPr/>
          </p:nvSpPr>
          <p:spPr bwMode="gray">
            <a:xfrm>
              <a:off x="4630171" y="1373861"/>
              <a:ext cx="42742" cy="38923"/>
            </a:xfrm>
            <a:custGeom>
              <a:avLst/>
              <a:gdLst>
                <a:gd name="T0" fmla="*/ 2147483647 w 17"/>
                <a:gd name="T1" fmla="*/ 2147483647 h 15"/>
                <a:gd name="T2" fmla="*/ 2147483647 w 17"/>
                <a:gd name="T3" fmla="*/ 2147483647 h 15"/>
                <a:gd name="T4" fmla="*/ 0 w 17"/>
                <a:gd name="T5" fmla="*/ 2147483647 h 15"/>
                <a:gd name="T6" fmla="*/ 2147483647 w 17"/>
                <a:gd name="T7" fmla="*/ 0 h 15"/>
                <a:gd name="T8" fmla="*/ 2147483647 w 17"/>
                <a:gd name="T9" fmla="*/ 2147483647 h 15"/>
                <a:gd name="T10" fmla="*/ 2147483647 w 17"/>
                <a:gd name="T11" fmla="*/ 2147483647 h 15"/>
                <a:gd name="T12" fmla="*/ 2147483647 w 17"/>
                <a:gd name="T13" fmla="*/ 2147483647 h 15"/>
                <a:gd name="T14" fmla="*/ 2147483647 w 17"/>
                <a:gd name="T15" fmla="*/ 2147483647 h 15"/>
                <a:gd name="T16" fmla="*/ 2147483647 w 17"/>
                <a:gd name="T17" fmla="*/ 2147483647 h 15"/>
                <a:gd name="T18" fmla="*/ 2147483647 w 17"/>
                <a:gd name="T19" fmla="*/ 2147483647 h 15"/>
                <a:gd name="T20" fmla="*/ 2147483647 w 17"/>
                <a:gd name="T21" fmla="*/ 2147483647 h 15"/>
                <a:gd name="T22" fmla="*/ 2147483647 w 17"/>
                <a:gd name="T23" fmla="*/ 2147483647 h 15"/>
                <a:gd name="T24" fmla="*/ 2147483647 w 17"/>
                <a:gd name="T25" fmla="*/ 214748364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5"/>
                <a:gd name="T41" fmla="*/ 17 w 1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5">
                  <a:moveTo>
                    <a:pt x="4" y="8"/>
                  </a:moveTo>
                  <a:lnTo>
                    <a:pt x="3" y="3"/>
                  </a:lnTo>
                  <a:lnTo>
                    <a:pt x="0" y="1"/>
                  </a:lnTo>
                  <a:lnTo>
                    <a:pt x="3" y="0"/>
                  </a:lnTo>
                  <a:lnTo>
                    <a:pt x="7" y="2"/>
                  </a:lnTo>
                  <a:lnTo>
                    <a:pt x="9" y="7"/>
                  </a:lnTo>
                  <a:lnTo>
                    <a:pt x="14" y="11"/>
                  </a:lnTo>
                  <a:lnTo>
                    <a:pt x="17" y="13"/>
                  </a:lnTo>
                  <a:lnTo>
                    <a:pt x="14" y="15"/>
                  </a:lnTo>
                  <a:lnTo>
                    <a:pt x="10" y="14"/>
                  </a:lnTo>
                  <a:lnTo>
                    <a:pt x="9" y="11"/>
                  </a:lnTo>
                  <a:lnTo>
                    <a:pt x="5" y="9"/>
                  </a:lnTo>
                  <a:lnTo>
                    <a:pt x="4"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10" name="Freeform 312"/>
            <p:cNvSpPr>
              <a:spLocks/>
            </p:cNvSpPr>
            <p:nvPr/>
          </p:nvSpPr>
          <p:spPr bwMode="gray">
            <a:xfrm>
              <a:off x="4897784" y="2391711"/>
              <a:ext cx="13009" cy="13623"/>
            </a:xfrm>
            <a:custGeom>
              <a:avLst/>
              <a:gdLst>
                <a:gd name="T0" fmla="*/ 2147483647 w 6"/>
                <a:gd name="T1" fmla="*/ 0 h 5"/>
                <a:gd name="T2" fmla="*/ 2147483647 w 6"/>
                <a:gd name="T3" fmla="*/ 0 h 5"/>
                <a:gd name="T4" fmla="*/ 2147483647 w 6"/>
                <a:gd name="T5" fmla="*/ 2147483647 h 5"/>
                <a:gd name="T6" fmla="*/ 2147483647 w 6"/>
                <a:gd name="T7" fmla="*/ 2147483647 h 5"/>
                <a:gd name="T8" fmla="*/ 0 w 6"/>
                <a:gd name="T9" fmla="*/ 2147483647 h 5"/>
                <a:gd name="T10" fmla="*/ 2147483647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0"/>
                  </a:moveTo>
                  <a:lnTo>
                    <a:pt x="6" y="0"/>
                  </a:lnTo>
                  <a:lnTo>
                    <a:pt x="6" y="3"/>
                  </a:lnTo>
                  <a:lnTo>
                    <a:pt x="2" y="5"/>
                  </a:lnTo>
                  <a:lnTo>
                    <a:pt x="0" y="2"/>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11" name="Freeform 313"/>
            <p:cNvSpPr>
              <a:spLocks/>
            </p:cNvSpPr>
            <p:nvPr/>
          </p:nvSpPr>
          <p:spPr bwMode="gray">
            <a:xfrm>
              <a:off x="4927516" y="1778670"/>
              <a:ext cx="14867" cy="5839"/>
            </a:xfrm>
            <a:custGeom>
              <a:avLst/>
              <a:gdLst>
                <a:gd name="T0" fmla="*/ 2147483647 w 6"/>
                <a:gd name="T1" fmla="*/ 0 h 3"/>
                <a:gd name="T2" fmla="*/ 2147483647 w 6"/>
                <a:gd name="T3" fmla="*/ 2147483647 h 3"/>
                <a:gd name="T4" fmla="*/ 2147483647 w 6"/>
                <a:gd name="T5" fmla="*/ 2147483647 h 3"/>
                <a:gd name="T6" fmla="*/ 0 w 6"/>
                <a:gd name="T7" fmla="*/ 2147483647 h 3"/>
                <a:gd name="T8" fmla="*/ 2147483647 w 6"/>
                <a:gd name="T9" fmla="*/ 0 h 3"/>
                <a:gd name="T10" fmla="*/ 2147483647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0"/>
                  </a:moveTo>
                  <a:lnTo>
                    <a:pt x="6" y="1"/>
                  </a:lnTo>
                  <a:lnTo>
                    <a:pt x="4" y="3"/>
                  </a:lnTo>
                  <a:lnTo>
                    <a:pt x="0" y="2"/>
                  </a:lnTo>
                  <a:lnTo>
                    <a:pt x="2" y="0"/>
                  </a:lnTo>
                  <a:lnTo>
                    <a:pt x="6"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12" name="Freeform 314"/>
            <p:cNvSpPr>
              <a:spLocks/>
            </p:cNvSpPr>
            <p:nvPr/>
          </p:nvSpPr>
          <p:spPr bwMode="gray">
            <a:xfrm>
              <a:off x="4933077" y="1792293"/>
              <a:ext cx="13008" cy="5839"/>
            </a:xfrm>
            <a:custGeom>
              <a:avLst/>
              <a:gdLst>
                <a:gd name="T0" fmla="*/ 2147483647 w 5"/>
                <a:gd name="T1" fmla="*/ 2147483647 h 2"/>
                <a:gd name="T2" fmla="*/ 0 w 5"/>
                <a:gd name="T3" fmla="*/ 2147483647 h 2"/>
                <a:gd name="T4" fmla="*/ 2147483647 w 5"/>
                <a:gd name="T5" fmla="*/ 0 h 2"/>
                <a:gd name="T6" fmla="*/ 2147483647 w 5"/>
                <a:gd name="T7" fmla="*/ 0 h 2"/>
                <a:gd name="T8" fmla="*/ 2147483647 w 5"/>
                <a:gd name="T9" fmla="*/ 2147483647 h 2"/>
                <a:gd name="T10" fmla="*/ 2147483647 w 5"/>
                <a:gd name="T11" fmla="*/ 2147483647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2" y="2"/>
                  </a:moveTo>
                  <a:lnTo>
                    <a:pt x="0" y="1"/>
                  </a:lnTo>
                  <a:lnTo>
                    <a:pt x="3" y="0"/>
                  </a:lnTo>
                  <a:lnTo>
                    <a:pt x="5" y="0"/>
                  </a:lnTo>
                  <a:lnTo>
                    <a:pt x="4" y="2"/>
                  </a:lnTo>
                  <a:lnTo>
                    <a:pt x="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13" name="Freeform 315"/>
            <p:cNvSpPr>
              <a:spLocks/>
            </p:cNvSpPr>
            <p:nvPr/>
          </p:nvSpPr>
          <p:spPr bwMode="gray">
            <a:xfrm>
              <a:off x="4907067" y="1807862"/>
              <a:ext cx="7433" cy="7785"/>
            </a:xfrm>
            <a:custGeom>
              <a:avLst/>
              <a:gdLst>
                <a:gd name="T0" fmla="*/ 2147483647 w 3"/>
                <a:gd name="T1" fmla="*/ 2147483647 h 3"/>
                <a:gd name="T2" fmla="*/ 0 w 3"/>
                <a:gd name="T3" fmla="*/ 2147483647 h 3"/>
                <a:gd name="T4" fmla="*/ 2147483647 w 3"/>
                <a:gd name="T5" fmla="*/ 0 h 3"/>
                <a:gd name="T6" fmla="*/ 2147483647 w 3"/>
                <a:gd name="T7" fmla="*/ 0 h 3"/>
                <a:gd name="T8" fmla="*/ 2147483647 w 3"/>
                <a:gd name="T9" fmla="*/ 2147483647 h 3"/>
                <a:gd name="T10" fmla="*/ 2147483647 w 3"/>
                <a:gd name="T11" fmla="*/ 2147483647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1" y="3"/>
                  </a:moveTo>
                  <a:lnTo>
                    <a:pt x="0" y="2"/>
                  </a:lnTo>
                  <a:lnTo>
                    <a:pt x="2" y="0"/>
                  </a:lnTo>
                  <a:lnTo>
                    <a:pt x="3" y="0"/>
                  </a:lnTo>
                  <a:lnTo>
                    <a:pt x="3" y="3"/>
                  </a:lnTo>
                  <a:lnTo>
                    <a:pt x="1"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14" name="Freeform 316"/>
            <p:cNvSpPr>
              <a:spLocks/>
            </p:cNvSpPr>
            <p:nvPr/>
          </p:nvSpPr>
          <p:spPr bwMode="gray">
            <a:xfrm>
              <a:off x="4923801" y="1802023"/>
              <a:ext cx="7433" cy="5839"/>
            </a:xfrm>
            <a:custGeom>
              <a:avLst/>
              <a:gdLst>
                <a:gd name="T0" fmla="*/ 0 w 3"/>
                <a:gd name="T1" fmla="*/ 2147483647 h 3"/>
                <a:gd name="T2" fmla="*/ 0 w 3"/>
                <a:gd name="T3" fmla="*/ 2147483647 h 3"/>
                <a:gd name="T4" fmla="*/ 2147483647 w 3"/>
                <a:gd name="T5" fmla="*/ 0 h 3"/>
                <a:gd name="T6" fmla="*/ 2147483647 w 3"/>
                <a:gd name="T7" fmla="*/ 2147483647 h 3"/>
                <a:gd name="T8" fmla="*/ 2147483647 w 3"/>
                <a:gd name="T9" fmla="*/ 2147483647 h 3"/>
                <a:gd name="T10" fmla="*/ 0 w 3"/>
                <a:gd name="T11" fmla="*/ 2147483647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1"/>
                  </a:lnTo>
                  <a:lnTo>
                    <a:pt x="2" y="0"/>
                  </a:lnTo>
                  <a:lnTo>
                    <a:pt x="3" y="1"/>
                  </a:lnTo>
                  <a:lnTo>
                    <a:pt x="1"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15" name="Freeform 317"/>
            <p:cNvSpPr>
              <a:spLocks/>
            </p:cNvSpPr>
            <p:nvPr/>
          </p:nvSpPr>
          <p:spPr bwMode="gray">
            <a:xfrm>
              <a:off x="4888493" y="1792282"/>
              <a:ext cx="29733" cy="9731"/>
            </a:xfrm>
            <a:custGeom>
              <a:avLst/>
              <a:gdLst>
                <a:gd name="T0" fmla="*/ 0 w 13"/>
                <a:gd name="T1" fmla="*/ 2147483647 h 5"/>
                <a:gd name="T2" fmla="*/ 2147483647 w 13"/>
                <a:gd name="T3" fmla="*/ 2147483647 h 5"/>
                <a:gd name="T4" fmla="*/ 2147483647 w 13"/>
                <a:gd name="T5" fmla="*/ 2147483647 h 5"/>
                <a:gd name="T6" fmla="*/ 2147483647 w 13"/>
                <a:gd name="T7" fmla="*/ 2147483647 h 5"/>
                <a:gd name="T8" fmla="*/ 2147483647 w 13"/>
                <a:gd name="T9" fmla="*/ 0 h 5"/>
                <a:gd name="T10" fmla="*/ 2147483647 w 13"/>
                <a:gd name="T11" fmla="*/ 0 h 5"/>
                <a:gd name="T12" fmla="*/ 2147483647 w 13"/>
                <a:gd name="T13" fmla="*/ 2147483647 h 5"/>
                <a:gd name="T14" fmla="*/ 0 w 13"/>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0" y="3"/>
                  </a:moveTo>
                  <a:lnTo>
                    <a:pt x="2" y="5"/>
                  </a:lnTo>
                  <a:lnTo>
                    <a:pt x="4" y="5"/>
                  </a:lnTo>
                  <a:lnTo>
                    <a:pt x="12" y="2"/>
                  </a:lnTo>
                  <a:lnTo>
                    <a:pt x="13" y="0"/>
                  </a:lnTo>
                  <a:lnTo>
                    <a:pt x="10" y="0"/>
                  </a:lnTo>
                  <a:lnTo>
                    <a:pt x="6" y="2"/>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16" name="Freeform 318"/>
            <p:cNvSpPr>
              <a:spLocks/>
            </p:cNvSpPr>
            <p:nvPr/>
          </p:nvSpPr>
          <p:spPr bwMode="gray">
            <a:xfrm>
              <a:off x="4856885" y="1819539"/>
              <a:ext cx="9292" cy="5839"/>
            </a:xfrm>
            <a:custGeom>
              <a:avLst/>
              <a:gdLst>
                <a:gd name="T0" fmla="*/ 0 w 4"/>
                <a:gd name="T1" fmla="*/ 2147483647 h 3"/>
                <a:gd name="T2" fmla="*/ 0 w 4"/>
                <a:gd name="T3" fmla="*/ 2147483647 h 3"/>
                <a:gd name="T4" fmla="*/ 2147483647 w 4"/>
                <a:gd name="T5" fmla="*/ 2147483647 h 3"/>
                <a:gd name="T6" fmla="*/ 2147483647 w 4"/>
                <a:gd name="T7" fmla="*/ 2147483647 h 3"/>
                <a:gd name="T8" fmla="*/ 2147483647 w 4"/>
                <a:gd name="T9" fmla="*/ 0 h 3"/>
                <a:gd name="T10" fmla="*/ 0 w 4"/>
                <a:gd name="T11" fmla="*/ 2147483647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lnTo>
                    <a:pt x="0" y="3"/>
                  </a:lnTo>
                  <a:lnTo>
                    <a:pt x="2" y="3"/>
                  </a:lnTo>
                  <a:lnTo>
                    <a:pt x="4" y="1"/>
                  </a:lnTo>
                  <a:lnTo>
                    <a:pt x="3" y="0"/>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17" name="Freeform 319"/>
            <p:cNvSpPr>
              <a:spLocks/>
            </p:cNvSpPr>
            <p:nvPr/>
          </p:nvSpPr>
          <p:spPr bwMode="gray">
            <a:xfrm>
              <a:off x="4836460" y="1815647"/>
              <a:ext cx="7433" cy="13623"/>
            </a:xfrm>
            <a:custGeom>
              <a:avLst/>
              <a:gdLst>
                <a:gd name="T0" fmla="*/ 2147483647 w 3"/>
                <a:gd name="T1" fmla="*/ 0 h 5"/>
                <a:gd name="T2" fmla="*/ 2147483647 w 3"/>
                <a:gd name="T3" fmla="*/ 2147483647 h 5"/>
                <a:gd name="T4" fmla="*/ 2147483647 w 3"/>
                <a:gd name="T5" fmla="*/ 2147483647 h 5"/>
                <a:gd name="T6" fmla="*/ 2147483647 w 3"/>
                <a:gd name="T7" fmla="*/ 2147483647 h 5"/>
                <a:gd name="T8" fmla="*/ 0 w 3"/>
                <a:gd name="T9" fmla="*/ 2147483647 h 5"/>
                <a:gd name="T10" fmla="*/ 2147483647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2" y="0"/>
                  </a:moveTo>
                  <a:lnTo>
                    <a:pt x="3" y="2"/>
                  </a:lnTo>
                  <a:lnTo>
                    <a:pt x="3" y="4"/>
                  </a:lnTo>
                  <a:lnTo>
                    <a:pt x="1" y="5"/>
                  </a:lnTo>
                  <a:lnTo>
                    <a:pt x="0" y="2"/>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18" name="Freeform 320"/>
            <p:cNvSpPr>
              <a:spLocks/>
            </p:cNvSpPr>
            <p:nvPr/>
          </p:nvSpPr>
          <p:spPr bwMode="gray">
            <a:xfrm>
              <a:off x="4821594" y="1819531"/>
              <a:ext cx="9291" cy="3892"/>
            </a:xfrm>
            <a:custGeom>
              <a:avLst/>
              <a:gdLst>
                <a:gd name="T0" fmla="*/ 2147483647 w 4"/>
                <a:gd name="T1" fmla="*/ 0 h 2"/>
                <a:gd name="T2" fmla="*/ 2147483647 w 4"/>
                <a:gd name="T3" fmla="*/ 2147483647 h 2"/>
                <a:gd name="T4" fmla="*/ 0 w 4"/>
                <a:gd name="T5" fmla="*/ 2147483647 h 2"/>
                <a:gd name="T6" fmla="*/ 0 w 4"/>
                <a:gd name="T7" fmla="*/ 2147483647 h 2"/>
                <a:gd name="T8" fmla="*/ 2147483647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0"/>
                  </a:moveTo>
                  <a:lnTo>
                    <a:pt x="4" y="2"/>
                  </a:lnTo>
                  <a:lnTo>
                    <a:pt x="0" y="2"/>
                  </a:lnTo>
                  <a:lnTo>
                    <a:pt x="0" y="1"/>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19" name="Freeform 321"/>
            <p:cNvSpPr>
              <a:spLocks/>
            </p:cNvSpPr>
            <p:nvPr/>
          </p:nvSpPr>
          <p:spPr bwMode="gray">
            <a:xfrm>
              <a:off x="4817861" y="1829263"/>
              <a:ext cx="16724" cy="7785"/>
            </a:xfrm>
            <a:custGeom>
              <a:avLst/>
              <a:gdLst>
                <a:gd name="T0" fmla="*/ 2147483647 w 7"/>
                <a:gd name="T1" fmla="*/ 2147483647 h 3"/>
                <a:gd name="T2" fmla="*/ 0 w 7"/>
                <a:gd name="T3" fmla="*/ 2147483647 h 3"/>
                <a:gd name="T4" fmla="*/ 2147483647 w 7"/>
                <a:gd name="T5" fmla="*/ 0 h 3"/>
                <a:gd name="T6" fmla="*/ 2147483647 w 7"/>
                <a:gd name="T7" fmla="*/ 0 h 3"/>
                <a:gd name="T8" fmla="*/ 2147483647 w 7"/>
                <a:gd name="T9" fmla="*/ 2147483647 h 3"/>
                <a:gd name="T10" fmla="*/ 2147483647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1" y="3"/>
                  </a:moveTo>
                  <a:lnTo>
                    <a:pt x="0" y="2"/>
                  </a:lnTo>
                  <a:lnTo>
                    <a:pt x="1" y="0"/>
                  </a:lnTo>
                  <a:lnTo>
                    <a:pt x="6" y="0"/>
                  </a:lnTo>
                  <a:lnTo>
                    <a:pt x="7" y="3"/>
                  </a:lnTo>
                  <a:lnTo>
                    <a:pt x="1"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20" name="Freeform 322"/>
            <p:cNvSpPr>
              <a:spLocks/>
            </p:cNvSpPr>
            <p:nvPr/>
          </p:nvSpPr>
          <p:spPr bwMode="gray">
            <a:xfrm>
              <a:off x="4797419" y="1842885"/>
              <a:ext cx="22300" cy="9731"/>
            </a:xfrm>
            <a:custGeom>
              <a:avLst/>
              <a:gdLst>
                <a:gd name="T0" fmla="*/ 0 w 9"/>
                <a:gd name="T1" fmla="*/ 2147483647 h 4"/>
                <a:gd name="T2" fmla="*/ 2147483647 w 9"/>
                <a:gd name="T3" fmla="*/ 2147483647 h 4"/>
                <a:gd name="T4" fmla="*/ 2147483647 w 9"/>
                <a:gd name="T5" fmla="*/ 0 h 4"/>
                <a:gd name="T6" fmla="*/ 2147483647 w 9"/>
                <a:gd name="T7" fmla="*/ 0 h 4"/>
                <a:gd name="T8" fmla="*/ 2147483647 w 9"/>
                <a:gd name="T9" fmla="*/ 2147483647 h 4"/>
                <a:gd name="T10" fmla="*/ 2147483647 w 9"/>
                <a:gd name="T11" fmla="*/ 2147483647 h 4"/>
                <a:gd name="T12" fmla="*/ 0 w 9"/>
                <a:gd name="T13" fmla="*/ 2147483647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2" y="1"/>
                  </a:lnTo>
                  <a:lnTo>
                    <a:pt x="6" y="0"/>
                  </a:lnTo>
                  <a:lnTo>
                    <a:pt x="9" y="0"/>
                  </a:lnTo>
                  <a:lnTo>
                    <a:pt x="9" y="2"/>
                  </a:lnTo>
                  <a:lnTo>
                    <a:pt x="6" y="4"/>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21" name="Freeform 323"/>
            <p:cNvSpPr>
              <a:spLocks/>
            </p:cNvSpPr>
            <p:nvPr/>
          </p:nvSpPr>
          <p:spPr bwMode="gray">
            <a:xfrm>
              <a:off x="4773262" y="1852623"/>
              <a:ext cx="26016" cy="19463"/>
            </a:xfrm>
            <a:custGeom>
              <a:avLst/>
              <a:gdLst>
                <a:gd name="T0" fmla="*/ 2147483647 w 11"/>
                <a:gd name="T1" fmla="*/ 0 h 7"/>
                <a:gd name="T2" fmla="*/ 2147483647 w 11"/>
                <a:gd name="T3" fmla="*/ 2147483647 h 7"/>
                <a:gd name="T4" fmla="*/ 2147483647 w 11"/>
                <a:gd name="T5" fmla="*/ 2147483647 h 7"/>
                <a:gd name="T6" fmla="*/ 2147483647 w 11"/>
                <a:gd name="T7" fmla="*/ 2147483647 h 7"/>
                <a:gd name="T8" fmla="*/ 2147483647 w 11"/>
                <a:gd name="T9" fmla="*/ 2147483647 h 7"/>
                <a:gd name="T10" fmla="*/ 0 w 11"/>
                <a:gd name="T11" fmla="*/ 2147483647 h 7"/>
                <a:gd name="T12" fmla="*/ 2147483647 w 11"/>
                <a:gd name="T13" fmla="*/ 2147483647 h 7"/>
                <a:gd name="T14" fmla="*/ 2147483647 w 11"/>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7" y="0"/>
                  </a:moveTo>
                  <a:lnTo>
                    <a:pt x="11" y="1"/>
                  </a:lnTo>
                  <a:lnTo>
                    <a:pt x="8" y="3"/>
                  </a:lnTo>
                  <a:lnTo>
                    <a:pt x="6" y="6"/>
                  </a:lnTo>
                  <a:lnTo>
                    <a:pt x="2" y="7"/>
                  </a:lnTo>
                  <a:lnTo>
                    <a:pt x="0" y="6"/>
                  </a:lnTo>
                  <a:lnTo>
                    <a:pt x="1" y="3"/>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22" name="Freeform 324"/>
            <p:cNvSpPr>
              <a:spLocks/>
            </p:cNvSpPr>
            <p:nvPr/>
          </p:nvSpPr>
          <p:spPr bwMode="gray">
            <a:xfrm>
              <a:off x="4739812" y="1862355"/>
              <a:ext cx="26016" cy="13623"/>
            </a:xfrm>
            <a:custGeom>
              <a:avLst/>
              <a:gdLst>
                <a:gd name="T0" fmla="*/ 2147483647 w 11"/>
                <a:gd name="T1" fmla="*/ 0 h 6"/>
                <a:gd name="T2" fmla="*/ 2147483647 w 11"/>
                <a:gd name="T3" fmla="*/ 2147483647 h 6"/>
                <a:gd name="T4" fmla="*/ 2147483647 w 11"/>
                <a:gd name="T5" fmla="*/ 2147483647 h 6"/>
                <a:gd name="T6" fmla="*/ 0 w 11"/>
                <a:gd name="T7" fmla="*/ 2147483647 h 6"/>
                <a:gd name="T8" fmla="*/ 2147483647 w 11"/>
                <a:gd name="T9" fmla="*/ 2147483647 h 6"/>
                <a:gd name="T10" fmla="*/ 2147483647 w 11"/>
                <a:gd name="T11" fmla="*/ 2147483647 h 6"/>
                <a:gd name="T12" fmla="*/ 2147483647 w 11"/>
                <a:gd name="T13" fmla="*/ 0 h 6"/>
                <a:gd name="T14" fmla="*/ 0 60000 65536"/>
                <a:gd name="T15" fmla="*/ 0 60000 65536"/>
                <a:gd name="T16" fmla="*/ 0 60000 65536"/>
                <a:gd name="T17" fmla="*/ 0 60000 65536"/>
                <a:gd name="T18" fmla="*/ 0 60000 65536"/>
                <a:gd name="T19" fmla="*/ 0 60000 65536"/>
                <a:gd name="T20" fmla="*/ 0 60000 65536"/>
                <a:gd name="T21" fmla="*/ 0 w 11"/>
                <a:gd name="T22" fmla="*/ 0 h 6"/>
                <a:gd name="T23" fmla="*/ 11 w 1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
                  <a:moveTo>
                    <a:pt x="11" y="0"/>
                  </a:moveTo>
                  <a:lnTo>
                    <a:pt x="7" y="1"/>
                  </a:lnTo>
                  <a:lnTo>
                    <a:pt x="2" y="3"/>
                  </a:lnTo>
                  <a:lnTo>
                    <a:pt x="0" y="5"/>
                  </a:lnTo>
                  <a:lnTo>
                    <a:pt x="3" y="6"/>
                  </a:lnTo>
                  <a:lnTo>
                    <a:pt x="6" y="5"/>
                  </a:lnTo>
                  <a:lnTo>
                    <a:pt x="1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23" name="Freeform 325"/>
            <p:cNvSpPr>
              <a:spLocks/>
            </p:cNvSpPr>
            <p:nvPr/>
          </p:nvSpPr>
          <p:spPr bwMode="gray">
            <a:xfrm>
              <a:off x="4741672" y="1881805"/>
              <a:ext cx="27875" cy="23355"/>
            </a:xfrm>
            <a:custGeom>
              <a:avLst/>
              <a:gdLst>
                <a:gd name="T0" fmla="*/ 2147483647 w 12"/>
                <a:gd name="T1" fmla="*/ 0 h 9"/>
                <a:gd name="T2" fmla="*/ 2147483647 w 12"/>
                <a:gd name="T3" fmla="*/ 2147483647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2147483647 w 12"/>
                <a:gd name="T15" fmla="*/ 0 h 9"/>
                <a:gd name="T16" fmla="*/ 2147483647 w 12"/>
                <a:gd name="T17" fmla="*/ 2147483647 h 9"/>
                <a:gd name="T18" fmla="*/ 2147483647 w 12"/>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9"/>
                <a:gd name="T32" fmla="*/ 12 w 12"/>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9">
                  <a:moveTo>
                    <a:pt x="3" y="0"/>
                  </a:moveTo>
                  <a:lnTo>
                    <a:pt x="3" y="4"/>
                  </a:lnTo>
                  <a:lnTo>
                    <a:pt x="0" y="7"/>
                  </a:lnTo>
                  <a:lnTo>
                    <a:pt x="2" y="9"/>
                  </a:lnTo>
                  <a:lnTo>
                    <a:pt x="5" y="7"/>
                  </a:lnTo>
                  <a:lnTo>
                    <a:pt x="8" y="3"/>
                  </a:lnTo>
                  <a:lnTo>
                    <a:pt x="12" y="1"/>
                  </a:lnTo>
                  <a:lnTo>
                    <a:pt x="10" y="0"/>
                  </a:lnTo>
                  <a:lnTo>
                    <a:pt x="6"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24" name="Freeform 326"/>
            <p:cNvSpPr>
              <a:spLocks/>
            </p:cNvSpPr>
            <p:nvPr/>
          </p:nvSpPr>
          <p:spPr bwMode="gray">
            <a:xfrm>
              <a:off x="4721229" y="1881815"/>
              <a:ext cx="16724" cy="7785"/>
            </a:xfrm>
            <a:custGeom>
              <a:avLst/>
              <a:gdLst>
                <a:gd name="T0" fmla="*/ 0 w 6"/>
                <a:gd name="T1" fmla="*/ 2147483647 h 3"/>
                <a:gd name="T2" fmla="*/ 2147483647 w 6"/>
                <a:gd name="T3" fmla="*/ 0 h 3"/>
                <a:gd name="T4" fmla="*/ 2147483647 w 6"/>
                <a:gd name="T5" fmla="*/ 0 h 3"/>
                <a:gd name="T6" fmla="*/ 2147483647 w 6"/>
                <a:gd name="T7" fmla="*/ 2147483647 h 3"/>
                <a:gd name="T8" fmla="*/ 2147483647 w 6"/>
                <a:gd name="T9" fmla="*/ 2147483647 h 3"/>
                <a:gd name="T10" fmla="*/ 0 w 6"/>
                <a:gd name="T11" fmla="*/ 2147483647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2"/>
                  </a:moveTo>
                  <a:lnTo>
                    <a:pt x="2" y="0"/>
                  </a:lnTo>
                  <a:lnTo>
                    <a:pt x="6" y="0"/>
                  </a:lnTo>
                  <a:lnTo>
                    <a:pt x="6" y="2"/>
                  </a:lnTo>
                  <a:lnTo>
                    <a:pt x="2"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25" name="Freeform 327"/>
            <p:cNvSpPr>
              <a:spLocks/>
            </p:cNvSpPr>
            <p:nvPr/>
          </p:nvSpPr>
          <p:spPr bwMode="gray">
            <a:xfrm>
              <a:off x="4721229" y="1897377"/>
              <a:ext cx="13008" cy="9731"/>
            </a:xfrm>
            <a:custGeom>
              <a:avLst/>
              <a:gdLst>
                <a:gd name="T0" fmla="*/ 2147483647 w 5"/>
                <a:gd name="T1" fmla="*/ 2147483647 h 4"/>
                <a:gd name="T2" fmla="*/ 0 w 5"/>
                <a:gd name="T3" fmla="*/ 2147483647 h 4"/>
                <a:gd name="T4" fmla="*/ 2147483647 w 5"/>
                <a:gd name="T5" fmla="*/ 0 h 4"/>
                <a:gd name="T6" fmla="*/ 2147483647 w 5"/>
                <a:gd name="T7" fmla="*/ 0 h 4"/>
                <a:gd name="T8" fmla="*/ 2147483647 w 5"/>
                <a:gd name="T9" fmla="*/ 2147483647 h 4"/>
                <a:gd name="T10" fmla="*/ 2147483647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1" y="4"/>
                  </a:moveTo>
                  <a:lnTo>
                    <a:pt x="0" y="2"/>
                  </a:lnTo>
                  <a:lnTo>
                    <a:pt x="2" y="0"/>
                  </a:lnTo>
                  <a:lnTo>
                    <a:pt x="5" y="0"/>
                  </a:lnTo>
                  <a:lnTo>
                    <a:pt x="4" y="2"/>
                  </a:lnTo>
                  <a:lnTo>
                    <a:pt x="1"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26" name="Freeform 328"/>
            <p:cNvSpPr>
              <a:spLocks/>
            </p:cNvSpPr>
            <p:nvPr/>
          </p:nvSpPr>
          <p:spPr bwMode="gray">
            <a:xfrm>
              <a:off x="4689637" y="1907107"/>
              <a:ext cx="22300" cy="15569"/>
            </a:xfrm>
            <a:custGeom>
              <a:avLst/>
              <a:gdLst>
                <a:gd name="T0" fmla="*/ 2147483647 w 9"/>
                <a:gd name="T1" fmla="*/ 0 h 6"/>
                <a:gd name="T2" fmla="*/ 2147483647 w 9"/>
                <a:gd name="T3" fmla="*/ 0 h 6"/>
                <a:gd name="T4" fmla="*/ 0 w 9"/>
                <a:gd name="T5" fmla="*/ 2147483647 h 6"/>
                <a:gd name="T6" fmla="*/ 0 w 9"/>
                <a:gd name="T7" fmla="*/ 2147483647 h 6"/>
                <a:gd name="T8" fmla="*/ 2147483647 w 9"/>
                <a:gd name="T9" fmla="*/ 2147483647 h 6"/>
                <a:gd name="T10" fmla="*/ 2147483647 w 9"/>
                <a:gd name="T11" fmla="*/ 2147483647 h 6"/>
                <a:gd name="T12" fmla="*/ 2147483647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9" y="0"/>
                  </a:moveTo>
                  <a:lnTo>
                    <a:pt x="6" y="0"/>
                  </a:lnTo>
                  <a:lnTo>
                    <a:pt x="0" y="3"/>
                  </a:lnTo>
                  <a:lnTo>
                    <a:pt x="0" y="6"/>
                  </a:lnTo>
                  <a:lnTo>
                    <a:pt x="1" y="4"/>
                  </a:lnTo>
                  <a:lnTo>
                    <a:pt x="6" y="2"/>
                  </a:lnTo>
                  <a:lnTo>
                    <a:pt x="9"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27" name="Freeform 329"/>
            <p:cNvSpPr>
              <a:spLocks/>
            </p:cNvSpPr>
            <p:nvPr/>
          </p:nvSpPr>
          <p:spPr bwMode="gray">
            <a:xfrm>
              <a:off x="4840177" y="2325531"/>
              <a:ext cx="9291" cy="11677"/>
            </a:xfrm>
            <a:custGeom>
              <a:avLst/>
              <a:gdLst>
                <a:gd name="T0" fmla="*/ 2147483647 w 3"/>
                <a:gd name="T1" fmla="*/ 2147483647 h 5"/>
                <a:gd name="T2" fmla="*/ 0 w 3"/>
                <a:gd name="T3" fmla="*/ 2147483647 h 5"/>
                <a:gd name="T4" fmla="*/ 0 w 3"/>
                <a:gd name="T5" fmla="*/ 0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lnTo>
                    <a:pt x="0" y="3"/>
                  </a:lnTo>
                  <a:lnTo>
                    <a:pt x="0" y="0"/>
                  </a:lnTo>
                  <a:lnTo>
                    <a:pt x="3" y="0"/>
                  </a:lnTo>
                  <a:lnTo>
                    <a:pt x="2"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28" name="Freeform 330"/>
            <p:cNvSpPr>
              <a:spLocks/>
            </p:cNvSpPr>
            <p:nvPr/>
          </p:nvSpPr>
          <p:spPr bwMode="gray">
            <a:xfrm>
              <a:off x="4620880" y="2561025"/>
              <a:ext cx="24158" cy="19463"/>
            </a:xfrm>
            <a:custGeom>
              <a:avLst/>
              <a:gdLst>
                <a:gd name="T0" fmla="*/ 0 w 10"/>
                <a:gd name="T1" fmla="*/ 2147483647 h 8"/>
                <a:gd name="T2" fmla="*/ 2147483647 w 10"/>
                <a:gd name="T3" fmla="*/ 0 h 8"/>
                <a:gd name="T4" fmla="*/ 2147483647 w 10"/>
                <a:gd name="T5" fmla="*/ 2147483647 h 8"/>
                <a:gd name="T6" fmla="*/ 2147483647 w 10"/>
                <a:gd name="T7" fmla="*/ 2147483647 h 8"/>
                <a:gd name="T8" fmla="*/ 2147483647 w 10"/>
                <a:gd name="T9" fmla="*/ 2147483647 h 8"/>
                <a:gd name="T10" fmla="*/ 2147483647 w 10"/>
                <a:gd name="T11" fmla="*/ 2147483647 h 8"/>
                <a:gd name="T12" fmla="*/ 0 w 10"/>
                <a:gd name="T13" fmla="*/ 2147483647 h 8"/>
                <a:gd name="T14" fmla="*/ 0 60000 65536"/>
                <a:gd name="T15" fmla="*/ 0 60000 65536"/>
                <a:gd name="T16" fmla="*/ 0 60000 65536"/>
                <a:gd name="T17" fmla="*/ 0 60000 65536"/>
                <a:gd name="T18" fmla="*/ 0 60000 65536"/>
                <a:gd name="T19" fmla="*/ 0 60000 65536"/>
                <a:gd name="T20" fmla="*/ 0 60000 65536"/>
                <a:gd name="T21" fmla="*/ 0 w 10"/>
                <a:gd name="T22" fmla="*/ 0 h 8"/>
                <a:gd name="T23" fmla="*/ 10 w 1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8">
                  <a:moveTo>
                    <a:pt x="0" y="2"/>
                  </a:moveTo>
                  <a:lnTo>
                    <a:pt x="4" y="0"/>
                  </a:lnTo>
                  <a:lnTo>
                    <a:pt x="9" y="1"/>
                  </a:lnTo>
                  <a:lnTo>
                    <a:pt x="10" y="4"/>
                  </a:lnTo>
                  <a:lnTo>
                    <a:pt x="7" y="8"/>
                  </a:lnTo>
                  <a:lnTo>
                    <a:pt x="2" y="7"/>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29" name="Freeform 331"/>
            <p:cNvSpPr>
              <a:spLocks/>
            </p:cNvSpPr>
            <p:nvPr/>
          </p:nvSpPr>
          <p:spPr bwMode="gray">
            <a:xfrm>
              <a:off x="4721229" y="2621357"/>
              <a:ext cx="9291" cy="5839"/>
            </a:xfrm>
            <a:custGeom>
              <a:avLst/>
              <a:gdLst>
                <a:gd name="T0" fmla="*/ 0 w 3"/>
                <a:gd name="T1" fmla="*/ 2147483647 h 3"/>
                <a:gd name="T2" fmla="*/ 2147483647 w 3"/>
                <a:gd name="T3" fmla="*/ 0 h 3"/>
                <a:gd name="T4" fmla="*/ 2147483647 w 3"/>
                <a:gd name="T5" fmla="*/ 2147483647 h 3"/>
                <a:gd name="T6" fmla="*/ 0 w 3"/>
                <a:gd name="T7" fmla="*/ 21474836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1" y="0"/>
                  </a:lnTo>
                  <a:lnTo>
                    <a:pt x="3" y="1"/>
                  </a:lnTo>
                  <a:lnTo>
                    <a:pt x="0" y="3"/>
                  </a:lnTo>
                  <a:close/>
                </a:path>
              </a:pathLst>
            </a:custGeom>
            <a:solidFill>
              <a:srgbClr val="FFFFFF"/>
            </a:solidFill>
            <a:ln w="952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30" name="Freeform 332"/>
            <p:cNvSpPr>
              <a:spLocks/>
            </p:cNvSpPr>
            <p:nvPr/>
          </p:nvSpPr>
          <p:spPr bwMode="gray">
            <a:xfrm>
              <a:off x="4849452" y="2576585"/>
              <a:ext cx="65042" cy="36979"/>
            </a:xfrm>
            <a:custGeom>
              <a:avLst/>
              <a:gdLst>
                <a:gd name="T0" fmla="*/ 2147483647 w 27"/>
                <a:gd name="T1" fmla="*/ 2147483647 h 15"/>
                <a:gd name="T2" fmla="*/ 2147483647 w 27"/>
                <a:gd name="T3" fmla="*/ 2147483647 h 15"/>
                <a:gd name="T4" fmla="*/ 2147483647 w 27"/>
                <a:gd name="T5" fmla="*/ 2147483647 h 15"/>
                <a:gd name="T6" fmla="*/ 0 w 27"/>
                <a:gd name="T7" fmla="*/ 2147483647 h 15"/>
                <a:gd name="T8" fmla="*/ 2147483647 w 27"/>
                <a:gd name="T9" fmla="*/ 2147483647 h 15"/>
                <a:gd name="T10" fmla="*/ 0 w 27"/>
                <a:gd name="T11" fmla="*/ 2147483647 h 15"/>
                <a:gd name="T12" fmla="*/ 0 w 27"/>
                <a:gd name="T13" fmla="*/ 2147483647 h 15"/>
                <a:gd name="T14" fmla="*/ 2147483647 w 27"/>
                <a:gd name="T15" fmla="*/ 2147483647 h 15"/>
                <a:gd name="T16" fmla="*/ 2147483647 w 27"/>
                <a:gd name="T17" fmla="*/ 0 h 15"/>
                <a:gd name="T18" fmla="*/ 2147483647 w 27"/>
                <a:gd name="T19" fmla="*/ 2147483647 h 15"/>
                <a:gd name="T20" fmla="*/ 2147483647 w 27"/>
                <a:gd name="T21" fmla="*/ 2147483647 h 15"/>
                <a:gd name="T22" fmla="*/ 2147483647 w 27"/>
                <a:gd name="T23" fmla="*/ 214748364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15"/>
                <a:gd name="T38" fmla="*/ 27 w 27"/>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15">
                  <a:moveTo>
                    <a:pt x="27" y="14"/>
                  </a:moveTo>
                  <a:lnTo>
                    <a:pt x="13" y="15"/>
                  </a:lnTo>
                  <a:lnTo>
                    <a:pt x="5" y="13"/>
                  </a:lnTo>
                  <a:lnTo>
                    <a:pt x="0" y="12"/>
                  </a:lnTo>
                  <a:lnTo>
                    <a:pt x="1" y="9"/>
                  </a:lnTo>
                  <a:lnTo>
                    <a:pt x="0" y="6"/>
                  </a:lnTo>
                  <a:lnTo>
                    <a:pt x="0" y="3"/>
                  </a:lnTo>
                  <a:lnTo>
                    <a:pt x="11" y="3"/>
                  </a:lnTo>
                  <a:lnTo>
                    <a:pt x="12" y="0"/>
                  </a:lnTo>
                  <a:lnTo>
                    <a:pt x="19" y="3"/>
                  </a:lnTo>
                  <a:lnTo>
                    <a:pt x="23" y="5"/>
                  </a:lnTo>
                  <a:lnTo>
                    <a:pt x="27" y="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31" name="Freeform 333"/>
            <p:cNvSpPr>
              <a:spLocks/>
            </p:cNvSpPr>
            <p:nvPr/>
          </p:nvSpPr>
          <p:spPr bwMode="gray">
            <a:xfrm>
              <a:off x="4721229" y="2590208"/>
              <a:ext cx="224856" cy="237432"/>
            </a:xfrm>
            <a:custGeom>
              <a:avLst/>
              <a:gdLst>
                <a:gd name="T0" fmla="*/ 0 w 93"/>
                <a:gd name="T1" fmla="*/ 2147483647 h 94"/>
                <a:gd name="T2" fmla="*/ 2147483647 w 93"/>
                <a:gd name="T3" fmla="*/ 2147483647 h 94"/>
                <a:gd name="T4" fmla="*/ 2147483647 w 93"/>
                <a:gd name="T5" fmla="*/ 2147483647 h 94"/>
                <a:gd name="T6" fmla="*/ 2147483647 w 93"/>
                <a:gd name="T7" fmla="*/ 2147483647 h 94"/>
                <a:gd name="T8" fmla="*/ 2147483647 w 93"/>
                <a:gd name="T9" fmla="*/ 2147483647 h 94"/>
                <a:gd name="T10" fmla="*/ 2147483647 w 93"/>
                <a:gd name="T11" fmla="*/ 0 h 94"/>
                <a:gd name="T12" fmla="*/ 2147483647 w 93"/>
                <a:gd name="T13" fmla="*/ 2147483647 h 94"/>
                <a:gd name="T14" fmla="*/ 2147483647 w 93"/>
                <a:gd name="T15" fmla="*/ 2147483647 h 94"/>
                <a:gd name="T16" fmla="*/ 2147483647 w 93"/>
                <a:gd name="T17" fmla="*/ 2147483647 h 94"/>
                <a:gd name="T18" fmla="*/ 2147483647 w 93"/>
                <a:gd name="T19" fmla="*/ 2147483647 h 94"/>
                <a:gd name="T20" fmla="*/ 2147483647 w 93"/>
                <a:gd name="T21" fmla="*/ 2147483647 h 94"/>
                <a:gd name="T22" fmla="*/ 2147483647 w 93"/>
                <a:gd name="T23" fmla="*/ 2147483647 h 94"/>
                <a:gd name="T24" fmla="*/ 2147483647 w 93"/>
                <a:gd name="T25" fmla="*/ 2147483647 h 94"/>
                <a:gd name="T26" fmla="*/ 2147483647 w 93"/>
                <a:gd name="T27" fmla="*/ 2147483647 h 94"/>
                <a:gd name="T28" fmla="*/ 2147483647 w 93"/>
                <a:gd name="T29" fmla="*/ 2147483647 h 94"/>
                <a:gd name="T30" fmla="*/ 2147483647 w 93"/>
                <a:gd name="T31" fmla="*/ 2147483647 h 94"/>
                <a:gd name="T32" fmla="*/ 2147483647 w 93"/>
                <a:gd name="T33" fmla="*/ 2147483647 h 94"/>
                <a:gd name="T34" fmla="*/ 2147483647 w 93"/>
                <a:gd name="T35" fmla="*/ 2147483647 h 94"/>
                <a:gd name="T36" fmla="*/ 2147483647 w 93"/>
                <a:gd name="T37" fmla="*/ 2147483647 h 94"/>
                <a:gd name="T38" fmla="*/ 2147483647 w 93"/>
                <a:gd name="T39" fmla="*/ 2147483647 h 94"/>
                <a:gd name="T40" fmla="*/ 2147483647 w 93"/>
                <a:gd name="T41" fmla="*/ 2147483647 h 94"/>
                <a:gd name="T42" fmla="*/ 2147483647 w 93"/>
                <a:gd name="T43" fmla="*/ 2147483647 h 94"/>
                <a:gd name="T44" fmla="*/ 2147483647 w 93"/>
                <a:gd name="T45" fmla="*/ 2147483647 h 94"/>
                <a:gd name="T46" fmla="*/ 2147483647 w 93"/>
                <a:gd name="T47" fmla="*/ 2147483647 h 94"/>
                <a:gd name="T48" fmla="*/ 2147483647 w 93"/>
                <a:gd name="T49" fmla="*/ 2147483647 h 94"/>
                <a:gd name="T50" fmla="*/ 2147483647 w 93"/>
                <a:gd name="T51" fmla="*/ 2147483647 h 94"/>
                <a:gd name="T52" fmla="*/ 2147483647 w 93"/>
                <a:gd name="T53" fmla="*/ 2147483647 h 94"/>
                <a:gd name="T54" fmla="*/ 2147483647 w 93"/>
                <a:gd name="T55" fmla="*/ 2147483647 h 94"/>
                <a:gd name="T56" fmla="*/ 2147483647 w 93"/>
                <a:gd name="T57" fmla="*/ 2147483647 h 94"/>
                <a:gd name="T58" fmla="*/ 2147483647 w 93"/>
                <a:gd name="T59" fmla="*/ 2147483647 h 94"/>
                <a:gd name="T60" fmla="*/ 2147483647 w 93"/>
                <a:gd name="T61" fmla="*/ 2147483647 h 94"/>
                <a:gd name="T62" fmla="*/ 2147483647 w 93"/>
                <a:gd name="T63" fmla="*/ 2147483647 h 94"/>
                <a:gd name="T64" fmla="*/ 2147483647 w 93"/>
                <a:gd name="T65" fmla="*/ 2147483647 h 94"/>
                <a:gd name="T66" fmla="*/ 0 w 93"/>
                <a:gd name="T67" fmla="*/ 2147483647 h 94"/>
                <a:gd name="T68" fmla="*/ 2147483647 w 93"/>
                <a:gd name="T69" fmla="*/ 2147483647 h 94"/>
                <a:gd name="T70" fmla="*/ 0 w 93"/>
                <a:gd name="T71" fmla="*/ 2147483647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94"/>
                <a:gd name="T110" fmla="*/ 93 w 93"/>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94">
                  <a:moveTo>
                    <a:pt x="0" y="17"/>
                  </a:moveTo>
                  <a:lnTo>
                    <a:pt x="6" y="14"/>
                  </a:lnTo>
                  <a:lnTo>
                    <a:pt x="12" y="13"/>
                  </a:lnTo>
                  <a:lnTo>
                    <a:pt x="20" y="7"/>
                  </a:lnTo>
                  <a:lnTo>
                    <a:pt x="26" y="4"/>
                  </a:lnTo>
                  <a:lnTo>
                    <a:pt x="30" y="0"/>
                  </a:lnTo>
                  <a:lnTo>
                    <a:pt x="39" y="2"/>
                  </a:lnTo>
                  <a:lnTo>
                    <a:pt x="40" y="9"/>
                  </a:lnTo>
                  <a:lnTo>
                    <a:pt x="46" y="10"/>
                  </a:lnTo>
                  <a:lnTo>
                    <a:pt x="51" y="7"/>
                  </a:lnTo>
                  <a:lnTo>
                    <a:pt x="53" y="7"/>
                  </a:lnTo>
                  <a:lnTo>
                    <a:pt x="58" y="8"/>
                  </a:lnTo>
                  <a:lnTo>
                    <a:pt x="66" y="10"/>
                  </a:lnTo>
                  <a:lnTo>
                    <a:pt x="80" y="9"/>
                  </a:lnTo>
                  <a:lnTo>
                    <a:pt x="83" y="8"/>
                  </a:lnTo>
                  <a:lnTo>
                    <a:pt x="85" y="12"/>
                  </a:lnTo>
                  <a:lnTo>
                    <a:pt x="85" y="23"/>
                  </a:lnTo>
                  <a:lnTo>
                    <a:pt x="91" y="33"/>
                  </a:lnTo>
                  <a:lnTo>
                    <a:pt x="83" y="41"/>
                  </a:lnTo>
                  <a:lnTo>
                    <a:pt x="91" y="49"/>
                  </a:lnTo>
                  <a:lnTo>
                    <a:pt x="92" y="58"/>
                  </a:lnTo>
                  <a:lnTo>
                    <a:pt x="93" y="72"/>
                  </a:lnTo>
                  <a:lnTo>
                    <a:pt x="80" y="87"/>
                  </a:lnTo>
                  <a:lnTo>
                    <a:pt x="80" y="90"/>
                  </a:lnTo>
                  <a:lnTo>
                    <a:pt x="76" y="94"/>
                  </a:lnTo>
                  <a:lnTo>
                    <a:pt x="70" y="89"/>
                  </a:lnTo>
                  <a:lnTo>
                    <a:pt x="52" y="92"/>
                  </a:lnTo>
                  <a:lnTo>
                    <a:pt x="45" y="88"/>
                  </a:lnTo>
                  <a:lnTo>
                    <a:pt x="40" y="88"/>
                  </a:lnTo>
                  <a:lnTo>
                    <a:pt x="26" y="74"/>
                  </a:lnTo>
                  <a:lnTo>
                    <a:pt x="19" y="76"/>
                  </a:lnTo>
                  <a:lnTo>
                    <a:pt x="13" y="65"/>
                  </a:lnTo>
                  <a:lnTo>
                    <a:pt x="8" y="63"/>
                  </a:lnTo>
                  <a:lnTo>
                    <a:pt x="0" y="37"/>
                  </a:lnTo>
                  <a:lnTo>
                    <a:pt x="2" y="25"/>
                  </a:lnTo>
                  <a:lnTo>
                    <a:pt x="0" y="17"/>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32" name="Freeform 334"/>
            <p:cNvSpPr>
              <a:spLocks/>
            </p:cNvSpPr>
            <p:nvPr/>
          </p:nvSpPr>
          <p:spPr bwMode="gray">
            <a:xfrm>
              <a:off x="4788140" y="2812081"/>
              <a:ext cx="117073" cy="58385"/>
            </a:xfrm>
            <a:custGeom>
              <a:avLst/>
              <a:gdLst>
                <a:gd name="T0" fmla="*/ 2147483647 w 48"/>
                <a:gd name="T1" fmla="*/ 2147483647 h 23"/>
                <a:gd name="T2" fmla="*/ 2147483647 w 48"/>
                <a:gd name="T3" fmla="*/ 2147483647 h 23"/>
                <a:gd name="T4" fmla="*/ 2147483647 w 48"/>
                <a:gd name="T5" fmla="*/ 2147483647 h 23"/>
                <a:gd name="T6" fmla="*/ 2147483647 w 48"/>
                <a:gd name="T7" fmla="*/ 2147483647 h 23"/>
                <a:gd name="T8" fmla="*/ 2147483647 w 48"/>
                <a:gd name="T9" fmla="*/ 2147483647 h 23"/>
                <a:gd name="T10" fmla="*/ 2147483647 w 48"/>
                <a:gd name="T11" fmla="*/ 2147483647 h 23"/>
                <a:gd name="T12" fmla="*/ 2147483647 w 48"/>
                <a:gd name="T13" fmla="*/ 2147483647 h 23"/>
                <a:gd name="T14" fmla="*/ 2147483647 w 48"/>
                <a:gd name="T15" fmla="*/ 2147483647 h 23"/>
                <a:gd name="T16" fmla="*/ 2147483647 w 48"/>
                <a:gd name="T17" fmla="*/ 2147483647 h 23"/>
                <a:gd name="T18" fmla="*/ 0 w 48"/>
                <a:gd name="T19" fmla="*/ 2147483647 h 23"/>
                <a:gd name="T20" fmla="*/ 2147483647 w 48"/>
                <a:gd name="T21" fmla="*/ 2147483647 h 23"/>
                <a:gd name="T22" fmla="*/ 2147483647 w 48"/>
                <a:gd name="T23" fmla="*/ 2147483647 h 23"/>
                <a:gd name="T24" fmla="*/ 2147483647 w 48"/>
                <a:gd name="T25" fmla="*/ 2147483647 h 23"/>
                <a:gd name="T26" fmla="*/ 2147483647 w 48"/>
                <a:gd name="T27" fmla="*/ 2147483647 h 23"/>
                <a:gd name="T28" fmla="*/ 2147483647 w 48"/>
                <a:gd name="T29" fmla="*/ 0 h 23"/>
                <a:gd name="T30" fmla="*/ 2147483647 w 48"/>
                <a:gd name="T31" fmla="*/ 2147483647 h 23"/>
                <a:gd name="T32" fmla="*/ 2147483647 w 48"/>
                <a:gd name="T33" fmla="*/ 2147483647 h 23"/>
                <a:gd name="T34" fmla="*/ 2147483647 w 48"/>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23"/>
                <a:gd name="T56" fmla="*/ 48 w 48"/>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23">
                  <a:moveTo>
                    <a:pt x="48" y="6"/>
                  </a:moveTo>
                  <a:lnTo>
                    <a:pt x="46" y="15"/>
                  </a:lnTo>
                  <a:lnTo>
                    <a:pt x="43" y="16"/>
                  </a:lnTo>
                  <a:lnTo>
                    <a:pt x="38" y="13"/>
                  </a:lnTo>
                  <a:lnTo>
                    <a:pt x="27" y="14"/>
                  </a:lnTo>
                  <a:lnTo>
                    <a:pt x="23" y="21"/>
                  </a:lnTo>
                  <a:lnTo>
                    <a:pt x="16" y="23"/>
                  </a:lnTo>
                  <a:lnTo>
                    <a:pt x="7" y="23"/>
                  </a:lnTo>
                  <a:lnTo>
                    <a:pt x="4" y="21"/>
                  </a:lnTo>
                  <a:lnTo>
                    <a:pt x="0" y="21"/>
                  </a:lnTo>
                  <a:lnTo>
                    <a:pt x="1" y="16"/>
                  </a:lnTo>
                  <a:lnTo>
                    <a:pt x="6" y="11"/>
                  </a:lnTo>
                  <a:lnTo>
                    <a:pt x="9" y="6"/>
                  </a:lnTo>
                  <a:lnTo>
                    <a:pt x="15" y="6"/>
                  </a:lnTo>
                  <a:lnTo>
                    <a:pt x="17" y="0"/>
                  </a:lnTo>
                  <a:lnTo>
                    <a:pt x="24" y="4"/>
                  </a:lnTo>
                  <a:lnTo>
                    <a:pt x="42" y="1"/>
                  </a:lnTo>
                  <a:lnTo>
                    <a:pt x="48" y="6"/>
                  </a:lnTo>
                  <a:close/>
                </a:path>
              </a:pathLst>
            </a:custGeom>
            <a:solidFill>
              <a:schemeClr val="accent1">
                <a:lumMod val="20000"/>
                <a:lumOff val="80000"/>
              </a:schemeClr>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33" name="Freeform 335"/>
            <p:cNvSpPr>
              <a:spLocks/>
            </p:cNvSpPr>
            <p:nvPr/>
          </p:nvSpPr>
          <p:spPr bwMode="gray">
            <a:xfrm>
              <a:off x="4765828" y="2847111"/>
              <a:ext cx="152382" cy="107039"/>
            </a:xfrm>
            <a:custGeom>
              <a:avLst/>
              <a:gdLst>
                <a:gd name="T0" fmla="*/ 2147483647 w 63"/>
                <a:gd name="T1" fmla="*/ 2147483647 h 43"/>
                <a:gd name="T2" fmla="*/ 2147483647 w 63"/>
                <a:gd name="T3" fmla="*/ 2147483647 h 43"/>
                <a:gd name="T4" fmla="*/ 2147483647 w 63"/>
                <a:gd name="T5" fmla="*/ 2147483647 h 43"/>
                <a:gd name="T6" fmla="*/ 2147483647 w 63"/>
                <a:gd name="T7" fmla="*/ 2147483647 h 43"/>
                <a:gd name="T8" fmla="*/ 2147483647 w 63"/>
                <a:gd name="T9" fmla="*/ 2147483647 h 43"/>
                <a:gd name="T10" fmla="*/ 2147483647 w 63"/>
                <a:gd name="T11" fmla="*/ 2147483647 h 43"/>
                <a:gd name="T12" fmla="*/ 2147483647 w 63"/>
                <a:gd name="T13" fmla="*/ 2147483647 h 43"/>
                <a:gd name="T14" fmla="*/ 2147483647 w 63"/>
                <a:gd name="T15" fmla="*/ 2147483647 h 43"/>
                <a:gd name="T16" fmla="*/ 2147483647 w 63"/>
                <a:gd name="T17" fmla="*/ 2147483647 h 43"/>
                <a:gd name="T18" fmla="*/ 2147483647 w 63"/>
                <a:gd name="T19" fmla="*/ 2147483647 h 43"/>
                <a:gd name="T20" fmla="*/ 2147483647 w 63"/>
                <a:gd name="T21" fmla="*/ 2147483647 h 43"/>
                <a:gd name="T22" fmla="*/ 2147483647 w 63"/>
                <a:gd name="T23" fmla="*/ 2147483647 h 43"/>
                <a:gd name="T24" fmla="*/ 0 w 63"/>
                <a:gd name="T25" fmla="*/ 2147483647 h 43"/>
                <a:gd name="T26" fmla="*/ 2147483647 w 63"/>
                <a:gd name="T27" fmla="*/ 2147483647 h 43"/>
                <a:gd name="T28" fmla="*/ 2147483647 w 63"/>
                <a:gd name="T29" fmla="*/ 2147483647 h 43"/>
                <a:gd name="T30" fmla="*/ 2147483647 w 63"/>
                <a:gd name="T31" fmla="*/ 2147483647 h 43"/>
                <a:gd name="T32" fmla="*/ 2147483647 w 63"/>
                <a:gd name="T33" fmla="*/ 2147483647 h 43"/>
                <a:gd name="T34" fmla="*/ 2147483647 w 63"/>
                <a:gd name="T35" fmla="*/ 2147483647 h 43"/>
                <a:gd name="T36" fmla="*/ 2147483647 w 63"/>
                <a:gd name="T37" fmla="*/ 2147483647 h 43"/>
                <a:gd name="T38" fmla="*/ 2147483647 w 63"/>
                <a:gd name="T39" fmla="*/ 2147483647 h 43"/>
                <a:gd name="T40" fmla="*/ 2147483647 w 63"/>
                <a:gd name="T41" fmla="*/ 2147483647 h 43"/>
                <a:gd name="T42" fmla="*/ 2147483647 w 63"/>
                <a:gd name="T43" fmla="*/ 2147483647 h 43"/>
                <a:gd name="T44" fmla="*/ 2147483647 w 63"/>
                <a:gd name="T45" fmla="*/ 2147483647 h 43"/>
                <a:gd name="T46" fmla="*/ 2147483647 w 63"/>
                <a:gd name="T47" fmla="*/ 0 h 43"/>
                <a:gd name="T48" fmla="*/ 2147483647 w 63"/>
                <a:gd name="T49" fmla="*/ 2147483647 h 43"/>
                <a:gd name="T50" fmla="*/ 2147483647 w 6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43"/>
                <a:gd name="T80" fmla="*/ 63 w 63"/>
                <a:gd name="T81" fmla="*/ 43 h 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43">
                  <a:moveTo>
                    <a:pt x="55" y="2"/>
                  </a:moveTo>
                  <a:lnTo>
                    <a:pt x="63" y="9"/>
                  </a:lnTo>
                  <a:lnTo>
                    <a:pt x="55" y="14"/>
                  </a:lnTo>
                  <a:lnTo>
                    <a:pt x="48" y="23"/>
                  </a:lnTo>
                  <a:lnTo>
                    <a:pt x="46" y="35"/>
                  </a:lnTo>
                  <a:lnTo>
                    <a:pt x="38" y="37"/>
                  </a:lnTo>
                  <a:lnTo>
                    <a:pt x="36" y="36"/>
                  </a:lnTo>
                  <a:lnTo>
                    <a:pt x="25" y="40"/>
                  </a:lnTo>
                  <a:lnTo>
                    <a:pt x="24" y="43"/>
                  </a:lnTo>
                  <a:lnTo>
                    <a:pt x="11" y="41"/>
                  </a:lnTo>
                  <a:lnTo>
                    <a:pt x="7" y="32"/>
                  </a:lnTo>
                  <a:lnTo>
                    <a:pt x="2" y="31"/>
                  </a:lnTo>
                  <a:lnTo>
                    <a:pt x="0" y="27"/>
                  </a:lnTo>
                  <a:lnTo>
                    <a:pt x="2" y="23"/>
                  </a:lnTo>
                  <a:lnTo>
                    <a:pt x="2" y="17"/>
                  </a:lnTo>
                  <a:lnTo>
                    <a:pt x="6" y="14"/>
                  </a:lnTo>
                  <a:lnTo>
                    <a:pt x="5" y="7"/>
                  </a:lnTo>
                  <a:lnTo>
                    <a:pt x="9" y="8"/>
                  </a:lnTo>
                  <a:lnTo>
                    <a:pt x="13" y="8"/>
                  </a:lnTo>
                  <a:lnTo>
                    <a:pt x="16" y="10"/>
                  </a:lnTo>
                  <a:lnTo>
                    <a:pt x="25" y="10"/>
                  </a:lnTo>
                  <a:lnTo>
                    <a:pt x="32" y="8"/>
                  </a:lnTo>
                  <a:lnTo>
                    <a:pt x="36" y="1"/>
                  </a:lnTo>
                  <a:lnTo>
                    <a:pt x="47" y="0"/>
                  </a:lnTo>
                  <a:lnTo>
                    <a:pt x="52" y="3"/>
                  </a:lnTo>
                  <a:lnTo>
                    <a:pt x="55" y="2"/>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34" name="Freeform 336"/>
            <p:cNvSpPr>
              <a:spLocks/>
            </p:cNvSpPr>
            <p:nvPr/>
          </p:nvSpPr>
          <p:spPr bwMode="gray">
            <a:xfrm>
              <a:off x="4676629" y="2749793"/>
              <a:ext cx="152382" cy="116771"/>
            </a:xfrm>
            <a:custGeom>
              <a:avLst/>
              <a:gdLst>
                <a:gd name="T0" fmla="*/ 2147483647 w 63"/>
                <a:gd name="T1" fmla="*/ 2147483647 h 46"/>
                <a:gd name="T2" fmla="*/ 2147483647 w 63"/>
                <a:gd name="T3" fmla="*/ 2147483647 h 46"/>
                <a:gd name="T4" fmla="*/ 2147483647 w 63"/>
                <a:gd name="T5" fmla="*/ 2147483647 h 46"/>
                <a:gd name="T6" fmla="*/ 2147483647 w 63"/>
                <a:gd name="T7" fmla="*/ 2147483647 h 46"/>
                <a:gd name="T8" fmla="*/ 2147483647 w 63"/>
                <a:gd name="T9" fmla="*/ 2147483647 h 46"/>
                <a:gd name="T10" fmla="*/ 2147483647 w 63"/>
                <a:gd name="T11" fmla="*/ 2147483647 h 46"/>
                <a:gd name="T12" fmla="*/ 2147483647 w 63"/>
                <a:gd name="T13" fmla="*/ 2147483647 h 46"/>
                <a:gd name="T14" fmla="*/ 0 w 63"/>
                <a:gd name="T15" fmla="*/ 2147483647 h 46"/>
                <a:gd name="T16" fmla="*/ 2147483647 w 63"/>
                <a:gd name="T17" fmla="*/ 2147483647 h 46"/>
                <a:gd name="T18" fmla="*/ 2147483647 w 63"/>
                <a:gd name="T19" fmla="*/ 2147483647 h 46"/>
                <a:gd name="T20" fmla="*/ 2147483647 w 63"/>
                <a:gd name="T21" fmla="*/ 0 h 46"/>
                <a:gd name="T22" fmla="*/ 2147483647 w 63"/>
                <a:gd name="T23" fmla="*/ 2147483647 h 46"/>
                <a:gd name="T24" fmla="*/ 2147483647 w 63"/>
                <a:gd name="T25" fmla="*/ 2147483647 h 46"/>
                <a:gd name="T26" fmla="*/ 2147483647 w 63"/>
                <a:gd name="T27" fmla="*/ 2147483647 h 46"/>
                <a:gd name="T28" fmla="*/ 2147483647 w 63"/>
                <a:gd name="T29" fmla="*/ 2147483647 h 46"/>
                <a:gd name="T30" fmla="*/ 2147483647 w 63"/>
                <a:gd name="T31" fmla="*/ 2147483647 h 46"/>
                <a:gd name="T32" fmla="*/ 2147483647 w 63"/>
                <a:gd name="T33" fmla="*/ 2147483647 h 46"/>
                <a:gd name="T34" fmla="*/ 2147483647 w 63"/>
                <a:gd name="T35" fmla="*/ 2147483647 h 46"/>
                <a:gd name="T36" fmla="*/ 2147483647 w 63"/>
                <a:gd name="T37" fmla="*/ 2147483647 h 46"/>
                <a:gd name="T38" fmla="*/ 2147483647 w 63"/>
                <a:gd name="T39" fmla="*/ 2147483647 h 46"/>
                <a:gd name="T40" fmla="*/ 2147483647 w 63"/>
                <a:gd name="T41" fmla="*/ 2147483647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46"/>
                <a:gd name="T65" fmla="*/ 63 w 63"/>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46">
                  <a:moveTo>
                    <a:pt x="46" y="46"/>
                  </a:moveTo>
                  <a:lnTo>
                    <a:pt x="42" y="45"/>
                  </a:lnTo>
                  <a:lnTo>
                    <a:pt x="39" y="45"/>
                  </a:lnTo>
                  <a:lnTo>
                    <a:pt x="37" y="39"/>
                  </a:lnTo>
                  <a:lnTo>
                    <a:pt x="28" y="35"/>
                  </a:lnTo>
                  <a:lnTo>
                    <a:pt x="15" y="37"/>
                  </a:lnTo>
                  <a:lnTo>
                    <a:pt x="2" y="26"/>
                  </a:lnTo>
                  <a:lnTo>
                    <a:pt x="0" y="15"/>
                  </a:lnTo>
                  <a:lnTo>
                    <a:pt x="14" y="6"/>
                  </a:lnTo>
                  <a:lnTo>
                    <a:pt x="17" y="1"/>
                  </a:lnTo>
                  <a:lnTo>
                    <a:pt x="26" y="0"/>
                  </a:lnTo>
                  <a:lnTo>
                    <a:pt x="31" y="2"/>
                  </a:lnTo>
                  <a:lnTo>
                    <a:pt x="37" y="13"/>
                  </a:lnTo>
                  <a:lnTo>
                    <a:pt x="44" y="11"/>
                  </a:lnTo>
                  <a:lnTo>
                    <a:pt x="58" y="25"/>
                  </a:lnTo>
                  <a:lnTo>
                    <a:pt x="63" y="25"/>
                  </a:lnTo>
                  <a:lnTo>
                    <a:pt x="61" y="31"/>
                  </a:lnTo>
                  <a:lnTo>
                    <a:pt x="55" y="31"/>
                  </a:lnTo>
                  <a:lnTo>
                    <a:pt x="52" y="36"/>
                  </a:lnTo>
                  <a:lnTo>
                    <a:pt x="47" y="41"/>
                  </a:lnTo>
                  <a:lnTo>
                    <a:pt x="46" y="46"/>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35" name="Freeform 337"/>
            <p:cNvSpPr>
              <a:spLocks/>
            </p:cNvSpPr>
            <p:nvPr/>
          </p:nvSpPr>
          <p:spPr bwMode="gray">
            <a:xfrm>
              <a:off x="4708233" y="2913271"/>
              <a:ext cx="61325" cy="46708"/>
            </a:xfrm>
            <a:custGeom>
              <a:avLst/>
              <a:gdLst>
                <a:gd name="T0" fmla="*/ 2147483647 w 26"/>
                <a:gd name="T1" fmla="*/ 0 h 18"/>
                <a:gd name="T2" fmla="*/ 2147483647 w 26"/>
                <a:gd name="T3" fmla="*/ 2147483647 h 18"/>
                <a:gd name="T4" fmla="*/ 2147483647 w 26"/>
                <a:gd name="T5" fmla="*/ 2147483647 h 18"/>
                <a:gd name="T6" fmla="*/ 2147483647 w 26"/>
                <a:gd name="T7" fmla="*/ 2147483647 h 18"/>
                <a:gd name="T8" fmla="*/ 2147483647 w 26"/>
                <a:gd name="T9" fmla="*/ 2147483647 h 18"/>
                <a:gd name="T10" fmla="*/ 2147483647 w 26"/>
                <a:gd name="T11" fmla="*/ 2147483647 h 18"/>
                <a:gd name="T12" fmla="*/ 2147483647 w 26"/>
                <a:gd name="T13" fmla="*/ 2147483647 h 18"/>
                <a:gd name="T14" fmla="*/ 0 w 26"/>
                <a:gd name="T15" fmla="*/ 2147483647 h 18"/>
                <a:gd name="T16" fmla="*/ 0 w 26"/>
                <a:gd name="T17" fmla="*/ 2147483647 h 18"/>
                <a:gd name="T18" fmla="*/ 2147483647 w 26"/>
                <a:gd name="T19" fmla="*/ 2147483647 h 18"/>
                <a:gd name="T20" fmla="*/ 2147483647 w 26"/>
                <a:gd name="T21" fmla="*/ 2147483647 h 18"/>
                <a:gd name="T22" fmla="*/ 2147483647 w 26"/>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8"/>
                <a:gd name="T38" fmla="*/ 26 w 26"/>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8">
                  <a:moveTo>
                    <a:pt x="24" y="0"/>
                  </a:moveTo>
                  <a:lnTo>
                    <a:pt x="26" y="4"/>
                  </a:lnTo>
                  <a:lnTo>
                    <a:pt x="22" y="6"/>
                  </a:lnTo>
                  <a:lnTo>
                    <a:pt x="22" y="10"/>
                  </a:lnTo>
                  <a:lnTo>
                    <a:pt x="18" y="17"/>
                  </a:lnTo>
                  <a:lnTo>
                    <a:pt x="3" y="18"/>
                  </a:lnTo>
                  <a:lnTo>
                    <a:pt x="3" y="15"/>
                  </a:lnTo>
                  <a:lnTo>
                    <a:pt x="0" y="12"/>
                  </a:lnTo>
                  <a:lnTo>
                    <a:pt x="0" y="6"/>
                  </a:lnTo>
                  <a:lnTo>
                    <a:pt x="7" y="9"/>
                  </a:lnTo>
                  <a:lnTo>
                    <a:pt x="16" y="2"/>
                  </a:lnTo>
                  <a:lnTo>
                    <a:pt x="2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36" name="Freeform 338"/>
            <p:cNvSpPr>
              <a:spLocks/>
            </p:cNvSpPr>
            <p:nvPr/>
          </p:nvSpPr>
          <p:spPr bwMode="gray">
            <a:xfrm>
              <a:off x="4810428" y="2452039"/>
              <a:ext cx="13008" cy="27247"/>
            </a:xfrm>
            <a:custGeom>
              <a:avLst/>
              <a:gdLst>
                <a:gd name="T0" fmla="*/ 2147483647 w 6"/>
                <a:gd name="T1" fmla="*/ 2147483647 h 11"/>
                <a:gd name="T2" fmla="*/ 2147483647 w 6"/>
                <a:gd name="T3" fmla="*/ 2147483647 h 11"/>
                <a:gd name="T4" fmla="*/ 2147483647 w 6"/>
                <a:gd name="T5" fmla="*/ 2147483647 h 11"/>
                <a:gd name="T6" fmla="*/ 0 w 6"/>
                <a:gd name="T7" fmla="*/ 2147483647 h 11"/>
                <a:gd name="T8" fmla="*/ 2147483647 w 6"/>
                <a:gd name="T9" fmla="*/ 0 h 11"/>
                <a:gd name="T10" fmla="*/ 2147483647 w 6"/>
                <a:gd name="T11" fmla="*/ 2147483647 h 11"/>
                <a:gd name="T12" fmla="*/ 2147483647 w 6"/>
                <a:gd name="T13" fmla="*/ 2147483647 h 11"/>
                <a:gd name="T14" fmla="*/ 0 60000 65536"/>
                <a:gd name="T15" fmla="*/ 0 60000 65536"/>
                <a:gd name="T16" fmla="*/ 0 60000 65536"/>
                <a:gd name="T17" fmla="*/ 0 60000 65536"/>
                <a:gd name="T18" fmla="*/ 0 60000 65536"/>
                <a:gd name="T19" fmla="*/ 0 60000 65536"/>
                <a:gd name="T20" fmla="*/ 0 60000 65536"/>
                <a:gd name="T21" fmla="*/ 0 w 6"/>
                <a:gd name="T22" fmla="*/ 0 h 11"/>
                <a:gd name="T23" fmla="*/ 6 w 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1">
                  <a:moveTo>
                    <a:pt x="6" y="9"/>
                  </a:moveTo>
                  <a:lnTo>
                    <a:pt x="2" y="11"/>
                  </a:lnTo>
                  <a:lnTo>
                    <a:pt x="1" y="7"/>
                  </a:lnTo>
                  <a:lnTo>
                    <a:pt x="0" y="3"/>
                  </a:lnTo>
                  <a:lnTo>
                    <a:pt x="2" y="0"/>
                  </a:lnTo>
                  <a:lnTo>
                    <a:pt x="6" y="1"/>
                  </a:lnTo>
                  <a:lnTo>
                    <a:pt x="6"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37" name="Freeform 339"/>
            <p:cNvSpPr>
              <a:spLocks/>
            </p:cNvSpPr>
            <p:nvPr/>
          </p:nvSpPr>
          <p:spPr bwMode="gray">
            <a:xfrm>
              <a:off x="4765841" y="2492902"/>
              <a:ext cx="14867" cy="33084"/>
            </a:xfrm>
            <a:custGeom>
              <a:avLst/>
              <a:gdLst>
                <a:gd name="T0" fmla="*/ 2147483647 w 6"/>
                <a:gd name="T1" fmla="*/ 2147483647 h 13"/>
                <a:gd name="T2" fmla="*/ 2147483647 w 6"/>
                <a:gd name="T3" fmla="*/ 2147483647 h 13"/>
                <a:gd name="T4" fmla="*/ 2147483647 w 6"/>
                <a:gd name="T5" fmla="*/ 0 h 13"/>
                <a:gd name="T6" fmla="*/ 2147483647 w 6"/>
                <a:gd name="T7" fmla="*/ 2147483647 h 13"/>
                <a:gd name="T8" fmla="*/ 0 w 6"/>
                <a:gd name="T9" fmla="*/ 2147483647 h 13"/>
                <a:gd name="T10" fmla="*/ 2147483647 w 6"/>
                <a:gd name="T11" fmla="*/ 2147483647 h 13"/>
                <a:gd name="T12" fmla="*/ 2147483647 w 6"/>
                <a:gd name="T13" fmla="*/ 2147483647 h 13"/>
                <a:gd name="T14" fmla="*/ 0 60000 65536"/>
                <a:gd name="T15" fmla="*/ 0 60000 65536"/>
                <a:gd name="T16" fmla="*/ 0 60000 65536"/>
                <a:gd name="T17" fmla="*/ 0 60000 65536"/>
                <a:gd name="T18" fmla="*/ 0 60000 65536"/>
                <a:gd name="T19" fmla="*/ 0 60000 65536"/>
                <a:gd name="T20" fmla="*/ 0 60000 65536"/>
                <a:gd name="T21" fmla="*/ 0 w 6"/>
                <a:gd name="T22" fmla="*/ 0 h 13"/>
                <a:gd name="T23" fmla="*/ 6 w 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3">
                  <a:moveTo>
                    <a:pt x="3" y="5"/>
                  </a:moveTo>
                  <a:lnTo>
                    <a:pt x="4" y="1"/>
                  </a:lnTo>
                  <a:lnTo>
                    <a:pt x="6" y="0"/>
                  </a:lnTo>
                  <a:lnTo>
                    <a:pt x="2" y="12"/>
                  </a:lnTo>
                  <a:lnTo>
                    <a:pt x="0" y="13"/>
                  </a:lnTo>
                  <a:lnTo>
                    <a:pt x="1" y="11"/>
                  </a:lnTo>
                  <a:lnTo>
                    <a:pt x="3"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38" name="Freeform 340"/>
            <p:cNvSpPr>
              <a:spLocks/>
            </p:cNvSpPr>
            <p:nvPr/>
          </p:nvSpPr>
          <p:spPr bwMode="gray">
            <a:xfrm>
              <a:off x="4775135" y="2492903"/>
              <a:ext cx="3717" cy="3892"/>
            </a:xfrm>
            <a:custGeom>
              <a:avLst/>
              <a:gdLst>
                <a:gd name="T0" fmla="*/ 0 w 2"/>
                <a:gd name="T1" fmla="*/ 2147483647 h 1"/>
                <a:gd name="T2" fmla="*/ 0 w 2"/>
                <a:gd name="T3" fmla="*/ 0 h 1"/>
                <a:gd name="T4" fmla="*/ 0 w 2"/>
                <a:gd name="T5" fmla="*/ 2147483647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lnTo>
                    <a:pt x="0" y="0"/>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39" name="Freeform 341"/>
            <p:cNvSpPr>
              <a:spLocks/>
            </p:cNvSpPr>
            <p:nvPr/>
          </p:nvSpPr>
          <p:spPr bwMode="gray">
            <a:xfrm>
              <a:off x="4646912" y="2543500"/>
              <a:ext cx="35307" cy="40869"/>
            </a:xfrm>
            <a:custGeom>
              <a:avLst/>
              <a:gdLst>
                <a:gd name="T0" fmla="*/ 2147483647 w 14"/>
                <a:gd name="T1" fmla="*/ 2147483647 h 16"/>
                <a:gd name="T2" fmla="*/ 0 w 14"/>
                <a:gd name="T3" fmla="*/ 2147483647 h 16"/>
                <a:gd name="T4" fmla="*/ 0 w 14"/>
                <a:gd name="T5" fmla="*/ 2147483647 h 16"/>
                <a:gd name="T6" fmla="*/ 2147483647 w 14"/>
                <a:gd name="T7" fmla="*/ 2147483647 h 16"/>
                <a:gd name="T8" fmla="*/ 2147483647 w 14"/>
                <a:gd name="T9" fmla="*/ 2147483647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0 h 16"/>
                <a:gd name="T24" fmla="*/ 2147483647 w 14"/>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5" y="3"/>
                  </a:moveTo>
                  <a:lnTo>
                    <a:pt x="0" y="4"/>
                  </a:lnTo>
                  <a:lnTo>
                    <a:pt x="0" y="6"/>
                  </a:lnTo>
                  <a:lnTo>
                    <a:pt x="3" y="11"/>
                  </a:lnTo>
                  <a:lnTo>
                    <a:pt x="5" y="13"/>
                  </a:lnTo>
                  <a:lnTo>
                    <a:pt x="8" y="13"/>
                  </a:lnTo>
                  <a:lnTo>
                    <a:pt x="9" y="16"/>
                  </a:lnTo>
                  <a:lnTo>
                    <a:pt x="13" y="13"/>
                  </a:lnTo>
                  <a:lnTo>
                    <a:pt x="14" y="10"/>
                  </a:lnTo>
                  <a:lnTo>
                    <a:pt x="12" y="6"/>
                  </a:lnTo>
                  <a:lnTo>
                    <a:pt x="13" y="2"/>
                  </a:lnTo>
                  <a:lnTo>
                    <a:pt x="9" y="0"/>
                  </a:lnTo>
                  <a:lnTo>
                    <a:pt x="5"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40" name="Freeform 342"/>
            <p:cNvSpPr>
              <a:spLocks/>
            </p:cNvSpPr>
            <p:nvPr/>
          </p:nvSpPr>
          <p:spPr bwMode="gray">
            <a:xfrm>
              <a:off x="4672913" y="2584369"/>
              <a:ext cx="13008" cy="9731"/>
            </a:xfrm>
            <a:custGeom>
              <a:avLst/>
              <a:gdLst>
                <a:gd name="T0" fmla="*/ 0 w 6"/>
                <a:gd name="T1" fmla="*/ 2147483647 h 4"/>
                <a:gd name="T2" fmla="*/ 2147483647 w 6"/>
                <a:gd name="T3" fmla="*/ 0 h 4"/>
                <a:gd name="T4" fmla="*/ 2147483647 w 6"/>
                <a:gd name="T5" fmla="*/ 0 h 4"/>
                <a:gd name="T6" fmla="*/ 2147483647 w 6"/>
                <a:gd name="T7" fmla="*/ 2147483647 h 4"/>
                <a:gd name="T8" fmla="*/ 2147483647 w 6"/>
                <a:gd name="T9" fmla="*/ 2147483647 h 4"/>
                <a:gd name="T10" fmla="*/ 0 w 6"/>
                <a:gd name="T11" fmla="*/ 2147483647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0" y="3"/>
                  </a:moveTo>
                  <a:lnTo>
                    <a:pt x="4" y="0"/>
                  </a:lnTo>
                  <a:lnTo>
                    <a:pt x="6" y="0"/>
                  </a:lnTo>
                  <a:lnTo>
                    <a:pt x="5" y="1"/>
                  </a:lnTo>
                  <a:lnTo>
                    <a:pt x="1" y="4"/>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41" name="Freeform 343"/>
            <p:cNvSpPr>
              <a:spLocks/>
            </p:cNvSpPr>
            <p:nvPr/>
          </p:nvSpPr>
          <p:spPr bwMode="gray">
            <a:xfrm>
              <a:off x="4650613" y="2586327"/>
              <a:ext cx="13008" cy="13623"/>
            </a:xfrm>
            <a:custGeom>
              <a:avLst/>
              <a:gdLst>
                <a:gd name="T0" fmla="*/ 0 w 6"/>
                <a:gd name="T1" fmla="*/ 2147483647 h 5"/>
                <a:gd name="T2" fmla="*/ 2147483647 w 6"/>
                <a:gd name="T3" fmla="*/ 0 h 5"/>
                <a:gd name="T4" fmla="*/ 2147483647 w 6"/>
                <a:gd name="T5" fmla="*/ 2147483647 h 5"/>
                <a:gd name="T6" fmla="*/ 2147483647 w 6"/>
                <a:gd name="T7" fmla="*/ 2147483647 h 5"/>
                <a:gd name="T8" fmla="*/ 2147483647 w 6"/>
                <a:gd name="T9" fmla="*/ 2147483647 h 5"/>
                <a:gd name="T10" fmla="*/ 0 w 6"/>
                <a:gd name="T11" fmla="*/ 2147483647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2"/>
                  </a:moveTo>
                  <a:lnTo>
                    <a:pt x="1" y="0"/>
                  </a:lnTo>
                  <a:lnTo>
                    <a:pt x="5" y="2"/>
                  </a:lnTo>
                  <a:lnTo>
                    <a:pt x="6" y="5"/>
                  </a:lnTo>
                  <a:lnTo>
                    <a:pt x="1"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42" name="Freeform 344"/>
            <p:cNvSpPr>
              <a:spLocks/>
            </p:cNvSpPr>
            <p:nvPr/>
          </p:nvSpPr>
          <p:spPr bwMode="gray">
            <a:xfrm>
              <a:off x="4613446" y="2837381"/>
              <a:ext cx="167248" cy="99255"/>
            </a:xfrm>
            <a:custGeom>
              <a:avLst/>
              <a:gdLst>
                <a:gd name="T0" fmla="*/ 2147483647 w 69"/>
                <a:gd name="T1" fmla="*/ 2147483647 h 39"/>
                <a:gd name="T2" fmla="*/ 2147483647 w 69"/>
                <a:gd name="T3" fmla="*/ 2147483647 h 39"/>
                <a:gd name="T4" fmla="*/ 2147483647 w 69"/>
                <a:gd name="T5" fmla="*/ 2147483647 h 39"/>
                <a:gd name="T6" fmla="*/ 2147483647 w 69"/>
                <a:gd name="T7" fmla="*/ 2147483647 h 39"/>
                <a:gd name="T8" fmla="*/ 2147483647 w 69"/>
                <a:gd name="T9" fmla="*/ 2147483647 h 39"/>
                <a:gd name="T10" fmla="*/ 2147483647 w 69"/>
                <a:gd name="T11" fmla="*/ 2147483647 h 39"/>
                <a:gd name="T12" fmla="*/ 2147483647 w 69"/>
                <a:gd name="T13" fmla="*/ 2147483647 h 39"/>
                <a:gd name="T14" fmla="*/ 2147483647 w 69"/>
                <a:gd name="T15" fmla="*/ 2147483647 h 39"/>
                <a:gd name="T16" fmla="*/ 2147483647 w 69"/>
                <a:gd name="T17" fmla="*/ 2147483647 h 39"/>
                <a:gd name="T18" fmla="*/ 2147483647 w 69"/>
                <a:gd name="T19" fmla="*/ 2147483647 h 39"/>
                <a:gd name="T20" fmla="*/ 2147483647 w 69"/>
                <a:gd name="T21" fmla="*/ 2147483647 h 39"/>
                <a:gd name="T22" fmla="*/ 0 w 69"/>
                <a:gd name="T23" fmla="*/ 2147483647 h 39"/>
                <a:gd name="T24" fmla="*/ 2147483647 w 69"/>
                <a:gd name="T25" fmla="*/ 2147483647 h 39"/>
                <a:gd name="T26" fmla="*/ 2147483647 w 69"/>
                <a:gd name="T27" fmla="*/ 2147483647 h 39"/>
                <a:gd name="T28" fmla="*/ 2147483647 w 69"/>
                <a:gd name="T29" fmla="*/ 2147483647 h 39"/>
                <a:gd name="T30" fmla="*/ 2147483647 w 69"/>
                <a:gd name="T31" fmla="*/ 2147483647 h 39"/>
                <a:gd name="T32" fmla="*/ 2147483647 w 69"/>
                <a:gd name="T33" fmla="*/ 2147483647 h 39"/>
                <a:gd name="T34" fmla="*/ 2147483647 w 69"/>
                <a:gd name="T35" fmla="*/ 2147483647 h 39"/>
                <a:gd name="T36" fmla="*/ 2147483647 w 69"/>
                <a:gd name="T37" fmla="*/ 2147483647 h 39"/>
                <a:gd name="T38" fmla="*/ 2147483647 w 69"/>
                <a:gd name="T39" fmla="*/ 2147483647 h 39"/>
                <a:gd name="T40" fmla="*/ 2147483647 w 69"/>
                <a:gd name="T41" fmla="*/ 2147483647 h 39"/>
                <a:gd name="T42" fmla="*/ 2147483647 w 69"/>
                <a:gd name="T43" fmla="*/ 2147483647 h 39"/>
                <a:gd name="T44" fmla="*/ 2147483647 w 69"/>
                <a:gd name="T45" fmla="*/ 0 h 39"/>
                <a:gd name="T46" fmla="*/ 2147483647 w 69"/>
                <a:gd name="T47" fmla="*/ 2147483647 h 39"/>
                <a:gd name="T48" fmla="*/ 2147483647 w 69"/>
                <a:gd name="T49" fmla="*/ 2147483647 h 39"/>
                <a:gd name="T50" fmla="*/ 2147483647 w 69"/>
                <a:gd name="T51" fmla="*/ 2147483647 h 39"/>
                <a:gd name="T52" fmla="*/ 2147483647 w 69"/>
                <a:gd name="T53" fmla="*/ 2147483647 h 39"/>
                <a:gd name="T54" fmla="*/ 2147483647 w 69"/>
                <a:gd name="T55" fmla="*/ 2147483647 h 39"/>
                <a:gd name="T56" fmla="*/ 2147483647 w 69"/>
                <a:gd name="T57" fmla="*/ 2147483647 h 39"/>
                <a:gd name="T58" fmla="*/ 2147483647 w 69"/>
                <a:gd name="T59" fmla="*/ 2147483647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39"/>
                <a:gd name="T92" fmla="*/ 69 w 69"/>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39">
                  <a:moveTo>
                    <a:pt x="63" y="30"/>
                  </a:moveTo>
                  <a:lnTo>
                    <a:pt x="55" y="32"/>
                  </a:lnTo>
                  <a:lnTo>
                    <a:pt x="46" y="39"/>
                  </a:lnTo>
                  <a:lnTo>
                    <a:pt x="39" y="36"/>
                  </a:lnTo>
                  <a:lnTo>
                    <a:pt x="31" y="33"/>
                  </a:lnTo>
                  <a:lnTo>
                    <a:pt x="27" y="33"/>
                  </a:lnTo>
                  <a:lnTo>
                    <a:pt x="25" y="31"/>
                  </a:lnTo>
                  <a:lnTo>
                    <a:pt x="20" y="31"/>
                  </a:lnTo>
                  <a:lnTo>
                    <a:pt x="17" y="34"/>
                  </a:lnTo>
                  <a:lnTo>
                    <a:pt x="8" y="34"/>
                  </a:lnTo>
                  <a:lnTo>
                    <a:pt x="2" y="31"/>
                  </a:lnTo>
                  <a:lnTo>
                    <a:pt x="0" y="28"/>
                  </a:lnTo>
                  <a:lnTo>
                    <a:pt x="2" y="26"/>
                  </a:lnTo>
                  <a:lnTo>
                    <a:pt x="3" y="24"/>
                  </a:lnTo>
                  <a:lnTo>
                    <a:pt x="11" y="25"/>
                  </a:lnTo>
                  <a:lnTo>
                    <a:pt x="21" y="23"/>
                  </a:lnTo>
                  <a:lnTo>
                    <a:pt x="27" y="19"/>
                  </a:lnTo>
                  <a:lnTo>
                    <a:pt x="33" y="21"/>
                  </a:lnTo>
                  <a:lnTo>
                    <a:pt x="36" y="17"/>
                  </a:lnTo>
                  <a:lnTo>
                    <a:pt x="35" y="11"/>
                  </a:lnTo>
                  <a:lnTo>
                    <a:pt x="40" y="6"/>
                  </a:lnTo>
                  <a:lnTo>
                    <a:pt x="41" y="2"/>
                  </a:lnTo>
                  <a:lnTo>
                    <a:pt x="54" y="0"/>
                  </a:lnTo>
                  <a:lnTo>
                    <a:pt x="63" y="4"/>
                  </a:lnTo>
                  <a:lnTo>
                    <a:pt x="65" y="10"/>
                  </a:lnTo>
                  <a:lnTo>
                    <a:pt x="68" y="10"/>
                  </a:lnTo>
                  <a:lnTo>
                    <a:pt x="69" y="17"/>
                  </a:lnTo>
                  <a:lnTo>
                    <a:pt x="65" y="20"/>
                  </a:lnTo>
                  <a:lnTo>
                    <a:pt x="65" y="26"/>
                  </a:lnTo>
                  <a:lnTo>
                    <a:pt x="63" y="3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43" name="Freeform 345"/>
            <p:cNvSpPr>
              <a:spLocks/>
            </p:cNvSpPr>
            <p:nvPr/>
          </p:nvSpPr>
          <p:spPr bwMode="gray">
            <a:xfrm>
              <a:off x="4531693" y="2884077"/>
              <a:ext cx="102207" cy="73955"/>
            </a:xfrm>
            <a:custGeom>
              <a:avLst/>
              <a:gdLst>
                <a:gd name="T0" fmla="*/ 2147483647 w 42"/>
                <a:gd name="T1" fmla="*/ 2147483647 h 29"/>
                <a:gd name="T2" fmla="*/ 2147483647 w 42"/>
                <a:gd name="T3" fmla="*/ 2147483647 h 29"/>
                <a:gd name="T4" fmla="*/ 2147483647 w 42"/>
                <a:gd name="T5" fmla="*/ 2147483647 h 29"/>
                <a:gd name="T6" fmla="*/ 2147483647 w 42"/>
                <a:gd name="T7" fmla="*/ 2147483647 h 29"/>
                <a:gd name="T8" fmla="*/ 0 w 42"/>
                <a:gd name="T9" fmla="*/ 2147483647 h 29"/>
                <a:gd name="T10" fmla="*/ 2147483647 w 42"/>
                <a:gd name="T11" fmla="*/ 2147483647 h 29"/>
                <a:gd name="T12" fmla="*/ 2147483647 w 42"/>
                <a:gd name="T13" fmla="*/ 2147483647 h 29"/>
                <a:gd name="T14" fmla="*/ 2147483647 w 42"/>
                <a:gd name="T15" fmla="*/ 2147483647 h 29"/>
                <a:gd name="T16" fmla="*/ 2147483647 w 42"/>
                <a:gd name="T17" fmla="*/ 2147483647 h 29"/>
                <a:gd name="T18" fmla="*/ 2147483647 w 42"/>
                <a:gd name="T19" fmla="*/ 2147483647 h 29"/>
                <a:gd name="T20" fmla="*/ 2147483647 w 42"/>
                <a:gd name="T21" fmla="*/ 2147483647 h 29"/>
                <a:gd name="T22" fmla="*/ 2147483647 w 42"/>
                <a:gd name="T23" fmla="*/ 2147483647 h 29"/>
                <a:gd name="T24" fmla="*/ 2147483647 w 42"/>
                <a:gd name="T25" fmla="*/ 0 h 29"/>
                <a:gd name="T26" fmla="*/ 2147483647 w 42"/>
                <a:gd name="T27" fmla="*/ 2147483647 h 29"/>
                <a:gd name="T28" fmla="*/ 2147483647 w 42"/>
                <a:gd name="T29" fmla="*/ 2147483647 h 29"/>
                <a:gd name="T30" fmla="*/ 2147483647 w 42"/>
                <a:gd name="T31" fmla="*/ 2147483647 h 29"/>
                <a:gd name="T32" fmla="*/ 2147483647 w 42"/>
                <a:gd name="T33" fmla="*/ 2147483647 h 29"/>
                <a:gd name="T34" fmla="*/ 2147483647 w 42"/>
                <a:gd name="T35" fmla="*/ 2147483647 h 29"/>
                <a:gd name="T36" fmla="*/ 2147483647 w 42"/>
                <a:gd name="T37" fmla="*/ 2147483647 h 29"/>
                <a:gd name="T38" fmla="*/ 2147483647 w 42"/>
                <a:gd name="T39" fmla="*/ 2147483647 h 29"/>
                <a:gd name="T40" fmla="*/ 2147483647 w 42"/>
                <a:gd name="T41" fmla="*/ 2147483647 h 29"/>
                <a:gd name="T42" fmla="*/ 2147483647 w 42"/>
                <a:gd name="T43" fmla="*/ 2147483647 h 29"/>
                <a:gd name="T44" fmla="*/ 2147483647 w 42"/>
                <a:gd name="T45" fmla="*/ 2147483647 h 29"/>
                <a:gd name="T46" fmla="*/ 2147483647 w 42"/>
                <a:gd name="T47" fmla="*/ 2147483647 h 29"/>
                <a:gd name="T48" fmla="*/ 2147483647 w 42"/>
                <a:gd name="T49" fmla="*/ 2147483647 h 29"/>
                <a:gd name="T50" fmla="*/ 2147483647 w 42"/>
                <a:gd name="T51" fmla="*/ 2147483647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29"/>
                <a:gd name="T80" fmla="*/ 42 w 42"/>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29">
                  <a:moveTo>
                    <a:pt x="8" y="29"/>
                  </a:moveTo>
                  <a:lnTo>
                    <a:pt x="9" y="24"/>
                  </a:lnTo>
                  <a:lnTo>
                    <a:pt x="6" y="23"/>
                  </a:lnTo>
                  <a:lnTo>
                    <a:pt x="2" y="26"/>
                  </a:lnTo>
                  <a:lnTo>
                    <a:pt x="0" y="23"/>
                  </a:lnTo>
                  <a:lnTo>
                    <a:pt x="4" y="18"/>
                  </a:lnTo>
                  <a:lnTo>
                    <a:pt x="6" y="13"/>
                  </a:lnTo>
                  <a:lnTo>
                    <a:pt x="9" y="12"/>
                  </a:lnTo>
                  <a:lnTo>
                    <a:pt x="9" y="8"/>
                  </a:lnTo>
                  <a:lnTo>
                    <a:pt x="11" y="3"/>
                  </a:lnTo>
                  <a:lnTo>
                    <a:pt x="16" y="4"/>
                  </a:lnTo>
                  <a:lnTo>
                    <a:pt x="20" y="1"/>
                  </a:lnTo>
                  <a:lnTo>
                    <a:pt x="26" y="0"/>
                  </a:lnTo>
                  <a:lnTo>
                    <a:pt x="32" y="5"/>
                  </a:lnTo>
                  <a:lnTo>
                    <a:pt x="37" y="6"/>
                  </a:lnTo>
                  <a:lnTo>
                    <a:pt x="34" y="10"/>
                  </a:lnTo>
                  <a:lnTo>
                    <a:pt x="36" y="13"/>
                  </a:lnTo>
                  <a:lnTo>
                    <a:pt x="42" y="16"/>
                  </a:lnTo>
                  <a:lnTo>
                    <a:pt x="39" y="21"/>
                  </a:lnTo>
                  <a:lnTo>
                    <a:pt x="28" y="20"/>
                  </a:lnTo>
                  <a:lnTo>
                    <a:pt x="25" y="17"/>
                  </a:lnTo>
                  <a:lnTo>
                    <a:pt x="21" y="18"/>
                  </a:lnTo>
                  <a:lnTo>
                    <a:pt x="20" y="27"/>
                  </a:lnTo>
                  <a:lnTo>
                    <a:pt x="17" y="29"/>
                  </a:lnTo>
                  <a:lnTo>
                    <a:pt x="13" y="28"/>
                  </a:lnTo>
                  <a:lnTo>
                    <a:pt x="8" y="29"/>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44" name="Freeform 346"/>
            <p:cNvSpPr>
              <a:spLocks/>
            </p:cNvSpPr>
            <p:nvPr/>
          </p:nvSpPr>
          <p:spPr bwMode="gray">
            <a:xfrm>
              <a:off x="4533538" y="2594104"/>
              <a:ext cx="206274" cy="307493"/>
            </a:xfrm>
            <a:custGeom>
              <a:avLst/>
              <a:gdLst>
                <a:gd name="T0" fmla="*/ 2147483647 w 85"/>
                <a:gd name="T1" fmla="*/ 2147483647 h 121"/>
                <a:gd name="T2" fmla="*/ 2147483647 w 85"/>
                <a:gd name="T3" fmla="*/ 2147483647 h 121"/>
                <a:gd name="T4" fmla="*/ 2147483647 w 85"/>
                <a:gd name="T5" fmla="*/ 2147483647 h 121"/>
                <a:gd name="T6" fmla="*/ 2147483647 w 85"/>
                <a:gd name="T7" fmla="*/ 2147483647 h 121"/>
                <a:gd name="T8" fmla="*/ 0 w 85"/>
                <a:gd name="T9" fmla="*/ 2147483647 h 121"/>
                <a:gd name="T10" fmla="*/ 0 w 85"/>
                <a:gd name="T11" fmla="*/ 2147483647 h 121"/>
                <a:gd name="T12" fmla="*/ 2147483647 w 85"/>
                <a:gd name="T13" fmla="*/ 2147483647 h 121"/>
                <a:gd name="T14" fmla="*/ 2147483647 w 85"/>
                <a:gd name="T15" fmla="*/ 2147483647 h 121"/>
                <a:gd name="T16" fmla="*/ 2147483647 w 85"/>
                <a:gd name="T17" fmla="*/ 2147483647 h 121"/>
                <a:gd name="T18" fmla="*/ 2147483647 w 85"/>
                <a:gd name="T19" fmla="*/ 2147483647 h 121"/>
                <a:gd name="T20" fmla="*/ 2147483647 w 85"/>
                <a:gd name="T21" fmla="*/ 2147483647 h 121"/>
                <a:gd name="T22" fmla="*/ 2147483647 w 85"/>
                <a:gd name="T23" fmla="*/ 2147483647 h 121"/>
                <a:gd name="T24" fmla="*/ 2147483647 w 85"/>
                <a:gd name="T25" fmla="*/ 2147483647 h 121"/>
                <a:gd name="T26" fmla="*/ 2147483647 w 85"/>
                <a:gd name="T27" fmla="*/ 2147483647 h 121"/>
                <a:gd name="T28" fmla="*/ 2147483647 w 85"/>
                <a:gd name="T29" fmla="*/ 2147483647 h 121"/>
                <a:gd name="T30" fmla="*/ 2147483647 w 85"/>
                <a:gd name="T31" fmla="*/ 2147483647 h 121"/>
                <a:gd name="T32" fmla="*/ 2147483647 w 85"/>
                <a:gd name="T33" fmla="*/ 2147483647 h 121"/>
                <a:gd name="T34" fmla="*/ 2147483647 w 85"/>
                <a:gd name="T35" fmla="*/ 2147483647 h 121"/>
                <a:gd name="T36" fmla="*/ 2147483647 w 85"/>
                <a:gd name="T37" fmla="*/ 2147483647 h 121"/>
                <a:gd name="T38" fmla="*/ 2147483647 w 85"/>
                <a:gd name="T39" fmla="*/ 2147483647 h 121"/>
                <a:gd name="T40" fmla="*/ 2147483647 w 85"/>
                <a:gd name="T41" fmla="*/ 2147483647 h 121"/>
                <a:gd name="T42" fmla="*/ 2147483647 w 85"/>
                <a:gd name="T43" fmla="*/ 2147483647 h 121"/>
                <a:gd name="T44" fmla="*/ 2147483647 w 85"/>
                <a:gd name="T45" fmla="*/ 0 h 121"/>
                <a:gd name="T46" fmla="*/ 2147483647 w 85"/>
                <a:gd name="T47" fmla="*/ 2147483647 h 121"/>
                <a:gd name="T48" fmla="*/ 2147483647 w 85"/>
                <a:gd name="T49" fmla="*/ 2147483647 h 121"/>
                <a:gd name="T50" fmla="*/ 2147483647 w 85"/>
                <a:gd name="T51" fmla="*/ 2147483647 h 121"/>
                <a:gd name="T52" fmla="*/ 2147483647 w 85"/>
                <a:gd name="T53" fmla="*/ 2147483647 h 121"/>
                <a:gd name="T54" fmla="*/ 2147483647 w 85"/>
                <a:gd name="T55" fmla="*/ 2147483647 h 121"/>
                <a:gd name="T56" fmla="*/ 2147483647 w 85"/>
                <a:gd name="T57" fmla="*/ 2147483647 h 121"/>
                <a:gd name="T58" fmla="*/ 2147483647 w 85"/>
                <a:gd name="T59" fmla="*/ 2147483647 h 121"/>
                <a:gd name="T60" fmla="*/ 2147483647 w 85"/>
                <a:gd name="T61" fmla="*/ 2147483647 h 121"/>
                <a:gd name="T62" fmla="*/ 2147483647 w 85"/>
                <a:gd name="T63" fmla="*/ 2147483647 h 121"/>
                <a:gd name="T64" fmla="*/ 2147483647 w 85"/>
                <a:gd name="T65" fmla="*/ 2147483647 h 121"/>
                <a:gd name="T66" fmla="*/ 2147483647 w 85"/>
                <a:gd name="T67" fmla="*/ 2147483647 h 121"/>
                <a:gd name="T68" fmla="*/ 2147483647 w 85"/>
                <a:gd name="T69" fmla="*/ 2147483647 h 121"/>
                <a:gd name="T70" fmla="*/ 2147483647 w 85"/>
                <a:gd name="T71" fmla="*/ 2147483647 h 121"/>
                <a:gd name="T72" fmla="*/ 2147483647 w 85"/>
                <a:gd name="T73" fmla="*/ 2147483647 h 121"/>
                <a:gd name="T74" fmla="*/ 2147483647 w 85"/>
                <a:gd name="T75" fmla="*/ 2147483647 h 121"/>
                <a:gd name="T76" fmla="*/ 2147483647 w 85"/>
                <a:gd name="T77" fmla="*/ 2147483647 h 121"/>
                <a:gd name="T78" fmla="*/ 2147483647 w 85"/>
                <a:gd name="T79" fmla="*/ 2147483647 h 121"/>
                <a:gd name="T80" fmla="*/ 2147483647 w 85"/>
                <a:gd name="T81" fmla="*/ 2147483647 h 121"/>
                <a:gd name="T82" fmla="*/ 2147483647 w 85"/>
                <a:gd name="T83" fmla="*/ 2147483647 h 121"/>
                <a:gd name="T84" fmla="*/ 2147483647 w 85"/>
                <a:gd name="T85" fmla="*/ 2147483647 h 121"/>
                <a:gd name="T86" fmla="*/ 2147483647 w 85"/>
                <a:gd name="T87" fmla="*/ 2147483647 h 121"/>
                <a:gd name="T88" fmla="*/ 2147483647 w 85"/>
                <a:gd name="T89" fmla="*/ 2147483647 h 121"/>
                <a:gd name="T90" fmla="*/ 2147483647 w 85"/>
                <a:gd name="T91" fmla="*/ 2147483647 h 121"/>
                <a:gd name="T92" fmla="*/ 2147483647 w 85"/>
                <a:gd name="T93" fmla="*/ 2147483647 h 121"/>
                <a:gd name="T94" fmla="*/ 2147483647 w 85"/>
                <a:gd name="T95" fmla="*/ 2147483647 h 121"/>
                <a:gd name="T96" fmla="*/ 2147483647 w 85"/>
                <a:gd name="T97" fmla="*/ 2147483647 h 121"/>
                <a:gd name="T98" fmla="*/ 2147483647 w 85"/>
                <a:gd name="T99" fmla="*/ 2147483647 h 121"/>
                <a:gd name="T100" fmla="*/ 2147483647 w 85"/>
                <a:gd name="T101" fmla="*/ 2147483647 h 121"/>
                <a:gd name="T102" fmla="*/ 2147483647 w 85"/>
                <a:gd name="T103" fmla="*/ 2147483647 h 121"/>
                <a:gd name="T104" fmla="*/ 2147483647 w 85"/>
                <a:gd name="T105" fmla="*/ 2147483647 h 121"/>
                <a:gd name="T106" fmla="*/ 2147483647 w 85"/>
                <a:gd name="T107" fmla="*/ 2147483647 h 121"/>
                <a:gd name="T108" fmla="*/ 2147483647 w 85"/>
                <a:gd name="T109" fmla="*/ 2147483647 h 121"/>
                <a:gd name="T110" fmla="*/ 2147483647 w 85"/>
                <a:gd name="T111" fmla="*/ 2147483647 h 121"/>
                <a:gd name="T112" fmla="*/ 2147483647 w 85"/>
                <a:gd name="T113" fmla="*/ 2147483647 h 1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
                <a:gd name="T172" fmla="*/ 0 h 121"/>
                <a:gd name="T173" fmla="*/ 85 w 85"/>
                <a:gd name="T174" fmla="*/ 121 h 1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 h="121">
                  <a:moveTo>
                    <a:pt x="7" y="90"/>
                  </a:moveTo>
                  <a:lnTo>
                    <a:pt x="6" y="80"/>
                  </a:lnTo>
                  <a:lnTo>
                    <a:pt x="3" y="75"/>
                  </a:lnTo>
                  <a:lnTo>
                    <a:pt x="2" y="68"/>
                  </a:lnTo>
                  <a:lnTo>
                    <a:pt x="0" y="64"/>
                  </a:lnTo>
                  <a:lnTo>
                    <a:pt x="0" y="61"/>
                  </a:lnTo>
                  <a:lnTo>
                    <a:pt x="3" y="55"/>
                  </a:lnTo>
                  <a:lnTo>
                    <a:pt x="1" y="52"/>
                  </a:lnTo>
                  <a:lnTo>
                    <a:pt x="3" y="49"/>
                  </a:lnTo>
                  <a:lnTo>
                    <a:pt x="10" y="43"/>
                  </a:lnTo>
                  <a:lnTo>
                    <a:pt x="11" y="37"/>
                  </a:lnTo>
                  <a:lnTo>
                    <a:pt x="9" y="33"/>
                  </a:lnTo>
                  <a:lnTo>
                    <a:pt x="12" y="27"/>
                  </a:lnTo>
                  <a:lnTo>
                    <a:pt x="10" y="24"/>
                  </a:lnTo>
                  <a:lnTo>
                    <a:pt x="13" y="19"/>
                  </a:lnTo>
                  <a:lnTo>
                    <a:pt x="18" y="19"/>
                  </a:lnTo>
                  <a:lnTo>
                    <a:pt x="21" y="21"/>
                  </a:lnTo>
                  <a:lnTo>
                    <a:pt x="24" y="19"/>
                  </a:lnTo>
                  <a:lnTo>
                    <a:pt x="27" y="16"/>
                  </a:lnTo>
                  <a:lnTo>
                    <a:pt x="28" y="9"/>
                  </a:lnTo>
                  <a:lnTo>
                    <a:pt x="26" y="2"/>
                  </a:lnTo>
                  <a:lnTo>
                    <a:pt x="26" y="1"/>
                  </a:lnTo>
                  <a:lnTo>
                    <a:pt x="29" y="0"/>
                  </a:lnTo>
                  <a:lnTo>
                    <a:pt x="36" y="1"/>
                  </a:lnTo>
                  <a:lnTo>
                    <a:pt x="40" y="7"/>
                  </a:lnTo>
                  <a:lnTo>
                    <a:pt x="46" y="8"/>
                  </a:lnTo>
                  <a:lnTo>
                    <a:pt x="48" y="10"/>
                  </a:lnTo>
                  <a:lnTo>
                    <a:pt x="55" y="11"/>
                  </a:lnTo>
                  <a:lnTo>
                    <a:pt x="60" y="6"/>
                  </a:lnTo>
                  <a:lnTo>
                    <a:pt x="70" y="3"/>
                  </a:lnTo>
                  <a:lnTo>
                    <a:pt x="71" y="9"/>
                  </a:lnTo>
                  <a:lnTo>
                    <a:pt x="73" y="10"/>
                  </a:lnTo>
                  <a:lnTo>
                    <a:pt x="77" y="15"/>
                  </a:lnTo>
                  <a:lnTo>
                    <a:pt x="79" y="23"/>
                  </a:lnTo>
                  <a:lnTo>
                    <a:pt x="77" y="35"/>
                  </a:lnTo>
                  <a:lnTo>
                    <a:pt x="85" y="61"/>
                  </a:lnTo>
                  <a:lnTo>
                    <a:pt x="76" y="62"/>
                  </a:lnTo>
                  <a:lnTo>
                    <a:pt x="73" y="67"/>
                  </a:lnTo>
                  <a:lnTo>
                    <a:pt x="59" y="76"/>
                  </a:lnTo>
                  <a:lnTo>
                    <a:pt x="61" y="87"/>
                  </a:lnTo>
                  <a:lnTo>
                    <a:pt x="74" y="98"/>
                  </a:lnTo>
                  <a:lnTo>
                    <a:pt x="73" y="102"/>
                  </a:lnTo>
                  <a:lnTo>
                    <a:pt x="68" y="107"/>
                  </a:lnTo>
                  <a:lnTo>
                    <a:pt x="69" y="113"/>
                  </a:lnTo>
                  <a:lnTo>
                    <a:pt x="66" y="117"/>
                  </a:lnTo>
                  <a:lnTo>
                    <a:pt x="60" y="115"/>
                  </a:lnTo>
                  <a:lnTo>
                    <a:pt x="54" y="119"/>
                  </a:lnTo>
                  <a:lnTo>
                    <a:pt x="44" y="121"/>
                  </a:lnTo>
                  <a:lnTo>
                    <a:pt x="36" y="120"/>
                  </a:lnTo>
                  <a:lnTo>
                    <a:pt x="31" y="119"/>
                  </a:lnTo>
                  <a:lnTo>
                    <a:pt x="25" y="114"/>
                  </a:lnTo>
                  <a:lnTo>
                    <a:pt x="19" y="115"/>
                  </a:lnTo>
                  <a:lnTo>
                    <a:pt x="15" y="118"/>
                  </a:lnTo>
                  <a:lnTo>
                    <a:pt x="18" y="105"/>
                  </a:lnTo>
                  <a:lnTo>
                    <a:pt x="23" y="92"/>
                  </a:lnTo>
                  <a:lnTo>
                    <a:pt x="16" y="90"/>
                  </a:lnTo>
                  <a:lnTo>
                    <a:pt x="7" y="9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45" name="Freeform 347"/>
            <p:cNvSpPr>
              <a:spLocks/>
            </p:cNvSpPr>
            <p:nvPr/>
          </p:nvSpPr>
          <p:spPr bwMode="gray">
            <a:xfrm>
              <a:off x="4579997" y="2498737"/>
              <a:ext cx="70616" cy="101200"/>
            </a:xfrm>
            <a:custGeom>
              <a:avLst/>
              <a:gdLst>
                <a:gd name="T0" fmla="*/ 2147483647 w 29"/>
                <a:gd name="T1" fmla="*/ 2147483647 h 40"/>
                <a:gd name="T2" fmla="*/ 2147483647 w 29"/>
                <a:gd name="T3" fmla="*/ 2147483647 h 40"/>
                <a:gd name="T4" fmla="*/ 2147483647 w 29"/>
                <a:gd name="T5" fmla="*/ 2147483647 h 40"/>
                <a:gd name="T6" fmla="*/ 2147483647 w 29"/>
                <a:gd name="T7" fmla="*/ 2147483647 h 40"/>
                <a:gd name="T8" fmla="*/ 2147483647 w 29"/>
                <a:gd name="T9" fmla="*/ 2147483647 h 40"/>
                <a:gd name="T10" fmla="*/ 2147483647 w 29"/>
                <a:gd name="T11" fmla="*/ 2147483647 h 40"/>
                <a:gd name="T12" fmla="*/ 2147483647 w 29"/>
                <a:gd name="T13" fmla="*/ 2147483647 h 40"/>
                <a:gd name="T14" fmla="*/ 0 w 29"/>
                <a:gd name="T15" fmla="*/ 2147483647 h 40"/>
                <a:gd name="T16" fmla="*/ 2147483647 w 29"/>
                <a:gd name="T17" fmla="*/ 2147483647 h 40"/>
                <a:gd name="T18" fmla="*/ 2147483647 w 29"/>
                <a:gd name="T19" fmla="*/ 2147483647 h 40"/>
                <a:gd name="T20" fmla="*/ 2147483647 w 29"/>
                <a:gd name="T21" fmla="*/ 2147483647 h 40"/>
                <a:gd name="T22" fmla="*/ 2147483647 w 29"/>
                <a:gd name="T23" fmla="*/ 2147483647 h 40"/>
                <a:gd name="T24" fmla="*/ 2147483647 w 29"/>
                <a:gd name="T25" fmla="*/ 0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2147483647 w 29"/>
                <a:gd name="T37" fmla="*/ 2147483647 h 40"/>
                <a:gd name="T38" fmla="*/ 2147483647 w 29"/>
                <a:gd name="T39" fmla="*/ 2147483647 h 40"/>
                <a:gd name="T40" fmla="*/ 2147483647 w 29"/>
                <a:gd name="T41" fmla="*/ 2147483647 h 40"/>
                <a:gd name="T42" fmla="*/ 2147483647 w 29"/>
                <a:gd name="T43" fmla="*/ 2147483647 h 40"/>
                <a:gd name="T44" fmla="*/ 2147483647 w 29"/>
                <a:gd name="T45" fmla="*/ 2147483647 h 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40"/>
                <a:gd name="T71" fmla="*/ 29 w 29"/>
                <a:gd name="T72" fmla="*/ 40 h 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40">
                  <a:moveTo>
                    <a:pt x="17" y="39"/>
                  </a:moveTo>
                  <a:lnTo>
                    <a:pt x="10" y="38"/>
                  </a:lnTo>
                  <a:lnTo>
                    <a:pt x="7" y="39"/>
                  </a:lnTo>
                  <a:lnTo>
                    <a:pt x="7" y="40"/>
                  </a:lnTo>
                  <a:lnTo>
                    <a:pt x="6" y="38"/>
                  </a:lnTo>
                  <a:lnTo>
                    <a:pt x="6" y="31"/>
                  </a:lnTo>
                  <a:lnTo>
                    <a:pt x="2" y="26"/>
                  </a:lnTo>
                  <a:lnTo>
                    <a:pt x="0" y="18"/>
                  </a:lnTo>
                  <a:lnTo>
                    <a:pt x="1" y="10"/>
                  </a:lnTo>
                  <a:lnTo>
                    <a:pt x="8" y="5"/>
                  </a:lnTo>
                  <a:lnTo>
                    <a:pt x="11" y="6"/>
                  </a:lnTo>
                  <a:lnTo>
                    <a:pt x="15" y="1"/>
                  </a:lnTo>
                  <a:lnTo>
                    <a:pt x="19" y="0"/>
                  </a:lnTo>
                  <a:lnTo>
                    <a:pt x="23" y="8"/>
                  </a:lnTo>
                  <a:lnTo>
                    <a:pt x="27" y="8"/>
                  </a:lnTo>
                  <a:lnTo>
                    <a:pt x="29" y="10"/>
                  </a:lnTo>
                  <a:lnTo>
                    <a:pt x="28" y="13"/>
                  </a:lnTo>
                  <a:lnTo>
                    <a:pt x="21" y="15"/>
                  </a:lnTo>
                  <a:lnTo>
                    <a:pt x="21" y="19"/>
                  </a:lnTo>
                  <a:lnTo>
                    <a:pt x="14" y="24"/>
                  </a:lnTo>
                  <a:lnTo>
                    <a:pt x="14" y="31"/>
                  </a:lnTo>
                  <a:lnTo>
                    <a:pt x="17" y="38"/>
                  </a:lnTo>
                  <a:lnTo>
                    <a:pt x="17" y="39"/>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46" name="Freeform 348"/>
            <p:cNvSpPr>
              <a:spLocks/>
            </p:cNvSpPr>
            <p:nvPr/>
          </p:nvSpPr>
          <p:spPr bwMode="gray">
            <a:xfrm>
              <a:off x="4583729" y="2461763"/>
              <a:ext cx="53891" cy="54492"/>
            </a:xfrm>
            <a:custGeom>
              <a:avLst/>
              <a:gdLst>
                <a:gd name="T0" fmla="*/ 0 w 22"/>
                <a:gd name="T1" fmla="*/ 2147483647 h 21"/>
                <a:gd name="T2" fmla="*/ 2147483647 w 22"/>
                <a:gd name="T3" fmla="*/ 2147483647 h 21"/>
                <a:gd name="T4" fmla="*/ 2147483647 w 22"/>
                <a:gd name="T5" fmla="*/ 2147483647 h 21"/>
                <a:gd name="T6" fmla="*/ 2147483647 w 22"/>
                <a:gd name="T7" fmla="*/ 2147483647 h 21"/>
                <a:gd name="T8" fmla="*/ 2147483647 w 22"/>
                <a:gd name="T9" fmla="*/ 2147483647 h 21"/>
                <a:gd name="T10" fmla="*/ 2147483647 w 22"/>
                <a:gd name="T11" fmla="*/ 2147483647 h 21"/>
                <a:gd name="T12" fmla="*/ 2147483647 w 22"/>
                <a:gd name="T13" fmla="*/ 0 h 21"/>
                <a:gd name="T14" fmla="*/ 2147483647 w 22"/>
                <a:gd name="T15" fmla="*/ 2147483647 h 21"/>
                <a:gd name="T16" fmla="*/ 2147483647 w 22"/>
                <a:gd name="T17" fmla="*/ 2147483647 h 21"/>
                <a:gd name="T18" fmla="*/ 2147483647 w 22"/>
                <a:gd name="T19" fmla="*/ 2147483647 h 21"/>
                <a:gd name="T20" fmla="*/ 2147483647 w 22"/>
                <a:gd name="T21" fmla="*/ 2147483647 h 21"/>
                <a:gd name="T22" fmla="*/ 2147483647 w 22"/>
                <a:gd name="T23" fmla="*/ 2147483647 h 21"/>
                <a:gd name="T24" fmla="*/ 0 w 22"/>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1"/>
                <a:gd name="T41" fmla="*/ 22 w 22"/>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1">
                  <a:moveTo>
                    <a:pt x="0" y="21"/>
                  </a:moveTo>
                  <a:lnTo>
                    <a:pt x="1" y="16"/>
                  </a:lnTo>
                  <a:lnTo>
                    <a:pt x="5" y="11"/>
                  </a:lnTo>
                  <a:lnTo>
                    <a:pt x="9" y="9"/>
                  </a:lnTo>
                  <a:lnTo>
                    <a:pt x="13" y="6"/>
                  </a:lnTo>
                  <a:lnTo>
                    <a:pt x="16" y="2"/>
                  </a:lnTo>
                  <a:lnTo>
                    <a:pt x="22" y="0"/>
                  </a:lnTo>
                  <a:lnTo>
                    <a:pt x="22" y="7"/>
                  </a:lnTo>
                  <a:lnTo>
                    <a:pt x="20" y="12"/>
                  </a:lnTo>
                  <a:lnTo>
                    <a:pt x="12" y="12"/>
                  </a:lnTo>
                  <a:lnTo>
                    <a:pt x="9" y="16"/>
                  </a:lnTo>
                  <a:lnTo>
                    <a:pt x="5" y="17"/>
                  </a:lnTo>
                  <a:lnTo>
                    <a:pt x="0" y="2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47" name="Freeform 349"/>
            <p:cNvSpPr>
              <a:spLocks/>
            </p:cNvSpPr>
            <p:nvPr/>
          </p:nvSpPr>
          <p:spPr bwMode="gray">
            <a:xfrm>
              <a:off x="4659904" y="1866237"/>
              <a:ext cx="276890" cy="694779"/>
            </a:xfrm>
            <a:custGeom>
              <a:avLst/>
              <a:gdLst>
                <a:gd name="T0" fmla="*/ 2147483647 w 115"/>
                <a:gd name="T1" fmla="*/ 2147483647 h 274"/>
                <a:gd name="T2" fmla="*/ 2147483647 w 115"/>
                <a:gd name="T3" fmla="*/ 2147483647 h 274"/>
                <a:gd name="T4" fmla="*/ 2147483647 w 115"/>
                <a:gd name="T5" fmla="*/ 2147483647 h 274"/>
                <a:gd name="T6" fmla="*/ 2147483647 w 115"/>
                <a:gd name="T7" fmla="*/ 2147483647 h 274"/>
                <a:gd name="T8" fmla="*/ 2147483647 w 115"/>
                <a:gd name="T9" fmla="*/ 2147483647 h 274"/>
                <a:gd name="T10" fmla="*/ 2147483647 w 115"/>
                <a:gd name="T11" fmla="*/ 2147483647 h 274"/>
                <a:gd name="T12" fmla="*/ 2147483647 w 115"/>
                <a:gd name="T13" fmla="*/ 2147483647 h 274"/>
                <a:gd name="T14" fmla="*/ 2147483647 w 115"/>
                <a:gd name="T15" fmla="*/ 2147483647 h 274"/>
                <a:gd name="T16" fmla="*/ 2147483647 w 115"/>
                <a:gd name="T17" fmla="*/ 2147483647 h 274"/>
                <a:gd name="T18" fmla="*/ 2147483647 w 115"/>
                <a:gd name="T19" fmla="*/ 2147483647 h 274"/>
                <a:gd name="T20" fmla="*/ 2147483647 w 115"/>
                <a:gd name="T21" fmla="*/ 2147483647 h 274"/>
                <a:gd name="T22" fmla="*/ 2147483647 w 115"/>
                <a:gd name="T23" fmla="*/ 2147483647 h 274"/>
                <a:gd name="T24" fmla="*/ 2147483647 w 115"/>
                <a:gd name="T25" fmla="*/ 2147483647 h 274"/>
                <a:gd name="T26" fmla="*/ 2147483647 w 115"/>
                <a:gd name="T27" fmla="*/ 2147483647 h 274"/>
                <a:gd name="T28" fmla="*/ 2147483647 w 115"/>
                <a:gd name="T29" fmla="*/ 2147483647 h 274"/>
                <a:gd name="T30" fmla="*/ 2147483647 w 115"/>
                <a:gd name="T31" fmla="*/ 2147483647 h 274"/>
                <a:gd name="T32" fmla="*/ 2147483647 w 115"/>
                <a:gd name="T33" fmla="*/ 2147483647 h 274"/>
                <a:gd name="T34" fmla="*/ 2147483647 w 115"/>
                <a:gd name="T35" fmla="*/ 2147483647 h 274"/>
                <a:gd name="T36" fmla="*/ 2147483647 w 115"/>
                <a:gd name="T37" fmla="*/ 2147483647 h 274"/>
                <a:gd name="T38" fmla="*/ 2147483647 w 115"/>
                <a:gd name="T39" fmla="*/ 2147483647 h 274"/>
                <a:gd name="T40" fmla="*/ 2147483647 w 115"/>
                <a:gd name="T41" fmla="*/ 2147483647 h 274"/>
                <a:gd name="T42" fmla="*/ 2147483647 w 115"/>
                <a:gd name="T43" fmla="*/ 2147483647 h 274"/>
                <a:gd name="T44" fmla="*/ 2147483647 w 115"/>
                <a:gd name="T45" fmla="*/ 2147483647 h 274"/>
                <a:gd name="T46" fmla="*/ 2147483647 w 115"/>
                <a:gd name="T47" fmla="*/ 2147483647 h 274"/>
                <a:gd name="T48" fmla="*/ 2147483647 w 115"/>
                <a:gd name="T49" fmla="*/ 2147483647 h 274"/>
                <a:gd name="T50" fmla="*/ 2147483647 w 115"/>
                <a:gd name="T51" fmla="*/ 2147483647 h 274"/>
                <a:gd name="T52" fmla="*/ 2147483647 w 115"/>
                <a:gd name="T53" fmla="*/ 2147483647 h 274"/>
                <a:gd name="T54" fmla="*/ 2147483647 w 115"/>
                <a:gd name="T55" fmla="*/ 2147483647 h 274"/>
                <a:gd name="T56" fmla="*/ 2147483647 w 115"/>
                <a:gd name="T57" fmla="*/ 2147483647 h 274"/>
                <a:gd name="T58" fmla="*/ 2147483647 w 115"/>
                <a:gd name="T59" fmla="*/ 2147483647 h 274"/>
                <a:gd name="T60" fmla="*/ 2147483647 w 115"/>
                <a:gd name="T61" fmla="*/ 2147483647 h 274"/>
                <a:gd name="T62" fmla="*/ 2147483647 w 115"/>
                <a:gd name="T63" fmla="*/ 2147483647 h 274"/>
                <a:gd name="T64" fmla="*/ 2147483647 w 115"/>
                <a:gd name="T65" fmla="*/ 2147483647 h 274"/>
                <a:gd name="T66" fmla="*/ 2147483647 w 115"/>
                <a:gd name="T67" fmla="*/ 2147483647 h 274"/>
                <a:gd name="T68" fmla="*/ 2147483647 w 115"/>
                <a:gd name="T69" fmla="*/ 2147483647 h 274"/>
                <a:gd name="T70" fmla="*/ 2147483647 w 115"/>
                <a:gd name="T71" fmla="*/ 2147483647 h 274"/>
                <a:gd name="T72" fmla="*/ 2147483647 w 115"/>
                <a:gd name="T73" fmla="*/ 2147483647 h 274"/>
                <a:gd name="T74" fmla="*/ 2147483647 w 115"/>
                <a:gd name="T75" fmla="*/ 2147483647 h 274"/>
                <a:gd name="T76" fmla="*/ 2147483647 w 115"/>
                <a:gd name="T77" fmla="*/ 0 h 274"/>
                <a:gd name="T78" fmla="*/ 2147483647 w 115"/>
                <a:gd name="T79" fmla="*/ 2147483647 h 274"/>
                <a:gd name="T80" fmla="*/ 2147483647 w 115"/>
                <a:gd name="T81" fmla="*/ 2147483647 h 274"/>
                <a:gd name="T82" fmla="*/ 2147483647 w 115"/>
                <a:gd name="T83" fmla="*/ 2147483647 h 274"/>
                <a:gd name="T84" fmla="*/ 2147483647 w 115"/>
                <a:gd name="T85" fmla="*/ 2147483647 h 2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
                <a:gd name="T130" fmla="*/ 0 h 274"/>
                <a:gd name="T131" fmla="*/ 115 w 115"/>
                <a:gd name="T132" fmla="*/ 274 h 2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 h="274">
                  <a:moveTo>
                    <a:pt x="115" y="57"/>
                  </a:moveTo>
                  <a:lnTo>
                    <a:pt x="106" y="60"/>
                  </a:lnTo>
                  <a:lnTo>
                    <a:pt x="100" y="59"/>
                  </a:lnTo>
                  <a:lnTo>
                    <a:pt x="99" y="63"/>
                  </a:lnTo>
                  <a:lnTo>
                    <a:pt x="94" y="68"/>
                  </a:lnTo>
                  <a:lnTo>
                    <a:pt x="94" y="73"/>
                  </a:lnTo>
                  <a:lnTo>
                    <a:pt x="89" y="82"/>
                  </a:lnTo>
                  <a:lnTo>
                    <a:pt x="90" y="85"/>
                  </a:lnTo>
                  <a:lnTo>
                    <a:pt x="92" y="90"/>
                  </a:lnTo>
                  <a:lnTo>
                    <a:pt x="85" y="100"/>
                  </a:lnTo>
                  <a:lnTo>
                    <a:pt x="78" y="109"/>
                  </a:lnTo>
                  <a:lnTo>
                    <a:pt x="71" y="115"/>
                  </a:lnTo>
                  <a:lnTo>
                    <a:pt x="67" y="121"/>
                  </a:lnTo>
                  <a:lnTo>
                    <a:pt x="61" y="125"/>
                  </a:lnTo>
                  <a:lnTo>
                    <a:pt x="59" y="137"/>
                  </a:lnTo>
                  <a:lnTo>
                    <a:pt x="54" y="141"/>
                  </a:lnTo>
                  <a:lnTo>
                    <a:pt x="54" y="149"/>
                  </a:lnTo>
                  <a:lnTo>
                    <a:pt x="55" y="152"/>
                  </a:lnTo>
                  <a:lnTo>
                    <a:pt x="53" y="156"/>
                  </a:lnTo>
                  <a:lnTo>
                    <a:pt x="53" y="170"/>
                  </a:lnTo>
                  <a:lnTo>
                    <a:pt x="60" y="176"/>
                  </a:lnTo>
                  <a:lnTo>
                    <a:pt x="67" y="185"/>
                  </a:lnTo>
                  <a:lnTo>
                    <a:pt x="67" y="199"/>
                  </a:lnTo>
                  <a:lnTo>
                    <a:pt x="61" y="209"/>
                  </a:lnTo>
                  <a:lnTo>
                    <a:pt x="57" y="208"/>
                  </a:lnTo>
                  <a:lnTo>
                    <a:pt x="54" y="210"/>
                  </a:lnTo>
                  <a:lnTo>
                    <a:pt x="54" y="215"/>
                  </a:lnTo>
                  <a:lnTo>
                    <a:pt x="51" y="214"/>
                  </a:lnTo>
                  <a:lnTo>
                    <a:pt x="47" y="219"/>
                  </a:lnTo>
                  <a:lnTo>
                    <a:pt x="48" y="236"/>
                  </a:lnTo>
                  <a:lnTo>
                    <a:pt x="45" y="247"/>
                  </a:lnTo>
                  <a:lnTo>
                    <a:pt x="41" y="260"/>
                  </a:lnTo>
                  <a:lnTo>
                    <a:pt x="37" y="263"/>
                  </a:lnTo>
                  <a:lnTo>
                    <a:pt x="31" y="263"/>
                  </a:lnTo>
                  <a:lnTo>
                    <a:pt x="25" y="273"/>
                  </a:lnTo>
                  <a:lnTo>
                    <a:pt x="22" y="273"/>
                  </a:lnTo>
                  <a:lnTo>
                    <a:pt x="19" y="274"/>
                  </a:lnTo>
                  <a:lnTo>
                    <a:pt x="15" y="271"/>
                  </a:lnTo>
                  <a:lnTo>
                    <a:pt x="12" y="264"/>
                  </a:lnTo>
                  <a:lnTo>
                    <a:pt x="12" y="255"/>
                  </a:lnTo>
                  <a:lnTo>
                    <a:pt x="8" y="251"/>
                  </a:lnTo>
                  <a:lnTo>
                    <a:pt x="7" y="245"/>
                  </a:lnTo>
                  <a:lnTo>
                    <a:pt x="4" y="240"/>
                  </a:lnTo>
                  <a:lnTo>
                    <a:pt x="5" y="225"/>
                  </a:lnTo>
                  <a:lnTo>
                    <a:pt x="0" y="221"/>
                  </a:lnTo>
                  <a:lnTo>
                    <a:pt x="2" y="212"/>
                  </a:lnTo>
                  <a:lnTo>
                    <a:pt x="3" y="207"/>
                  </a:lnTo>
                  <a:lnTo>
                    <a:pt x="5" y="188"/>
                  </a:lnTo>
                  <a:lnTo>
                    <a:pt x="8" y="184"/>
                  </a:lnTo>
                  <a:lnTo>
                    <a:pt x="10" y="177"/>
                  </a:lnTo>
                  <a:lnTo>
                    <a:pt x="6" y="171"/>
                  </a:lnTo>
                  <a:lnTo>
                    <a:pt x="6" y="168"/>
                  </a:lnTo>
                  <a:lnTo>
                    <a:pt x="12" y="166"/>
                  </a:lnTo>
                  <a:lnTo>
                    <a:pt x="12" y="157"/>
                  </a:lnTo>
                  <a:lnTo>
                    <a:pt x="8" y="151"/>
                  </a:lnTo>
                  <a:lnTo>
                    <a:pt x="6" y="126"/>
                  </a:lnTo>
                  <a:lnTo>
                    <a:pt x="6" y="109"/>
                  </a:lnTo>
                  <a:lnTo>
                    <a:pt x="11" y="102"/>
                  </a:lnTo>
                  <a:lnTo>
                    <a:pt x="20" y="105"/>
                  </a:lnTo>
                  <a:lnTo>
                    <a:pt x="25" y="98"/>
                  </a:lnTo>
                  <a:lnTo>
                    <a:pt x="20" y="89"/>
                  </a:lnTo>
                  <a:lnTo>
                    <a:pt x="26" y="79"/>
                  </a:lnTo>
                  <a:lnTo>
                    <a:pt x="28" y="60"/>
                  </a:lnTo>
                  <a:lnTo>
                    <a:pt x="25" y="54"/>
                  </a:lnTo>
                  <a:lnTo>
                    <a:pt x="29" y="48"/>
                  </a:lnTo>
                  <a:lnTo>
                    <a:pt x="34" y="46"/>
                  </a:lnTo>
                  <a:lnTo>
                    <a:pt x="44" y="35"/>
                  </a:lnTo>
                  <a:lnTo>
                    <a:pt x="45" y="30"/>
                  </a:lnTo>
                  <a:lnTo>
                    <a:pt x="42" y="28"/>
                  </a:lnTo>
                  <a:lnTo>
                    <a:pt x="49" y="22"/>
                  </a:lnTo>
                  <a:lnTo>
                    <a:pt x="52" y="17"/>
                  </a:lnTo>
                  <a:lnTo>
                    <a:pt x="59" y="15"/>
                  </a:lnTo>
                  <a:lnTo>
                    <a:pt x="61" y="9"/>
                  </a:lnTo>
                  <a:lnTo>
                    <a:pt x="67" y="8"/>
                  </a:lnTo>
                  <a:lnTo>
                    <a:pt x="72" y="10"/>
                  </a:lnTo>
                  <a:lnTo>
                    <a:pt x="77" y="8"/>
                  </a:lnTo>
                  <a:lnTo>
                    <a:pt x="79" y="0"/>
                  </a:lnTo>
                  <a:lnTo>
                    <a:pt x="84" y="0"/>
                  </a:lnTo>
                  <a:lnTo>
                    <a:pt x="86" y="5"/>
                  </a:lnTo>
                  <a:lnTo>
                    <a:pt x="92" y="10"/>
                  </a:lnTo>
                  <a:lnTo>
                    <a:pt x="98" y="10"/>
                  </a:lnTo>
                  <a:lnTo>
                    <a:pt x="111" y="20"/>
                  </a:lnTo>
                  <a:lnTo>
                    <a:pt x="107" y="26"/>
                  </a:lnTo>
                  <a:lnTo>
                    <a:pt x="113" y="31"/>
                  </a:lnTo>
                  <a:lnTo>
                    <a:pt x="115" y="38"/>
                  </a:lnTo>
                  <a:lnTo>
                    <a:pt x="113" y="49"/>
                  </a:lnTo>
                  <a:lnTo>
                    <a:pt x="115" y="57"/>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48" name="Freeform 350"/>
            <p:cNvSpPr>
              <a:spLocks/>
            </p:cNvSpPr>
            <p:nvPr/>
          </p:nvSpPr>
          <p:spPr bwMode="gray">
            <a:xfrm>
              <a:off x="4994401" y="2858789"/>
              <a:ext cx="76192" cy="108985"/>
            </a:xfrm>
            <a:custGeom>
              <a:avLst/>
              <a:gdLst>
                <a:gd name="T0" fmla="*/ 0 w 32"/>
                <a:gd name="T1" fmla="*/ 2147483647 h 43"/>
                <a:gd name="T2" fmla="*/ 2147483647 w 32"/>
                <a:gd name="T3" fmla="*/ 0 h 43"/>
                <a:gd name="T4" fmla="*/ 2147483647 w 32"/>
                <a:gd name="T5" fmla="*/ 0 h 43"/>
                <a:gd name="T6" fmla="*/ 2147483647 w 32"/>
                <a:gd name="T7" fmla="*/ 2147483647 h 43"/>
                <a:gd name="T8" fmla="*/ 2147483647 w 32"/>
                <a:gd name="T9" fmla="*/ 2147483647 h 43"/>
                <a:gd name="T10" fmla="*/ 2147483647 w 32"/>
                <a:gd name="T11" fmla="*/ 2147483647 h 43"/>
                <a:gd name="T12" fmla="*/ 2147483647 w 32"/>
                <a:gd name="T13" fmla="*/ 2147483647 h 43"/>
                <a:gd name="T14" fmla="*/ 2147483647 w 32"/>
                <a:gd name="T15" fmla="*/ 2147483647 h 43"/>
                <a:gd name="T16" fmla="*/ 2147483647 w 32"/>
                <a:gd name="T17" fmla="*/ 2147483647 h 43"/>
                <a:gd name="T18" fmla="*/ 2147483647 w 32"/>
                <a:gd name="T19" fmla="*/ 2147483647 h 43"/>
                <a:gd name="T20" fmla="*/ 2147483647 w 32"/>
                <a:gd name="T21" fmla="*/ 2147483647 h 43"/>
                <a:gd name="T22" fmla="*/ 2147483647 w 32"/>
                <a:gd name="T23" fmla="*/ 2147483647 h 43"/>
                <a:gd name="T24" fmla="*/ 2147483647 w 32"/>
                <a:gd name="T25" fmla="*/ 2147483647 h 43"/>
                <a:gd name="T26" fmla="*/ 2147483647 w 32"/>
                <a:gd name="T27" fmla="*/ 2147483647 h 43"/>
                <a:gd name="T28" fmla="*/ 2147483647 w 32"/>
                <a:gd name="T29" fmla="*/ 2147483647 h 43"/>
                <a:gd name="T30" fmla="*/ 0 w 32"/>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43"/>
                <a:gd name="T50" fmla="*/ 32 w 32"/>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43">
                  <a:moveTo>
                    <a:pt x="0" y="4"/>
                  </a:moveTo>
                  <a:lnTo>
                    <a:pt x="6" y="0"/>
                  </a:lnTo>
                  <a:lnTo>
                    <a:pt x="20" y="0"/>
                  </a:lnTo>
                  <a:lnTo>
                    <a:pt x="25" y="7"/>
                  </a:lnTo>
                  <a:lnTo>
                    <a:pt x="28" y="20"/>
                  </a:lnTo>
                  <a:lnTo>
                    <a:pt x="32" y="24"/>
                  </a:lnTo>
                  <a:lnTo>
                    <a:pt x="31" y="28"/>
                  </a:lnTo>
                  <a:lnTo>
                    <a:pt x="27" y="28"/>
                  </a:lnTo>
                  <a:lnTo>
                    <a:pt x="23" y="34"/>
                  </a:lnTo>
                  <a:lnTo>
                    <a:pt x="23" y="43"/>
                  </a:lnTo>
                  <a:lnTo>
                    <a:pt x="18" y="41"/>
                  </a:lnTo>
                  <a:lnTo>
                    <a:pt x="18" y="35"/>
                  </a:lnTo>
                  <a:lnTo>
                    <a:pt x="15" y="31"/>
                  </a:lnTo>
                  <a:lnTo>
                    <a:pt x="11" y="14"/>
                  </a:lnTo>
                  <a:lnTo>
                    <a:pt x="6" y="6"/>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49" name="Freeform 351"/>
            <p:cNvSpPr>
              <a:spLocks/>
            </p:cNvSpPr>
            <p:nvPr/>
          </p:nvSpPr>
          <p:spPr bwMode="gray">
            <a:xfrm>
              <a:off x="5206264" y="1294075"/>
              <a:ext cx="13009" cy="5839"/>
            </a:xfrm>
            <a:custGeom>
              <a:avLst/>
              <a:gdLst>
                <a:gd name="T0" fmla="*/ 0 w 5"/>
                <a:gd name="T1" fmla="*/ 2147483647 h 2"/>
                <a:gd name="T2" fmla="*/ 2147483647 w 5"/>
                <a:gd name="T3" fmla="*/ 0 h 2"/>
                <a:gd name="T4" fmla="*/ 2147483647 w 5"/>
                <a:gd name="T5" fmla="*/ 2147483647 h 2"/>
                <a:gd name="T6" fmla="*/ 2147483647 w 5"/>
                <a:gd name="T7" fmla="*/ 2147483647 h 2"/>
                <a:gd name="T8" fmla="*/ 0 w 5"/>
                <a:gd name="T9" fmla="*/ 2147483647 h 2"/>
                <a:gd name="T10" fmla="*/ 0 w 5"/>
                <a:gd name="T11" fmla="*/ 2147483647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0" y="1"/>
                  </a:moveTo>
                  <a:lnTo>
                    <a:pt x="3" y="0"/>
                  </a:lnTo>
                  <a:lnTo>
                    <a:pt x="5" y="1"/>
                  </a:lnTo>
                  <a:lnTo>
                    <a:pt x="4" y="2"/>
                  </a:lnTo>
                  <a:lnTo>
                    <a:pt x="0"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50" name="Freeform 352"/>
            <p:cNvSpPr>
              <a:spLocks/>
            </p:cNvSpPr>
            <p:nvPr/>
          </p:nvSpPr>
          <p:spPr bwMode="gray">
            <a:xfrm>
              <a:off x="5092892" y="1290183"/>
              <a:ext cx="50174" cy="13623"/>
            </a:xfrm>
            <a:custGeom>
              <a:avLst/>
              <a:gdLst>
                <a:gd name="T0" fmla="*/ 0 w 21"/>
                <a:gd name="T1" fmla="*/ 2147483647 h 5"/>
                <a:gd name="T2" fmla="*/ 2147483647 w 21"/>
                <a:gd name="T3" fmla="*/ 2147483647 h 5"/>
                <a:gd name="T4" fmla="*/ 2147483647 w 21"/>
                <a:gd name="T5" fmla="*/ 2147483647 h 5"/>
                <a:gd name="T6" fmla="*/ 2147483647 w 21"/>
                <a:gd name="T7" fmla="*/ 0 h 5"/>
                <a:gd name="T8" fmla="*/ 2147483647 w 21"/>
                <a:gd name="T9" fmla="*/ 0 h 5"/>
                <a:gd name="T10" fmla="*/ 2147483647 w 21"/>
                <a:gd name="T11" fmla="*/ 2147483647 h 5"/>
                <a:gd name="T12" fmla="*/ 2147483647 w 21"/>
                <a:gd name="T13" fmla="*/ 2147483647 h 5"/>
                <a:gd name="T14" fmla="*/ 2147483647 w 21"/>
                <a:gd name="T15" fmla="*/ 2147483647 h 5"/>
                <a:gd name="T16" fmla="*/ 0 w 21"/>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
                <a:gd name="T29" fmla="*/ 21 w 2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
                  <a:moveTo>
                    <a:pt x="0" y="4"/>
                  </a:moveTo>
                  <a:lnTo>
                    <a:pt x="5" y="3"/>
                  </a:lnTo>
                  <a:lnTo>
                    <a:pt x="12" y="1"/>
                  </a:lnTo>
                  <a:lnTo>
                    <a:pt x="15" y="0"/>
                  </a:lnTo>
                  <a:lnTo>
                    <a:pt x="19" y="0"/>
                  </a:lnTo>
                  <a:lnTo>
                    <a:pt x="21" y="1"/>
                  </a:lnTo>
                  <a:lnTo>
                    <a:pt x="16" y="1"/>
                  </a:lnTo>
                  <a:lnTo>
                    <a:pt x="3" y="5"/>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51" name="Freeform 353"/>
            <p:cNvSpPr>
              <a:spLocks/>
            </p:cNvSpPr>
            <p:nvPr/>
          </p:nvSpPr>
          <p:spPr bwMode="gray">
            <a:xfrm>
              <a:off x="5020425" y="1369966"/>
              <a:ext cx="35309" cy="3892"/>
            </a:xfrm>
            <a:custGeom>
              <a:avLst/>
              <a:gdLst>
                <a:gd name="T0" fmla="*/ 0 w 15"/>
                <a:gd name="T1" fmla="*/ 2147483647 h 2"/>
                <a:gd name="T2" fmla="*/ 2147483647 w 15"/>
                <a:gd name="T3" fmla="*/ 0 h 2"/>
                <a:gd name="T4" fmla="*/ 2147483647 w 15"/>
                <a:gd name="T5" fmla="*/ 0 h 2"/>
                <a:gd name="T6" fmla="*/ 2147483647 w 15"/>
                <a:gd name="T7" fmla="*/ 2147483647 h 2"/>
                <a:gd name="T8" fmla="*/ 2147483647 w 15"/>
                <a:gd name="T9" fmla="*/ 2147483647 h 2"/>
                <a:gd name="T10" fmla="*/ 2147483647 w 15"/>
                <a:gd name="T11" fmla="*/ 2147483647 h 2"/>
                <a:gd name="T12" fmla="*/ 2147483647 w 15"/>
                <a:gd name="T13" fmla="*/ 2147483647 h 2"/>
                <a:gd name="T14" fmla="*/ 2147483647 w 15"/>
                <a:gd name="T15" fmla="*/ 2147483647 h 2"/>
                <a:gd name="T16" fmla="*/ 0 w 15"/>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
                <a:gd name="T29" fmla="*/ 15 w 15"/>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
                  <a:moveTo>
                    <a:pt x="0" y="2"/>
                  </a:moveTo>
                  <a:lnTo>
                    <a:pt x="4" y="0"/>
                  </a:lnTo>
                  <a:lnTo>
                    <a:pt x="8" y="0"/>
                  </a:lnTo>
                  <a:lnTo>
                    <a:pt x="14" y="1"/>
                  </a:lnTo>
                  <a:lnTo>
                    <a:pt x="15" y="2"/>
                  </a:lnTo>
                  <a:lnTo>
                    <a:pt x="9" y="2"/>
                  </a:lnTo>
                  <a:lnTo>
                    <a:pt x="6" y="1"/>
                  </a:lnTo>
                  <a:lnTo>
                    <a:pt x="4"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52" name="Freeform 354"/>
            <p:cNvSpPr>
              <a:spLocks/>
            </p:cNvSpPr>
            <p:nvPr/>
          </p:nvSpPr>
          <p:spPr bwMode="gray">
            <a:xfrm>
              <a:off x="4986967" y="1377753"/>
              <a:ext cx="11150" cy="9731"/>
            </a:xfrm>
            <a:custGeom>
              <a:avLst/>
              <a:gdLst>
                <a:gd name="T0" fmla="*/ 2147483647 w 5"/>
                <a:gd name="T1" fmla="*/ 0 h 4"/>
                <a:gd name="T2" fmla="*/ 2147483647 w 5"/>
                <a:gd name="T3" fmla="*/ 2147483647 h 4"/>
                <a:gd name="T4" fmla="*/ 2147483647 w 5"/>
                <a:gd name="T5" fmla="*/ 2147483647 h 4"/>
                <a:gd name="T6" fmla="*/ 2147483647 w 5"/>
                <a:gd name="T7" fmla="*/ 2147483647 h 4"/>
                <a:gd name="T8" fmla="*/ 0 w 5"/>
                <a:gd name="T9" fmla="*/ 0 h 4"/>
                <a:gd name="T10" fmla="*/ 2147483647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2" y="0"/>
                  </a:moveTo>
                  <a:lnTo>
                    <a:pt x="5" y="3"/>
                  </a:lnTo>
                  <a:lnTo>
                    <a:pt x="5" y="4"/>
                  </a:lnTo>
                  <a:lnTo>
                    <a:pt x="2" y="4"/>
                  </a:lnTo>
                  <a:lnTo>
                    <a:pt x="0"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53" name="Freeform 355"/>
            <p:cNvSpPr>
              <a:spLocks/>
            </p:cNvSpPr>
            <p:nvPr/>
          </p:nvSpPr>
          <p:spPr bwMode="gray">
            <a:xfrm>
              <a:off x="5016700" y="1294075"/>
              <a:ext cx="11150" cy="5839"/>
            </a:xfrm>
            <a:custGeom>
              <a:avLst/>
              <a:gdLst>
                <a:gd name="T0" fmla="*/ 2147483647 w 4"/>
                <a:gd name="T1" fmla="*/ 0 h 3"/>
                <a:gd name="T2" fmla="*/ 0 w 4"/>
                <a:gd name="T3" fmla="*/ 0 h 3"/>
                <a:gd name="T4" fmla="*/ 0 w 4"/>
                <a:gd name="T5" fmla="*/ 2147483647 h 3"/>
                <a:gd name="T6" fmla="*/ 2147483647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lnTo>
                    <a:pt x="0" y="0"/>
                  </a:lnTo>
                  <a:lnTo>
                    <a:pt x="0" y="3"/>
                  </a:lnTo>
                  <a:lnTo>
                    <a:pt x="3" y="2"/>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54" name="Freeform 356"/>
            <p:cNvSpPr>
              <a:spLocks/>
            </p:cNvSpPr>
            <p:nvPr/>
          </p:nvSpPr>
          <p:spPr bwMode="gray">
            <a:xfrm>
              <a:off x="4968393" y="1774776"/>
              <a:ext cx="13009" cy="5839"/>
            </a:xfrm>
            <a:custGeom>
              <a:avLst/>
              <a:gdLst>
                <a:gd name="T0" fmla="*/ 0 w 5"/>
                <a:gd name="T1" fmla="*/ 0 h 2"/>
                <a:gd name="T2" fmla="*/ 2147483647 w 5"/>
                <a:gd name="T3" fmla="*/ 2147483647 h 2"/>
                <a:gd name="T4" fmla="*/ 2147483647 w 5"/>
                <a:gd name="T5" fmla="*/ 2147483647 h 2"/>
                <a:gd name="T6" fmla="*/ 2147483647 w 5"/>
                <a:gd name="T7" fmla="*/ 0 h 2"/>
                <a:gd name="T8" fmla="*/ 0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0" y="0"/>
                  </a:moveTo>
                  <a:lnTo>
                    <a:pt x="2" y="2"/>
                  </a:lnTo>
                  <a:lnTo>
                    <a:pt x="5" y="2"/>
                  </a:lnTo>
                  <a:lnTo>
                    <a:pt x="4" y="0"/>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55" name="Freeform 357"/>
            <p:cNvSpPr>
              <a:spLocks/>
            </p:cNvSpPr>
            <p:nvPr/>
          </p:nvSpPr>
          <p:spPr bwMode="gray">
            <a:xfrm>
              <a:off x="4797432" y="1276559"/>
              <a:ext cx="215565" cy="70063"/>
            </a:xfrm>
            <a:custGeom>
              <a:avLst/>
              <a:gdLst>
                <a:gd name="T0" fmla="*/ 2147483647 w 89"/>
                <a:gd name="T1" fmla="*/ 2147483647 h 28"/>
                <a:gd name="T2" fmla="*/ 2147483647 w 89"/>
                <a:gd name="T3" fmla="*/ 2147483647 h 28"/>
                <a:gd name="T4" fmla="*/ 2147483647 w 89"/>
                <a:gd name="T5" fmla="*/ 2147483647 h 28"/>
                <a:gd name="T6" fmla="*/ 2147483647 w 89"/>
                <a:gd name="T7" fmla="*/ 2147483647 h 28"/>
                <a:gd name="T8" fmla="*/ 2147483647 w 89"/>
                <a:gd name="T9" fmla="*/ 2147483647 h 28"/>
                <a:gd name="T10" fmla="*/ 2147483647 w 89"/>
                <a:gd name="T11" fmla="*/ 2147483647 h 28"/>
                <a:gd name="T12" fmla="*/ 2147483647 w 89"/>
                <a:gd name="T13" fmla="*/ 0 h 28"/>
                <a:gd name="T14" fmla="*/ 2147483647 w 89"/>
                <a:gd name="T15" fmla="*/ 2147483647 h 28"/>
                <a:gd name="T16" fmla="*/ 2147483647 w 89"/>
                <a:gd name="T17" fmla="*/ 2147483647 h 28"/>
                <a:gd name="T18" fmla="*/ 2147483647 w 89"/>
                <a:gd name="T19" fmla="*/ 2147483647 h 28"/>
                <a:gd name="T20" fmla="*/ 2147483647 w 89"/>
                <a:gd name="T21" fmla="*/ 2147483647 h 28"/>
                <a:gd name="T22" fmla="*/ 2147483647 w 89"/>
                <a:gd name="T23" fmla="*/ 2147483647 h 28"/>
                <a:gd name="T24" fmla="*/ 2147483647 w 89"/>
                <a:gd name="T25" fmla="*/ 2147483647 h 28"/>
                <a:gd name="T26" fmla="*/ 2147483647 w 89"/>
                <a:gd name="T27" fmla="*/ 2147483647 h 28"/>
                <a:gd name="T28" fmla="*/ 2147483647 w 89"/>
                <a:gd name="T29" fmla="*/ 2147483647 h 28"/>
                <a:gd name="T30" fmla="*/ 2147483647 w 89"/>
                <a:gd name="T31" fmla="*/ 2147483647 h 28"/>
                <a:gd name="T32" fmla="*/ 2147483647 w 89"/>
                <a:gd name="T33" fmla="*/ 2147483647 h 28"/>
                <a:gd name="T34" fmla="*/ 2147483647 w 89"/>
                <a:gd name="T35" fmla="*/ 2147483647 h 28"/>
                <a:gd name="T36" fmla="*/ 2147483647 w 89"/>
                <a:gd name="T37" fmla="*/ 2147483647 h 28"/>
                <a:gd name="T38" fmla="*/ 2147483647 w 89"/>
                <a:gd name="T39" fmla="*/ 2147483647 h 28"/>
                <a:gd name="T40" fmla="*/ 2147483647 w 89"/>
                <a:gd name="T41" fmla="*/ 2147483647 h 28"/>
                <a:gd name="T42" fmla="*/ 2147483647 w 89"/>
                <a:gd name="T43" fmla="*/ 2147483647 h 28"/>
                <a:gd name="T44" fmla="*/ 2147483647 w 89"/>
                <a:gd name="T45" fmla="*/ 2147483647 h 28"/>
                <a:gd name="T46" fmla="*/ 2147483647 w 89"/>
                <a:gd name="T47" fmla="*/ 2147483647 h 28"/>
                <a:gd name="T48" fmla="*/ 2147483647 w 89"/>
                <a:gd name="T49" fmla="*/ 2147483647 h 28"/>
                <a:gd name="T50" fmla="*/ 2147483647 w 89"/>
                <a:gd name="T51" fmla="*/ 2147483647 h 28"/>
                <a:gd name="T52" fmla="*/ 2147483647 w 89"/>
                <a:gd name="T53" fmla="*/ 2147483647 h 28"/>
                <a:gd name="T54" fmla="*/ 2147483647 w 89"/>
                <a:gd name="T55" fmla="*/ 2147483647 h 28"/>
                <a:gd name="T56" fmla="*/ 2147483647 w 89"/>
                <a:gd name="T57" fmla="*/ 2147483647 h 28"/>
                <a:gd name="T58" fmla="*/ 2147483647 w 89"/>
                <a:gd name="T59" fmla="*/ 2147483647 h 28"/>
                <a:gd name="T60" fmla="*/ 2147483647 w 89"/>
                <a:gd name="T61" fmla="*/ 2147483647 h 28"/>
                <a:gd name="T62" fmla="*/ 2147483647 w 89"/>
                <a:gd name="T63" fmla="*/ 2147483647 h 28"/>
                <a:gd name="T64" fmla="*/ 2147483647 w 89"/>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28"/>
                <a:gd name="T101" fmla="*/ 89 w 8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28">
                  <a:moveTo>
                    <a:pt x="20" y="4"/>
                  </a:moveTo>
                  <a:lnTo>
                    <a:pt x="19" y="1"/>
                  </a:lnTo>
                  <a:lnTo>
                    <a:pt x="22" y="1"/>
                  </a:lnTo>
                  <a:lnTo>
                    <a:pt x="25" y="2"/>
                  </a:lnTo>
                  <a:lnTo>
                    <a:pt x="25" y="5"/>
                  </a:lnTo>
                  <a:lnTo>
                    <a:pt x="35" y="5"/>
                  </a:lnTo>
                  <a:lnTo>
                    <a:pt x="36" y="6"/>
                  </a:lnTo>
                  <a:lnTo>
                    <a:pt x="35" y="9"/>
                  </a:lnTo>
                  <a:lnTo>
                    <a:pt x="38" y="12"/>
                  </a:lnTo>
                  <a:lnTo>
                    <a:pt x="40" y="12"/>
                  </a:lnTo>
                  <a:lnTo>
                    <a:pt x="42" y="10"/>
                  </a:lnTo>
                  <a:lnTo>
                    <a:pt x="42" y="6"/>
                  </a:lnTo>
                  <a:lnTo>
                    <a:pt x="41" y="3"/>
                  </a:lnTo>
                  <a:lnTo>
                    <a:pt x="46" y="0"/>
                  </a:lnTo>
                  <a:lnTo>
                    <a:pt x="49" y="1"/>
                  </a:lnTo>
                  <a:lnTo>
                    <a:pt x="49" y="4"/>
                  </a:lnTo>
                  <a:lnTo>
                    <a:pt x="46" y="5"/>
                  </a:lnTo>
                  <a:lnTo>
                    <a:pt x="48" y="6"/>
                  </a:lnTo>
                  <a:lnTo>
                    <a:pt x="49" y="8"/>
                  </a:lnTo>
                  <a:lnTo>
                    <a:pt x="54" y="9"/>
                  </a:lnTo>
                  <a:lnTo>
                    <a:pt x="58" y="7"/>
                  </a:lnTo>
                  <a:lnTo>
                    <a:pt x="59" y="4"/>
                  </a:lnTo>
                  <a:lnTo>
                    <a:pt x="70" y="5"/>
                  </a:lnTo>
                  <a:lnTo>
                    <a:pt x="75" y="7"/>
                  </a:lnTo>
                  <a:lnTo>
                    <a:pt x="82" y="8"/>
                  </a:lnTo>
                  <a:lnTo>
                    <a:pt x="89" y="9"/>
                  </a:lnTo>
                  <a:lnTo>
                    <a:pt x="85" y="10"/>
                  </a:lnTo>
                  <a:lnTo>
                    <a:pt x="84" y="16"/>
                  </a:lnTo>
                  <a:lnTo>
                    <a:pt x="81" y="18"/>
                  </a:lnTo>
                  <a:lnTo>
                    <a:pt x="81" y="19"/>
                  </a:lnTo>
                  <a:lnTo>
                    <a:pt x="75" y="22"/>
                  </a:lnTo>
                  <a:lnTo>
                    <a:pt x="74" y="25"/>
                  </a:lnTo>
                  <a:lnTo>
                    <a:pt x="67" y="28"/>
                  </a:lnTo>
                  <a:lnTo>
                    <a:pt x="58" y="27"/>
                  </a:lnTo>
                  <a:lnTo>
                    <a:pt x="50" y="27"/>
                  </a:lnTo>
                  <a:lnTo>
                    <a:pt x="39" y="27"/>
                  </a:lnTo>
                  <a:lnTo>
                    <a:pt x="26" y="27"/>
                  </a:lnTo>
                  <a:lnTo>
                    <a:pt x="22" y="25"/>
                  </a:lnTo>
                  <a:lnTo>
                    <a:pt x="20" y="24"/>
                  </a:lnTo>
                  <a:lnTo>
                    <a:pt x="14" y="22"/>
                  </a:lnTo>
                  <a:lnTo>
                    <a:pt x="16" y="21"/>
                  </a:lnTo>
                  <a:lnTo>
                    <a:pt x="24" y="22"/>
                  </a:lnTo>
                  <a:lnTo>
                    <a:pt x="25" y="22"/>
                  </a:lnTo>
                  <a:lnTo>
                    <a:pt x="28" y="22"/>
                  </a:lnTo>
                  <a:lnTo>
                    <a:pt x="27" y="20"/>
                  </a:lnTo>
                  <a:lnTo>
                    <a:pt x="30" y="19"/>
                  </a:lnTo>
                  <a:lnTo>
                    <a:pt x="34" y="19"/>
                  </a:lnTo>
                  <a:lnTo>
                    <a:pt x="37" y="18"/>
                  </a:lnTo>
                  <a:lnTo>
                    <a:pt x="32" y="16"/>
                  </a:lnTo>
                  <a:lnTo>
                    <a:pt x="21" y="16"/>
                  </a:lnTo>
                  <a:lnTo>
                    <a:pt x="12" y="18"/>
                  </a:lnTo>
                  <a:lnTo>
                    <a:pt x="6" y="17"/>
                  </a:lnTo>
                  <a:lnTo>
                    <a:pt x="2" y="15"/>
                  </a:lnTo>
                  <a:lnTo>
                    <a:pt x="11" y="11"/>
                  </a:lnTo>
                  <a:lnTo>
                    <a:pt x="9" y="10"/>
                  </a:lnTo>
                  <a:lnTo>
                    <a:pt x="3" y="10"/>
                  </a:lnTo>
                  <a:lnTo>
                    <a:pt x="0" y="6"/>
                  </a:lnTo>
                  <a:lnTo>
                    <a:pt x="6" y="6"/>
                  </a:lnTo>
                  <a:lnTo>
                    <a:pt x="9" y="7"/>
                  </a:lnTo>
                  <a:lnTo>
                    <a:pt x="14" y="9"/>
                  </a:lnTo>
                  <a:lnTo>
                    <a:pt x="15" y="7"/>
                  </a:lnTo>
                  <a:lnTo>
                    <a:pt x="11" y="5"/>
                  </a:lnTo>
                  <a:lnTo>
                    <a:pt x="10" y="2"/>
                  </a:lnTo>
                  <a:lnTo>
                    <a:pt x="14" y="2"/>
                  </a:lnTo>
                  <a:lnTo>
                    <a:pt x="14" y="4"/>
                  </a:lnTo>
                  <a:lnTo>
                    <a:pt x="18" y="5"/>
                  </a:lnTo>
                  <a:lnTo>
                    <a:pt x="2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56" name="Freeform 358"/>
            <p:cNvSpPr>
              <a:spLocks/>
            </p:cNvSpPr>
            <p:nvPr/>
          </p:nvSpPr>
          <p:spPr bwMode="gray">
            <a:xfrm>
              <a:off x="4862461" y="1829270"/>
              <a:ext cx="245298" cy="519625"/>
            </a:xfrm>
            <a:custGeom>
              <a:avLst/>
              <a:gdLst>
                <a:gd name="T0" fmla="*/ 2147483647 w 101"/>
                <a:gd name="T1" fmla="*/ 2147483647 h 205"/>
                <a:gd name="T2" fmla="*/ 2147483647 w 101"/>
                <a:gd name="T3" fmla="*/ 2147483647 h 205"/>
                <a:gd name="T4" fmla="*/ 2147483647 w 101"/>
                <a:gd name="T5" fmla="*/ 2147483647 h 205"/>
                <a:gd name="T6" fmla="*/ 2147483647 w 101"/>
                <a:gd name="T7" fmla="*/ 2147483647 h 205"/>
                <a:gd name="T8" fmla="*/ 2147483647 w 101"/>
                <a:gd name="T9" fmla="*/ 2147483647 h 205"/>
                <a:gd name="T10" fmla="*/ 2147483647 w 101"/>
                <a:gd name="T11" fmla="*/ 2147483647 h 205"/>
                <a:gd name="T12" fmla="*/ 2147483647 w 101"/>
                <a:gd name="T13" fmla="*/ 2147483647 h 205"/>
                <a:gd name="T14" fmla="*/ 2147483647 w 101"/>
                <a:gd name="T15" fmla="*/ 2147483647 h 205"/>
                <a:gd name="T16" fmla="*/ 2147483647 w 101"/>
                <a:gd name="T17" fmla="*/ 2147483647 h 205"/>
                <a:gd name="T18" fmla="*/ 2147483647 w 101"/>
                <a:gd name="T19" fmla="*/ 2147483647 h 205"/>
                <a:gd name="T20" fmla="*/ 2147483647 w 101"/>
                <a:gd name="T21" fmla="*/ 2147483647 h 205"/>
                <a:gd name="T22" fmla="*/ 2147483647 w 101"/>
                <a:gd name="T23" fmla="*/ 2147483647 h 205"/>
                <a:gd name="T24" fmla="*/ 2147483647 w 101"/>
                <a:gd name="T25" fmla="*/ 2147483647 h 205"/>
                <a:gd name="T26" fmla="*/ 2147483647 w 101"/>
                <a:gd name="T27" fmla="*/ 2147483647 h 205"/>
                <a:gd name="T28" fmla="*/ 2147483647 w 101"/>
                <a:gd name="T29" fmla="*/ 2147483647 h 205"/>
                <a:gd name="T30" fmla="*/ 2147483647 w 101"/>
                <a:gd name="T31" fmla="*/ 2147483647 h 205"/>
                <a:gd name="T32" fmla="*/ 2147483647 w 101"/>
                <a:gd name="T33" fmla="*/ 2147483647 h 205"/>
                <a:gd name="T34" fmla="*/ 2147483647 w 101"/>
                <a:gd name="T35" fmla="*/ 2147483647 h 205"/>
                <a:gd name="T36" fmla="*/ 2147483647 w 101"/>
                <a:gd name="T37" fmla="*/ 2147483647 h 205"/>
                <a:gd name="T38" fmla="*/ 2147483647 w 101"/>
                <a:gd name="T39" fmla="*/ 2147483647 h 205"/>
                <a:gd name="T40" fmla="*/ 2147483647 w 101"/>
                <a:gd name="T41" fmla="*/ 2147483647 h 205"/>
                <a:gd name="T42" fmla="*/ 2147483647 w 101"/>
                <a:gd name="T43" fmla="*/ 2147483647 h 205"/>
                <a:gd name="T44" fmla="*/ 2147483647 w 101"/>
                <a:gd name="T45" fmla="*/ 2147483647 h 205"/>
                <a:gd name="T46" fmla="*/ 0 w 101"/>
                <a:gd name="T47" fmla="*/ 2147483647 h 205"/>
                <a:gd name="T48" fmla="*/ 2147483647 w 101"/>
                <a:gd name="T49" fmla="*/ 2147483647 h 205"/>
                <a:gd name="T50" fmla="*/ 2147483647 w 101"/>
                <a:gd name="T51" fmla="*/ 2147483647 h 205"/>
                <a:gd name="T52" fmla="*/ 2147483647 w 101"/>
                <a:gd name="T53" fmla="*/ 2147483647 h 205"/>
                <a:gd name="T54" fmla="*/ 2147483647 w 101"/>
                <a:gd name="T55" fmla="*/ 2147483647 h 205"/>
                <a:gd name="T56" fmla="*/ 2147483647 w 101"/>
                <a:gd name="T57" fmla="*/ 2147483647 h 205"/>
                <a:gd name="T58" fmla="*/ 2147483647 w 101"/>
                <a:gd name="T59" fmla="*/ 0 h 205"/>
                <a:gd name="T60" fmla="*/ 2147483647 w 101"/>
                <a:gd name="T61" fmla="*/ 2147483647 h 205"/>
                <a:gd name="T62" fmla="*/ 2147483647 w 101"/>
                <a:gd name="T63" fmla="*/ 2147483647 h 205"/>
                <a:gd name="T64" fmla="*/ 2147483647 w 101"/>
                <a:gd name="T65" fmla="*/ 2147483647 h 205"/>
                <a:gd name="T66" fmla="*/ 2147483647 w 101"/>
                <a:gd name="T67" fmla="*/ 2147483647 h 205"/>
                <a:gd name="T68" fmla="*/ 2147483647 w 101"/>
                <a:gd name="T69" fmla="*/ 2147483647 h 205"/>
                <a:gd name="T70" fmla="*/ 2147483647 w 101"/>
                <a:gd name="T71" fmla="*/ 2147483647 h 205"/>
                <a:gd name="T72" fmla="*/ 2147483647 w 101"/>
                <a:gd name="T73" fmla="*/ 2147483647 h 205"/>
                <a:gd name="T74" fmla="*/ 2147483647 w 101"/>
                <a:gd name="T75" fmla="*/ 2147483647 h 205"/>
                <a:gd name="T76" fmla="*/ 2147483647 w 101"/>
                <a:gd name="T77" fmla="*/ 2147483647 h 205"/>
                <a:gd name="T78" fmla="*/ 2147483647 w 101"/>
                <a:gd name="T79" fmla="*/ 2147483647 h 205"/>
                <a:gd name="T80" fmla="*/ 2147483647 w 101"/>
                <a:gd name="T81" fmla="*/ 2147483647 h 2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
                <a:gd name="T124" fmla="*/ 0 h 205"/>
                <a:gd name="T125" fmla="*/ 101 w 101"/>
                <a:gd name="T126" fmla="*/ 205 h 2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 h="205">
                  <a:moveTo>
                    <a:pt x="72" y="189"/>
                  </a:moveTo>
                  <a:lnTo>
                    <a:pt x="64" y="193"/>
                  </a:lnTo>
                  <a:lnTo>
                    <a:pt x="60" y="191"/>
                  </a:lnTo>
                  <a:lnTo>
                    <a:pt x="58" y="193"/>
                  </a:lnTo>
                  <a:lnTo>
                    <a:pt x="49" y="195"/>
                  </a:lnTo>
                  <a:lnTo>
                    <a:pt x="48" y="198"/>
                  </a:lnTo>
                  <a:lnTo>
                    <a:pt x="42" y="198"/>
                  </a:lnTo>
                  <a:lnTo>
                    <a:pt x="36" y="201"/>
                  </a:lnTo>
                  <a:lnTo>
                    <a:pt x="33" y="201"/>
                  </a:lnTo>
                  <a:lnTo>
                    <a:pt x="29" y="203"/>
                  </a:lnTo>
                  <a:lnTo>
                    <a:pt x="24" y="205"/>
                  </a:lnTo>
                  <a:lnTo>
                    <a:pt x="21" y="204"/>
                  </a:lnTo>
                  <a:lnTo>
                    <a:pt x="20" y="198"/>
                  </a:lnTo>
                  <a:lnTo>
                    <a:pt x="15" y="198"/>
                  </a:lnTo>
                  <a:lnTo>
                    <a:pt x="13" y="194"/>
                  </a:lnTo>
                  <a:lnTo>
                    <a:pt x="9" y="194"/>
                  </a:lnTo>
                  <a:lnTo>
                    <a:pt x="7" y="178"/>
                  </a:lnTo>
                  <a:lnTo>
                    <a:pt x="10" y="175"/>
                  </a:lnTo>
                  <a:lnTo>
                    <a:pt x="8" y="167"/>
                  </a:lnTo>
                  <a:lnTo>
                    <a:pt x="7" y="162"/>
                  </a:lnTo>
                  <a:lnTo>
                    <a:pt x="5" y="155"/>
                  </a:lnTo>
                  <a:lnTo>
                    <a:pt x="5" y="150"/>
                  </a:lnTo>
                  <a:lnTo>
                    <a:pt x="5" y="145"/>
                  </a:lnTo>
                  <a:lnTo>
                    <a:pt x="10" y="140"/>
                  </a:lnTo>
                  <a:lnTo>
                    <a:pt x="10" y="135"/>
                  </a:lnTo>
                  <a:lnTo>
                    <a:pt x="14" y="134"/>
                  </a:lnTo>
                  <a:lnTo>
                    <a:pt x="16" y="129"/>
                  </a:lnTo>
                  <a:lnTo>
                    <a:pt x="20" y="125"/>
                  </a:lnTo>
                  <a:lnTo>
                    <a:pt x="23" y="124"/>
                  </a:lnTo>
                  <a:lnTo>
                    <a:pt x="25" y="117"/>
                  </a:lnTo>
                  <a:lnTo>
                    <a:pt x="29" y="115"/>
                  </a:lnTo>
                  <a:lnTo>
                    <a:pt x="35" y="108"/>
                  </a:lnTo>
                  <a:lnTo>
                    <a:pt x="39" y="95"/>
                  </a:lnTo>
                  <a:lnTo>
                    <a:pt x="43" y="95"/>
                  </a:lnTo>
                  <a:lnTo>
                    <a:pt x="46" y="91"/>
                  </a:lnTo>
                  <a:lnTo>
                    <a:pt x="45" y="87"/>
                  </a:lnTo>
                  <a:lnTo>
                    <a:pt x="46" y="82"/>
                  </a:lnTo>
                  <a:lnTo>
                    <a:pt x="38" y="74"/>
                  </a:lnTo>
                  <a:lnTo>
                    <a:pt x="31" y="72"/>
                  </a:lnTo>
                  <a:lnTo>
                    <a:pt x="29" y="64"/>
                  </a:lnTo>
                  <a:lnTo>
                    <a:pt x="31" y="54"/>
                  </a:lnTo>
                  <a:lnTo>
                    <a:pt x="29" y="46"/>
                  </a:lnTo>
                  <a:lnTo>
                    <a:pt x="23" y="42"/>
                  </a:lnTo>
                  <a:lnTo>
                    <a:pt x="27" y="35"/>
                  </a:lnTo>
                  <a:lnTo>
                    <a:pt x="14" y="25"/>
                  </a:lnTo>
                  <a:lnTo>
                    <a:pt x="8" y="25"/>
                  </a:lnTo>
                  <a:lnTo>
                    <a:pt x="2" y="20"/>
                  </a:lnTo>
                  <a:lnTo>
                    <a:pt x="0" y="15"/>
                  </a:lnTo>
                  <a:lnTo>
                    <a:pt x="4" y="12"/>
                  </a:lnTo>
                  <a:lnTo>
                    <a:pt x="10" y="12"/>
                  </a:lnTo>
                  <a:lnTo>
                    <a:pt x="18" y="21"/>
                  </a:lnTo>
                  <a:lnTo>
                    <a:pt x="25" y="22"/>
                  </a:lnTo>
                  <a:lnTo>
                    <a:pt x="32" y="19"/>
                  </a:lnTo>
                  <a:lnTo>
                    <a:pt x="37" y="19"/>
                  </a:lnTo>
                  <a:lnTo>
                    <a:pt x="41" y="21"/>
                  </a:lnTo>
                  <a:lnTo>
                    <a:pt x="44" y="21"/>
                  </a:lnTo>
                  <a:lnTo>
                    <a:pt x="50" y="16"/>
                  </a:lnTo>
                  <a:lnTo>
                    <a:pt x="51" y="4"/>
                  </a:lnTo>
                  <a:lnTo>
                    <a:pt x="59" y="0"/>
                  </a:lnTo>
                  <a:lnTo>
                    <a:pt x="67" y="0"/>
                  </a:lnTo>
                  <a:lnTo>
                    <a:pt x="76" y="4"/>
                  </a:lnTo>
                  <a:lnTo>
                    <a:pt x="76" y="14"/>
                  </a:lnTo>
                  <a:lnTo>
                    <a:pt x="70" y="22"/>
                  </a:lnTo>
                  <a:lnTo>
                    <a:pt x="70" y="27"/>
                  </a:lnTo>
                  <a:lnTo>
                    <a:pt x="78" y="32"/>
                  </a:lnTo>
                  <a:lnTo>
                    <a:pt x="82" y="41"/>
                  </a:lnTo>
                  <a:lnTo>
                    <a:pt x="76" y="49"/>
                  </a:lnTo>
                  <a:lnTo>
                    <a:pt x="85" y="64"/>
                  </a:lnTo>
                  <a:lnTo>
                    <a:pt x="84" y="76"/>
                  </a:lnTo>
                  <a:lnTo>
                    <a:pt x="85" y="84"/>
                  </a:lnTo>
                  <a:lnTo>
                    <a:pt x="83" y="93"/>
                  </a:lnTo>
                  <a:lnTo>
                    <a:pt x="87" y="97"/>
                  </a:lnTo>
                  <a:lnTo>
                    <a:pt x="85" y="102"/>
                  </a:lnTo>
                  <a:lnTo>
                    <a:pt x="89" y="110"/>
                  </a:lnTo>
                  <a:lnTo>
                    <a:pt x="89" y="116"/>
                  </a:lnTo>
                  <a:lnTo>
                    <a:pt x="85" y="123"/>
                  </a:lnTo>
                  <a:lnTo>
                    <a:pt x="87" y="129"/>
                  </a:lnTo>
                  <a:lnTo>
                    <a:pt x="93" y="131"/>
                  </a:lnTo>
                  <a:lnTo>
                    <a:pt x="101" y="142"/>
                  </a:lnTo>
                  <a:lnTo>
                    <a:pt x="84" y="164"/>
                  </a:lnTo>
                  <a:lnTo>
                    <a:pt x="74" y="179"/>
                  </a:lnTo>
                  <a:lnTo>
                    <a:pt x="72" y="18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57" name="Freeform 359"/>
            <p:cNvSpPr>
              <a:spLocks/>
            </p:cNvSpPr>
            <p:nvPr/>
          </p:nvSpPr>
          <p:spPr bwMode="gray">
            <a:xfrm>
              <a:off x="4920068" y="2366399"/>
              <a:ext cx="96632" cy="93416"/>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0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0 h 37"/>
                <a:gd name="T28" fmla="*/ 2147483647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7"/>
                <a:gd name="T59" fmla="*/ 40 w 4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7">
                  <a:moveTo>
                    <a:pt x="40" y="36"/>
                  </a:moveTo>
                  <a:lnTo>
                    <a:pt x="30" y="37"/>
                  </a:lnTo>
                  <a:lnTo>
                    <a:pt x="25" y="35"/>
                  </a:lnTo>
                  <a:lnTo>
                    <a:pt x="22" y="29"/>
                  </a:lnTo>
                  <a:lnTo>
                    <a:pt x="17" y="29"/>
                  </a:lnTo>
                  <a:lnTo>
                    <a:pt x="11" y="30"/>
                  </a:lnTo>
                  <a:lnTo>
                    <a:pt x="9" y="26"/>
                  </a:lnTo>
                  <a:lnTo>
                    <a:pt x="4" y="24"/>
                  </a:lnTo>
                  <a:lnTo>
                    <a:pt x="4" y="16"/>
                  </a:lnTo>
                  <a:lnTo>
                    <a:pt x="0" y="13"/>
                  </a:lnTo>
                  <a:lnTo>
                    <a:pt x="1" y="11"/>
                  </a:lnTo>
                  <a:lnTo>
                    <a:pt x="12" y="2"/>
                  </a:lnTo>
                  <a:lnTo>
                    <a:pt x="19" y="2"/>
                  </a:lnTo>
                  <a:lnTo>
                    <a:pt x="24" y="0"/>
                  </a:lnTo>
                  <a:lnTo>
                    <a:pt x="28" y="1"/>
                  </a:lnTo>
                  <a:lnTo>
                    <a:pt x="40" y="2"/>
                  </a:lnTo>
                  <a:lnTo>
                    <a:pt x="37" y="19"/>
                  </a:lnTo>
                  <a:lnTo>
                    <a:pt x="40" y="27"/>
                  </a:lnTo>
                  <a:lnTo>
                    <a:pt x="40" y="3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58" name="Freeform 360"/>
            <p:cNvSpPr>
              <a:spLocks/>
            </p:cNvSpPr>
            <p:nvPr/>
          </p:nvSpPr>
          <p:spPr bwMode="gray">
            <a:xfrm>
              <a:off x="4949803" y="1774776"/>
              <a:ext cx="13009" cy="5839"/>
            </a:xfrm>
            <a:custGeom>
              <a:avLst/>
              <a:gdLst>
                <a:gd name="T0" fmla="*/ 2147483647 w 5"/>
                <a:gd name="T1" fmla="*/ 0 h 2"/>
                <a:gd name="T2" fmla="*/ 2147483647 w 5"/>
                <a:gd name="T3" fmla="*/ 2147483647 h 2"/>
                <a:gd name="T4" fmla="*/ 0 w 5"/>
                <a:gd name="T5" fmla="*/ 2147483647 h 2"/>
                <a:gd name="T6" fmla="*/ 2147483647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4" y="0"/>
                  </a:moveTo>
                  <a:lnTo>
                    <a:pt x="5" y="2"/>
                  </a:lnTo>
                  <a:lnTo>
                    <a:pt x="0" y="2"/>
                  </a:lnTo>
                  <a:lnTo>
                    <a:pt x="4" y="0"/>
                  </a:lnTo>
                  <a:close/>
                </a:path>
              </a:pathLst>
            </a:custGeom>
            <a:solidFill>
              <a:srgbClr val="FFFFFF"/>
            </a:solidFill>
            <a:ln w="952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59" name="Freeform 361"/>
            <p:cNvSpPr>
              <a:spLocks/>
            </p:cNvSpPr>
            <p:nvPr/>
          </p:nvSpPr>
          <p:spPr bwMode="gray">
            <a:xfrm>
              <a:off x="4513097" y="1774767"/>
              <a:ext cx="577936" cy="681156"/>
            </a:xfrm>
            <a:custGeom>
              <a:avLst/>
              <a:gdLst>
                <a:gd name="T0" fmla="*/ 2147483647 w 239"/>
                <a:gd name="T1" fmla="*/ 2147483647 h 268"/>
                <a:gd name="T2" fmla="*/ 2147483647 w 239"/>
                <a:gd name="T3" fmla="*/ 2147483647 h 268"/>
                <a:gd name="T4" fmla="*/ 2147483647 w 239"/>
                <a:gd name="T5" fmla="*/ 2147483647 h 268"/>
                <a:gd name="T6" fmla="*/ 2147483647 w 239"/>
                <a:gd name="T7" fmla="*/ 2147483647 h 268"/>
                <a:gd name="T8" fmla="*/ 2147483647 w 239"/>
                <a:gd name="T9" fmla="*/ 2147483647 h 268"/>
                <a:gd name="T10" fmla="*/ 2147483647 w 239"/>
                <a:gd name="T11" fmla="*/ 2147483647 h 268"/>
                <a:gd name="T12" fmla="*/ 2147483647 w 239"/>
                <a:gd name="T13" fmla="*/ 2147483647 h 268"/>
                <a:gd name="T14" fmla="*/ 2147483647 w 239"/>
                <a:gd name="T15" fmla="*/ 2147483647 h 268"/>
                <a:gd name="T16" fmla="*/ 2147483647 w 239"/>
                <a:gd name="T17" fmla="*/ 2147483647 h 268"/>
                <a:gd name="T18" fmla="*/ 2147483647 w 239"/>
                <a:gd name="T19" fmla="*/ 2147483647 h 268"/>
                <a:gd name="T20" fmla="*/ 2147483647 w 239"/>
                <a:gd name="T21" fmla="*/ 2147483647 h 268"/>
                <a:gd name="T22" fmla="*/ 2147483647 w 239"/>
                <a:gd name="T23" fmla="*/ 2147483647 h 268"/>
                <a:gd name="T24" fmla="*/ 2147483647 w 239"/>
                <a:gd name="T25" fmla="*/ 2147483647 h 268"/>
                <a:gd name="T26" fmla="*/ 2147483647 w 239"/>
                <a:gd name="T27" fmla="*/ 2147483647 h 268"/>
                <a:gd name="T28" fmla="*/ 2147483647 w 239"/>
                <a:gd name="T29" fmla="*/ 2147483647 h 268"/>
                <a:gd name="T30" fmla="*/ 2147483647 w 239"/>
                <a:gd name="T31" fmla="*/ 2147483647 h 268"/>
                <a:gd name="T32" fmla="*/ 2147483647 w 239"/>
                <a:gd name="T33" fmla="*/ 2147483647 h 268"/>
                <a:gd name="T34" fmla="*/ 2147483647 w 239"/>
                <a:gd name="T35" fmla="*/ 2147483647 h 268"/>
                <a:gd name="T36" fmla="*/ 2147483647 w 239"/>
                <a:gd name="T37" fmla="*/ 2147483647 h 268"/>
                <a:gd name="T38" fmla="*/ 2147483647 w 239"/>
                <a:gd name="T39" fmla="*/ 2147483647 h 268"/>
                <a:gd name="T40" fmla="*/ 2147483647 w 239"/>
                <a:gd name="T41" fmla="*/ 2147483647 h 268"/>
                <a:gd name="T42" fmla="*/ 2147483647 w 239"/>
                <a:gd name="T43" fmla="*/ 2147483647 h 268"/>
                <a:gd name="T44" fmla="*/ 2147483647 w 239"/>
                <a:gd name="T45" fmla="*/ 2147483647 h 268"/>
                <a:gd name="T46" fmla="*/ 2147483647 w 239"/>
                <a:gd name="T47" fmla="*/ 2147483647 h 268"/>
                <a:gd name="T48" fmla="*/ 2147483647 w 239"/>
                <a:gd name="T49" fmla="*/ 2147483647 h 268"/>
                <a:gd name="T50" fmla="*/ 0 w 239"/>
                <a:gd name="T51" fmla="*/ 2147483647 h 268"/>
                <a:gd name="T52" fmla="*/ 2147483647 w 239"/>
                <a:gd name="T53" fmla="*/ 2147483647 h 268"/>
                <a:gd name="T54" fmla="*/ 2147483647 w 239"/>
                <a:gd name="T55" fmla="*/ 2147483647 h 268"/>
                <a:gd name="T56" fmla="*/ 2147483647 w 239"/>
                <a:gd name="T57" fmla="*/ 2147483647 h 268"/>
                <a:gd name="T58" fmla="*/ 2147483647 w 239"/>
                <a:gd name="T59" fmla="*/ 2147483647 h 268"/>
                <a:gd name="T60" fmla="*/ 2147483647 w 239"/>
                <a:gd name="T61" fmla="*/ 2147483647 h 268"/>
                <a:gd name="T62" fmla="*/ 2147483647 w 239"/>
                <a:gd name="T63" fmla="*/ 2147483647 h 268"/>
                <a:gd name="T64" fmla="*/ 2147483647 w 239"/>
                <a:gd name="T65" fmla="*/ 2147483647 h 268"/>
                <a:gd name="T66" fmla="*/ 2147483647 w 239"/>
                <a:gd name="T67" fmla="*/ 2147483647 h 268"/>
                <a:gd name="T68" fmla="*/ 2147483647 w 239"/>
                <a:gd name="T69" fmla="*/ 2147483647 h 268"/>
                <a:gd name="T70" fmla="*/ 2147483647 w 239"/>
                <a:gd name="T71" fmla="*/ 2147483647 h 268"/>
                <a:gd name="T72" fmla="*/ 2147483647 w 239"/>
                <a:gd name="T73" fmla="*/ 2147483647 h 268"/>
                <a:gd name="T74" fmla="*/ 2147483647 w 239"/>
                <a:gd name="T75" fmla="*/ 2147483647 h 268"/>
                <a:gd name="T76" fmla="*/ 2147483647 w 239"/>
                <a:gd name="T77" fmla="*/ 2147483647 h 268"/>
                <a:gd name="T78" fmla="*/ 2147483647 w 239"/>
                <a:gd name="T79" fmla="*/ 2147483647 h 268"/>
                <a:gd name="T80" fmla="*/ 2147483647 w 239"/>
                <a:gd name="T81" fmla="*/ 2147483647 h 268"/>
                <a:gd name="T82" fmla="*/ 2147483647 w 239"/>
                <a:gd name="T83" fmla="*/ 2147483647 h 268"/>
                <a:gd name="T84" fmla="*/ 2147483647 w 239"/>
                <a:gd name="T85" fmla="*/ 2147483647 h 268"/>
                <a:gd name="T86" fmla="*/ 2147483647 w 239"/>
                <a:gd name="T87" fmla="*/ 2147483647 h 268"/>
                <a:gd name="T88" fmla="*/ 2147483647 w 239"/>
                <a:gd name="T89" fmla="*/ 2147483647 h 268"/>
                <a:gd name="T90" fmla="*/ 2147483647 w 239"/>
                <a:gd name="T91" fmla="*/ 2147483647 h 268"/>
                <a:gd name="T92" fmla="*/ 2147483647 w 239"/>
                <a:gd name="T93" fmla="*/ 2147483647 h 268"/>
                <a:gd name="T94" fmla="*/ 2147483647 w 239"/>
                <a:gd name="T95" fmla="*/ 2147483647 h 268"/>
                <a:gd name="T96" fmla="*/ 2147483647 w 239"/>
                <a:gd name="T97" fmla="*/ 2147483647 h 268"/>
                <a:gd name="T98" fmla="*/ 2147483647 w 239"/>
                <a:gd name="T99" fmla="*/ 2147483647 h 268"/>
                <a:gd name="T100" fmla="*/ 2147483647 w 239"/>
                <a:gd name="T101" fmla="*/ 2147483647 h 268"/>
                <a:gd name="T102" fmla="*/ 2147483647 w 239"/>
                <a:gd name="T103" fmla="*/ 2147483647 h 268"/>
                <a:gd name="T104" fmla="*/ 2147483647 w 239"/>
                <a:gd name="T105" fmla="*/ 2147483647 h 268"/>
                <a:gd name="T106" fmla="*/ 2147483647 w 239"/>
                <a:gd name="T107" fmla="*/ 0 h 268"/>
                <a:gd name="T108" fmla="*/ 2147483647 w 239"/>
                <a:gd name="T109" fmla="*/ 2147483647 h 268"/>
                <a:gd name="T110" fmla="*/ 2147483647 w 239"/>
                <a:gd name="T111" fmla="*/ 2147483647 h 268"/>
                <a:gd name="T112" fmla="*/ 2147483647 w 239"/>
                <a:gd name="T113" fmla="*/ 2147483647 h 268"/>
                <a:gd name="T114" fmla="*/ 2147483647 w 239"/>
                <a:gd name="T115" fmla="*/ 2147483647 h 2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9"/>
                <a:gd name="T175" fmla="*/ 0 h 268"/>
                <a:gd name="T176" fmla="*/ 239 w 239"/>
                <a:gd name="T177" fmla="*/ 268 h 2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9" h="268">
                  <a:moveTo>
                    <a:pt x="221" y="35"/>
                  </a:moveTo>
                  <a:lnTo>
                    <a:pt x="221" y="25"/>
                  </a:lnTo>
                  <a:lnTo>
                    <a:pt x="212" y="20"/>
                  </a:lnTo>
                  <a:lnTo>
                    <a:pt x="204" y="21"/>
                  </a:lnTo>
                  <a:lnTo>
                    <a:pt x="196" y="25"/>
                  </a:lnTo>
                  <a:lnTo>
                    <a:pt x="195" y="37"/>
                  </a:lnTo>
                  <a:lnTo>
                    <a:pt x="188" y="42"/>
                  </a:lnTo>
                  <a:lnTo>
                    <a:pt x="186" y="42"/>
                  </a:lnTo>
                  <a:lnTo>
                    <a:pt x="182" y="40"/>
                  </a:lnTo>
                  <a:lnTo>
                    <a:pt x="177" y="40"/>
                  </a:lnTo>
                  <a:lnTo>
                    <a:pt x="170" y="43"/>
                  </a:lnTo>
                  <a:lnTo>
                    <a:pt x="163" y="41"/>
                  </a:lnTo>
                  <a:lnTo>
                    <a:pt x="155" y="33"/>
                  </a:lnTo>
                  <a:lnTo>
                    <a:pt x="149" y="33"/>
                  </a:lnTo>
                  <a:lnTo>
                    <a:pt x="145" y="36"/>
                  </a:lnTo>
                  <a:lnTo>
                    <a:pt x="140" y="36"/>
                  </a:lnTo>
                  <a:lnTo>
                    <a:pt x="138" y="44"/>
                  </a:lnTo>
                  <a:lnTo>
                    <a:pt x="133" y="46"/>
                  </a:lnTo>
                  <a:lnTo>
                    <a:pt x="128" y="44"/>
                  </a:lnTo>
                  <a:lnTo>
                    <a:pt x="122" y="45"/>
                  </a:lnTo>
                  <a:lnTo>
                    <a:pt x="120" y="51"/>
                  </a:lnTo>
                  <a:lnTo>
                    <a:pt x="113" y="53"/>
                  </a:lnTo>
                  <a:lnTo>
                    <a:pt x="110" y="58"/>
                  </a:lnTo>
                  <a:lnTo>
                    <a:pt x="103" y="64"/>
                  </a:lnTo>
                  <a:lnTo>
                    <a:pt x="106" y="66"/>
                  </a:lnTo>
                  <a:lnTo>
                    <a:pt x="105" y="71"/>
                  </a:lnTo>
                  <a:lnTo>
                    <a:pt x="95" y="82"/>
                  </a:lnTo>
                  <a:lnTo>
                    <a:pt x="90" y="84"/>
                  </a:lnTo>
                  <a:lnTo>
                    <a:pt x="86" y="90"/>
                  </a:lnTo>
                  <a:lnTo>
                    <a:pt x="89" y="96"/>
                  </a:lnTo>
                  <a:lnTo>
                    <a:pt x="87" y="115"/>
                  </a:lnTo>
                  <a:lnTo>
                    <a:pt x="81" y="125"/>
                  </a:lnTo>
                  <a:lnTo>
                    <a:pt x="86" y="134"/>
                  </a:lnTo>
                  <a:lnTo>
                    <a:pt x="81" y="141"/>
                  </a:lnTo>
                  <a:lnTo>
                    <a:pt x="72" y="138"/>
                  </a:lnTo>
                  <a:lnTo>
                    <a:pt x="67" y="145"/>
                  </a:lnTo>
                  <a:lnTo>
                    <a:pt x="67" y="162"/>
                  </a:lnTo>
                  <a:lnTo>
                    <a:pt x="69" y="187"/>
                  </a:lnTo>
                  <a:lnTo>
                    <a:pt x="73" y="193"/>
                  </a:lnTo>
                  <a:lnTo>
                    <a:pt x="73" y="202"/>
                  </a:lnTo>
                  <a:lnTo>
                    <a:pt x="67" y="204"/>
                  </a:lnTo>
                  <a:lnTo>
                    <a:pt x="67" y="207"/>
                  </a:lnTo>
                  <a:lnTo>
                    <a:pt x="71" y="213"/>
                  </a:lnTo>
                  <a:lnTo>
                    <a:pt x="69" y="220"/>
                  </a:lnTo>
                  <a:lnTo>
                    <a:pt x="66" y="224"/>
                  </a:lnTo>
                  <a:lnTo>
                    <a:pt x="64" y="243"/>
                  </a:lnTo>
                  <a:lnTo>
                    <a:pt x="63" y="248"/>
                  </a:lnTo>
                  <a:lnTo>
                    <a:pt x="61" y="257"/>
                  </a:lnTo>
                  <a:lnTo>
                    <a:pt x="59" y="251"/>
                  </a:lnTo>
                  <a:lnTo>
                    <a:pt x="59" y="245"/>
                  </a:lnTo>
                  <a:lnTo>
                    <a:pt x="54" y="240"/>
                  </a:lnTo>
                  <a:lnTo>
                    <a:pt x="56" y="234"/>
                  </a:lnTo>
                  <a:lnTo>
                    <a:pt x="53" y="233"/>
                  </a:lnTo>
                  <a:lnTo>
                    <a:pt x="51" y="235"/>
                  </a:lnTo>
                  <a:lnTo>
                    <a:pt x="51" y="241"/>
                  </a:lnTo>
                  <a:lnTo>
                    <a:pt x="47" y="245"/>
                  </a:lnTo>
                  <a:lnTo>
                    <a:pt x="42" y="245"/>
                  </a:lnTo>
                  <a:lnTo>
                    <a:pt x="43" y="243"/>
                  </a:lnTo>
                  <a:lnTo>
                    <a:pt x="39" y="246"/>
                  </a:lnTo>
                  <a:lnTo>
                    <a:pt x="39" y="249"/>
                  </a:lnTo>
                  <a:lnTo>
                    <a:pt x="33" y="258"/>
                  </a:lnTo>
                  <a:lnTo>
                    <a:pt x="29" y="261"/>
                  </a:lnTo>
                  <a:lnTo>
                    <a:pt x="24" y="265"/>
                  </a:lnTo>
                  <a:lnTo>
                    <a:pt x="18" y="268"/>
                  </a:lnTo>
                  <a:lnTo>
                    <a:pt x="15" y="262"/>
                  </a:lnTo>
                  <a:lnTo>
                    <a:pt x="18" y="257"/>
                  </a:lnTo>
                  <a:lnTo>
                    <a:pt x="15" y="256"/>
                  </a:lnTo>
                  <a:lnTo>
                    <a:pt x="14" y="258"/>
                  </a:lnTo>
                  <a:lnTo>
                    <a:pt x="9" y="258"/>
                  </a:lnTo>
                  <a:lnTo>
                    <a:pt x="9" y="253"/>
                  </a:lnTo>
                  <a:lnTo>
                    <a:pt x="7" y="253"/>
                  </a:lnTo>
                  <a:lnTo>
                    <a:pt x="4" y="248"/>
                  </a:lnTo>
                  <a:lnTo>
                    <a:pt x="5" y="245"/>
                  </a:lnTo>
                  <a:lnTo>
                    <a:pt x="9" y="244"/>
                  </a:lnTo>
                  <a:lnTo>
                    <a:pt x="9" y="240"/>
                  </a:lnTo>
                  <a:lnTo>
                    <a:pt x="12" y="236"/>
                  </a:lnTo>
                  <a:lnTo>
                    <a:pt x="9" y="235"/>
                  </a:lnTo>
                  <a:lnTo>
                    <a:pt x="7" y="238"/>
                  </a:lnTo>
                  <a:lnTo>
                    <a:pt x="3" y="239"/>
                  </a:lnTo>
                  <a:lnTo>
                    <a:pt x="3" y="235"/>
                  </a:lnTo>
                  <a:lnTo>
                    <a:pt x="4" y="231"/>
                  </a:lnTo>
                  <a:lnTo>
                    <a:pt x="8" y="229"/>
                  </a:lnTo>
                  <a:lnTo>
                    <a:pt x="10" y="225"/>
                  </a:lnTo>
                  <a:lnTo>
                    <a:pt x="14" y="219"/>
                  </a:lnTo>
                  <a:lnTo>
                    <a:pt x="15" y="215"/>
                  </a:lnTo>
                  <a:lnTo>
                    <a:pt x="13" y="216"/>
                  </a:lnTo>
                  <a:lnTo>
                    <a:pt x="9" y="221"/>
                  </a:lnTo>
                  <a:lnTo>
                    <a:pt x="6" y="221"/>
                  </a:lnTo>
                  <a:lnTo>
                    <a:pt x="3" y="219"/>
                  </a:lnTo>
                  <a:lnTo>
                    <a:pt x="6" y="215"/>
                  </a:lnTo>
                  <a:lnTo>
                    <a:pt x="5" y="213"/>
                  </a:lnTo>
                  <a:lnTo>
                    <a:pt x="3" y="211"/>
                  </a:lnTo>
                  <a:lnTo>
                    <a:pt x="2" y="207"/>
                  </a:lnTo>
                  <a:lnTo>
                    <a:pt x="8" y="206"/>
                  </a:lnTo>
                  <a:lnTo>
                    <a:pt x="11" y="206"/>
                  </a:lnTo>
                  <a:lnTo>
                    <a:pt x="14" y="205"/>
                  </a:lnTo>
                  <a:lnTo>
                    <a:pt x="17" y="204"/>
                  </a:lnTo>
                  <a:lnTo>
                    <a:pt x="21" y="203"/>
                  </a:lnTo>
                  <a:lnTo>
                    <a:pt x="22" y="200"/>
                  </a:lnTo>
                  <a:lnTo>
                    <a:pt x="18" y="201"/>
                  </a:lnTo>
                  <a:lnTo>
                    <a:pt x="15" y="202"/>
                  </a:lnTo>
                  <a:lnTo>
                    <a:pt x="7" y="202"/>
                  </a:lnTo>
                  <a:lnTo>
                    <a:pt x="5" y="204"/>
                  </a:lnTo>
                  <a:lnTo>
                    <a:pt x="0" y="203"/>
                  </a:lnTo>
                  <a:lnTo>
                    <a:pt x="1" y="196"/>
                  </a:lnTo>
                  <a:lnTo>
                    <a:pt x="0" y="190"/>
                  </a:lnTo>
                  <a:lnTo>
                    <a:pt x="2" y="188"/>
                  </a:lnTo>
                  <a:lnTo>
                    <a:pt x="2" y="185"/>
                  </a:lnTo>
                  <a:lnTo>
                    <a:pt x="4" y="182"/>
                  </a:lnTo>
                  <a:lnTo>
                    <a:pt x="7" y="181"/>
                  </a:lnTo>
                  <a:lnTo>
                    <a:pt x="10" y="175"/>
                  </a:lnTo>
                  <a:lnTo>
                    <a:pt x="18" y="175"/>
                  </a:lnTo>
                  <a:lnTo>
                    <a:pt x="18" y="173"/>
                  </a:lnTo>
                  <a:lnTo>
                    <a:pt x="15" y="172"/>
                  </a:lnTo>
                  <a:lnTo>
                    <a:pt x="16" y="169"/>
                  </a:lnTo>
                  <a:lnTo>
                    <a:pt x="20" y="168"/>
                  </a:lnTo>
                  <a:lnTo>
                    <a:pt x="20" y="164"/>
                  </a:lnTo>
                  <a:lnTo>
                    <a:pt x="24" y="161"/>
                  </a:lnTo>
                  <a:lnTo>
                    <a:pt x="28" y="161"/>
                  </a:lnTo>
                  <a:lnTo>
                    <a:pt x="29" y="158"/>
                  </a:lnTo>
                  <a:lnTo>
                    <a:pt x="35" y="154"/>
                  </a:lnTo>
                  <a:lnTo>
                    <a:pt x="38" y="155"/>
                  </a:lnTo>
                  <a:lnTo>
                    <a:pt x="39" y="152"/>
                  </a:lnTo>
                  <a:lnTo>
                    <a:pt x="42" y="150"/>
                  </a:lnTo>
                  <a:lnTo>
                    <a:pt x="43" y="142"/>
                  </a:lnTo>
                  <a:lnTo>
                    <a:pt x="56" y="128"/>
                  </a:lnTo>
                  <a:lnTo>
                    <a:pt x="56" y="124"/>
                  </a:lnTo>
                  <a:lnTo>
                    <a:pt x="64" y="113"/>
                  </a:lnTo>
                  <a:lnTo>
                    <a:pt x="68" y="112"/>
                  </a:lnTo>
                  <a:lnTo>
                    <a:pt x="71" y="108"/>
                  </a:lnTo>
                  <a:lnTo>
                    <a:pt x="67" y="109"/>
                  </a:lnTo>
                  <a:lnTo>
                    <a:pt x="67" y="107"/>
                  </a:lnTo>
                  <a:lnTo>
                    <a:pt x="70" y="103"/>
                  </a:lnTo>
                  <a:lnTo>
                    <a:pt x="72" y="95"/>
                  </a:lnTo>
                  <a:lnTo>
                    <a:pt x="73" y="88"/>
                  </a:lnTo>
                  <a:lnTo>
                    <a:pt x="79" y="88"/>
                  </a:lnTo>
                  <a:lnTo>
                    <a:pt x="82" y="84"/>
                  </a:lnTo>
                  <a:lnTo>
                    <a:pt x="79" y="82"/>
                  </a:lnTo>
                  <a:lnTo>
                    <a:pt x="74" y="84"/>
                  </a:lnTo>
                  <a:lnTo>
                    <a:pt x="74" y="78"/>
                  </a:lnTo>
                  <a:lnTo>
                    <a:pt x="77" y="77"/>
                  </a:lnTo>
                  <a:lnTo>
                    <a:pt x="83" y="71"/>
                  </a:lnTo>
                  <a:lnTo>
                    <a:pt x="87" y="68"/>
                  </a:lnTo>
                  <a:lnTo>
                    <a:pt x="91" y="68"/>
                  </a:lnTo>
                  <a:lnTo>
                    <a:pt x="94" y="66"/>
                  </a:lnTo>
                  <a:lnTo>
                    <a:pt x="90" y="65"/>
                  </a:lnTo>
                  <a:lnTo>
                    <a:pt x="90" y="64"/>
                  </a:lnTo>
                  <a:lnTo>
                    <a:pt x="94" y="63"/>
                  </a:lnTo>
                  <a:lnTo>
                    <a:pt x="98" y="63"/>
                  </a:lnTo>
                  <a:lnTo>
                    <a:pt x="99" y="60"/>
                  </a:lnTo>
                  <a:lnTo>
                    <a:pt x="92" y="60"/>
                  </a:lnTo>
                  <a:lnTo>
                    <a:pt x="100" y="53"/>
                  </a:lnTo>
                  <a:lnTo>
                    <a:pt x="103" y="55"/>
                  </a:lnTo>
                  <a:lnTo>
                    <a:pt x="106" y="54"/>
                  </a:lnTo>
                  <a:lnTo>
                    <a:pt x="105" y="49"/>
                  </a:lnTo>
                  <a:lnTo>
                    <a:pt x="112" y="49"/>
                  </a:lnTo>
                  <a:lnTo>
                    <a:pt x="113" y="47"/>
                  </a:lnTo>
                  <a:lnTo>
                    <a:pt x="109" y="47"/>
                  </a:lnTo>
                  <a:lnTo>
                    <a:pt x="104" y="48"/>
                  </a:lnTo>
                  <a:lnTo>
                    <a:pt x="108" y="44"/>
                  </a:lnTo>
                  <a:lnTo>
                    <a:pt x="113" y="44"/>
                  </a:lnTo>
                  <a:lnTo>
                    <a:pt x="116" y="41"/>
                  </a:lnTo>
                  <a:lnTo>
                    <a:pt x="116" y="39"/>
                  </a:lnTo>
                  <a:lnTo>
                    <a:pt x="118" y="35"/>
                  </a:lnTo>
                  <a:lnTo>
                    <a:pt x="123" y="34"/>
                  </a:lnTo>
                  <a:lnTo>
                    <a:pt x="124" y="36"/>
                  </a:lnTo>
                  <a:lnTo>
                    <a:pt x="127" y="34"/>
                  </a:lnTo>
                  <a:lnTo>
                    <a:pt x="127" y="31"/>
                  </a:lnTo>
                  <a:lnTo>
                    <a:pt x="131" y="32"/>
                  </a:lnTo>
                  <a:lnTo>
                    <a:pt x="133" y="32"/>
                  </a:lnTo>
                  <a:lnTo>
                    <a:pt x="129" y="29"/>
                  </a:lnTo>
                  <a:lnTo>
                    <a:pt x="131" y="26"/>
                  </a:lnTo>
                  <a:lnTo>
                    <a:pt x="134" y="26"/>
                  </a:lnTo>
                  <a:lnTo>
                    <a:pt x="135" y="29"/>
                  </a:lnTo>
                  <a:lnTo>
                    <a:pt x="137" y="24"/>
                  </a:lnTo>
                  <a:lnTo>
                    <a:pt x="139" y="22"/>
                  </a:lnTo>
                  <a:lnTo>
                    <a:pt x="142" y="23"/>
                  </a:lnTo>
                  <a:lnTo>
                    <a:pt x="140" y="26"/>
                  </a:lnTo>
                  <a:lnTo>
                    <a:pt x="139" y="30"/>
                  </a:lnTo>
                  <a:lnTo>
                    <a:pt x="140" y="32"/>
                  </a:lnTo>
                  <a:lnTo>
                    <a:pt x="143" y="32"/>
                  </a:lnTo>
                  <a:lnTo>
                    <a:pt x="145" y="29"/>
                  </a:lnTo>
                  <a:lnTo>
                    <a:pt x="145" y="25"/>
                  </a:lnTo>
                  <a:lnTo>
                    <a:pt x="148" y="23"/>
                  </a:lnTo>
                  <a:lnTo>
                    <a:pt x="153" y="22"/>
                  </a:lnTo>
                  <a:lnTo>
                    <a:pt x="154" y="24"/>
                  </a:lnTo>
                  <a:lnTo>
                    <a:pt x="157" y="24"/>
                  </a:lnTo>
                  <a:lnTo>
                    <a:pt x="158" y="22"/>
                  </a:lnTo>
                  <a:lnTo>
                    <a:pt x="150" y="18"/>
                  </a:lnTo>
                  <a:lnTo>
                    <a:pt x="151" y="16"/>
                  </a:lnTo>
                  <a:lnTo>
                    <a:pt x="155" y="15"/>
                  </a:lnTo>
                  <a:lnTo>
                    <a:pt x="160" y="16"/>
                  </a:lnTo>
                  <a:lnTo>
                    <a:pt x="164" y="20"/>
                  </a:lnTo>
                  <a:lnTo>
                    <a:pt x="166" y="22"/>
                  </a:lnTo>
                  <a:lnTo>
                    <a:pt x="172" y="21"/>
                  </a:lnTo>
                  <a:lnTo>
                    <a:pt x="171" y="17"/>
                  </a:lnTo>
                  <a:lnTo>
                    <a:pt x="174" y="13"/>
                  </a:lnTo>
                  <a:lnTo>
                    <a:pt x="179" y="12"/>
                  </a:lnTo>
                  <a:lnTo>
                    <a:pt x="181" y="10"/>
                  </a:lnTo>
                  <a:lnTo>
                    <a:pt x="184" y="8"/>
                  </a:lnTo>
                  <a:lnTo>
                    <a:pt x="181" y="6"/>
                  </a:lnTo>
                  <a:lnTo>
                    <a:pt x="182" y="3"/>
                  </a:lnTo>
                  <a:lnTo>
                    <a:pt x="185" y="3"/>
                  </a:lnTo>
                  <a:lnTo>
                    <a:pt x="192" y="4"/>
                  </a:lnTo>
                  <a:lnTo>
                    <a:pt x="194" y="6"/>
                  </a:lnTo>
                  <a:lnTo>
                    <a:pt x="190" y="8"/>
                  </a:lnTo>
                  <a:lnTo>
                    <a:pt x="186" y="12"/>
                  </a:lnTo>
                  <a:lnTo>
                    <a:pt x="185" y="19"/>
                  </a:lnTo>
                  <a:lnTo>
                    <a:pt x="192" y="15"/>
                  </a:lnTo>
                  <a:lnTo>
                    <a:pt x="194" y="10"/>
                  </a:lnTo>
                  <a:lnTo>
                    <a:pt x="198" y="5"/>
                  </a:lnTo>
                  <a:lnTo>
                    <a:pt x="202" y="5"/>
                  </a:lnTo>
                  <a:lnTo>
                    <a:pt x="200" y="7"/>
                  </a:lnTo>
                  <a:lnTo>
                    <a:pt x="202" y="9"/>
                  </a:lnTo>
                  <a:lnTo>
                    <a:pt x="205" y="4"/>
                  </a:lnTo>
                  <a:lnTo>
                    <a:pt x="204" y="0"/>
                  </a:lnTo>
                  <a:lnTo>
                    <a:pt x="213" y="1"/>
                  </a:lnTo>
                  <a:lnTo>
                    <a:pt x="217" y="4"/>
                  </a:lnTo>
                  <a:lnTo>
                    <a:pt x="213" y="7"/>
                  </a:lnTo>
                  <a:lnTo>
                    <a:pt x="216" y="9"/>
                  </a:lnTo>
                  <a:lnTo>
                    <a:pt x="219" y="6"/>
                  </a:lnTo>
                  <a:lnTo>
                    <a:pt x="223" y="5"/>
                  </a:lnTo>
                  <a:lnTo>
                    <a:pt x="236" y="13"/>
                  </a:lnTo>
                  <a:lnTo>
                    <a:pt x="230" y="19"/>
                  </a:lnTo>
                  <a:lnTo>
                    <a:pt x="220" y="17"/>
                  </a:lnTo>
                  <a:lnTo>
                    <a:pt x="219" y="19"/>
                  </a:lnTo>
                  <a:lnTo>
                    <a:pt x="227" y="23"/>
                  </a:lnTo>
                  <a:lnTo>
                    <a:pt x="227" y="25"/>
                  </a:lnTo>
                  <a:lnTo>
                    <a:pt x="230" y="26"/>
                  </a:lnTo>
                  <a:lnTo>
                    <a:pt x="235" y="23"/>
                  </a:lnTo>
                  <a:lnTo>
                    <a:pt x="239" y="25"/>
                  </a:lnTo>
                  <a:lnTo>
                    <a:pt x="226" y="30"/>
                  </a:lnTo>
                  <a:lnTo>
                    <a:pt x="226" y="32"/>
                  </a:lnTo>
                  <a:lnTo>
                    <a:pt x="221" y="35"/>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60" name="Freeform 362"/>
            <p:cNvSpPr>
              <a:spLocks/>
            </p:cNvSpPr>
            <p:nvPr/>
          </p:nvSpPr>
          <p:spPr bwMode="gray">
            <a:xfrm>
              <a:off x="4871752" y="2520155"/>
              <a:ext cx="124508" cy="107039"/>
            </a:xfrm>
            <a:custGeom>
              <a:avLst/>
              <a:gdLst>
                <a:gd name="T0" fmla="*/ 2147483647 w 51"/>
                <a:gd name="T1" fmla="*/ 2147483647 h 43"/>
                <a:gd name="T2" fmla="*/ 0 w 51"/>
                <a:gd name="T3" fmla="*/ 2147483647 h 43"/>
                <a:gd name="T4" fmla="*/ 2147483647 w 51"/>
                <a:gd name="T5" fmla="*/ 0 h 43"/>
                <a:gd name="T6" fmla="*/ 2147483647 w 51"/>
                <a:gd name="T7" fmla="*/ 0 h 43"/>
                <a:gd name="T8" fmla="*/ 2147483647 w 51"/>
                <a:gd name="T9" fmla="*/ 2147483647 h 43"/>
                <a:gd name="T10" fmla="*/ 2147483647 w 51"/>
                <a:gd name="T11" fmla="*/ 2147483647 h 43"/>
                <a:gd name="T12" fmla="*/ 2147483647 w 51"/>
                <a:gd name="T13" fmla="*/ 2147483647 h 43"/>
                <a:gd name="T14" fmla="*/ 2147483647 w 51"/>
                <a:gd name="T15" fmla="*/ 2147483647 h 43"/>
                <a:gd name="T16" fmla="*/ 2147483647 w 51"/>
                <a:gd name="T17" fmla="*/ 2147483647 h 43"/>
                <a:gd name="T18" fmla="*/ 2147483647 w 51"/>
                <a:gd name="T19" fmla="*/ 2147483647 h 43"/>
                <a:gd name="T20" fmla="*/ 2147483647 w 51"/>
                <a:gd name="T21" fmla="*/ 2147483647 h 43"/>
                <a:gd name="T22" fmla="*/ 2147483647 w 51"/>
                <a:gd name="T23" fmla="*/ 2147483647 h 43"/>
                <a:gd name="T24" fmla="*/ 2147483647 w 51"/>
                <a:gd name="T25" fmla="*/ 2147483647 h 43"/>
                <a:gd name="T26" fmla="*/ 2147483647 w 51"/>
                <a:gd name="T27" fmla="*/ 2147483647 h 43"/>
                <a:gd name="T28" fmla="*/ 2147483647 w 51"/>
                <a:gd name="T29" fmla="*/ 2147483647 h 43"/>
                <a:gd name="T30" fmla="*/ 2147483647 w 51"/>
                <a:gd name="T31" fmla="*/ 2147483647 h 43"/>
                <a:gd name="T32" fmla="*/ 2147483647 w 51"/>
                <a:gd name="T33" fmla="*/ 2147483647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43"/>
                <a:gd name="T53" fmla="*/ 51 w 5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43">
                  <a:moveTo>
                    <a:pt x="2" y="23"/>
                  </a:moveTo>
                  <a:lnTo>
                    <a:pt x="0" y="6"/>
                  </a:lnTo>
                  <a:lnTo>
                    <a:pt x="4" y="0"/>
                  </a:lnTo>
                  <a:lnTo>
                    <a:pt x="25" y="0"/>
                  </a:lnTo>
                  <a:lnTo>
                    <a:pt x="42" y="4"/>
                  </a:lnTo>
                  <a:lnTo>
                    <a:pt x="51" y="16"/>
                  </a:lnTo>
                  <a:lnTo>
                    <a:pt x="45" y="25"/>
                  </a:lnTo>
                  <a:lnTo>
                    <a:pt x="41" y="33"/>
                  </a:lnTo>
                  <a:lnTo>
                    <a:pt x="33" y="36"/>
                  </a:lnTo>
                  <a:lnTo>
                    <a:pt x="33" y="40"/>
                  </a:lnTo>
                  <a:lnTo>
                    <a:pt x="30" y="43"/>
                  </a:lnTo>
                  <a:lnTo>
                    <a:pt x="22" y="40"/>
                  </a:lnTo>
                  <a:lnTo>
                    <a:pt x="20" y="36"/>
                  </a:lnTo>
                  <a:lnTo>
                    <a:pt x="17" y="37"/>
                  </a:lnTo>
                  <a:lnTo>
                    <a:pt x="13" y="28"/>
                  </a:lnTo>
                  <a:lnTo>
                    <a:pt x="9" y="26"/>
                  </a:lnTo>
                  <a:lnTo>
                    <a:pt x="2" y="2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61" name="Freeform 363"/>
            <p:cNvSpPr>
              <a:spLocks/>
            </p:cNvSpPr>
            <p:nvPr/>
          </p:nvSpPr>
          <p:spPr bwMode="gray">
            <a:xfrm>
              <a:off x="4920083" y="2533780"/>
              <a:ext cx="204415" cy="202401"/>
            </a:xfrm>
            <a:custGeom>
              <a:avLst/>
              <a:gdLst>
                <a:gd name="T0" fmla="*/ 2147483647 w 84"/>
                <a:gd name="T1" fmla="*/ 2147483647 h 80"/>
                <a:gd name="T2" fmla="*/ 2147483647 w 84"/>
                <a:gd name="T3" fmla="*/ 2147483647 h 80"/>
                <a:gd name="T4" fmla="*/ 2147483647 w 84"/>
                <a:gd name="T5" fmla="*/ 2147483647 h 80"/>
                <a:gd name="T6" fmla="*/ 2147483647 w 84"/>
                <a:gd name="T7" fmla="*/ 2147483647 h 80"/>
                <a:gd name="T8" fmla="*/ 2147483647 w 84"/>
                <a:gd name="T9" fmla="*/ 2147483647 h 80"/>
                <a:gd name="T10" fmla="*/ 2147483647 w 84"/>
                <a:gd name="T11" fmla="*/ 2147483647 h 80"/>
                <a:gd name="T12" fmla="*/ 2147483647 w 84"/>
                <a:gd name="T13" fmla="*/ 2147483647 h 80"/>
                <a:gd name="T14" fmla="*/ 2147483647 w 84"/>
                <a:gd name="T15" fmla="*/ 2147483647 h 80"/>
                <a:gd name="T16" fmla="*/ 2147483647 w 84"/>
                <a:gd name="T17" fmla="*/ 2147483647 h 80"/>
                <a:gd name="T18" fmla="*/ 2147483647 w 84"/>
                <a:gd name="T19" fmla="*/ 2147483647 h 80"/>
                <a:gd name="T20" fmla="*/ 2147483647 w 84"/>
                <a:gd name="T21" fmla="*/ 2147483647 h 80"/>
                <a:gd name="T22" fmla="*/ 2147483647 w 84"/>
                <a:gd name="T23" fmla="*/ 2147483647 h 80"/>
                <a:gd name="T24" fmla="*/ 0 w 84"/>
                <a:gd name="T25" fmla="*/ 2147483647 h 80"/>
                <a:gd name="T26" fmla="*/ 2147483647 w 84"/>
                <a:gd name="T27" fmla="*/ 2147483647 h 80"/>
                <a:gd name="T28" fmla="*/ 2147483647 w 84"/>
                <a:gd name="T29" fmla="*/ 2147483647 h 80"/>
                <a:gd name="T30" fmla="*/ 2147483647 w 84"/>
                <a:gd name="T31" fmla="*/ 2147483647 h 80"/>
                <a:gd name="T32" fmla="*/ 2147483647 w 84"/>
                <a:gd name="T33" fmla="*/ 2147483647 h 80"/>
                <a:gd name="T34" fmla="*/ 2147483647 w 84"/>
                <a:gd name="T35" fmla="*/ 2147483647 h 80"/>
                <a:gd name="T36" fmla="*/ 2147483647 w 84"/>
                <a:gd name="T37" fmla="*/ 2147483647 h 80"/>
                <a:gd name="T38" fmla="*/ 2147483647 w 84"/>
                <a:gd name="T39" fmla="*/ 2147483647 h 80"/>
                <a:gd name="T40" fmla="*/ 2147483647 w 84"/>
                <a:gd name="T41" fmla="*/ 2147483647 h 80"/>
                <a:gd name="T42" fmla="*/ 2147483647 w 84"/>
                <a:gd name="T43" fmla="*/ 2147483647 h 80"/>
                <a:gd name="T44" fmla="*/ 2147483647 w 84"/>
                <a:gd name="T45" fmla="*/ 2147483647 h 80"/>
                <a:gd name="T46" fmla="*/ 2147483647 w 84"/>
                <a:gd name="T47" fmla="*/ 0 h 80"/>
                <a:gd name="T48" fmla="*/ 2147483647 w 84"/>
                <a:gd name="T49" fmla="*/ 0 h 80"/>
                <a:gd name="T50" fmla="*/ 2147483647 w 84"/>
                <a:gd name="T51" fmla="*/ 2147483647 h 80"/>
                <a:gd name="T52" fmla="*/ 2147483647 w 84"/>
                <a:gd name="T53" fmla="*/ 2147483647 h 80"/>
                <a:gd name="T54" fmla="*/ 2147483647 w 84"/>
                <a:gd name="T55" fmla="*/ 2147483647 h 80"/>
                <a:gd name="T56" fmla="*/ 2147483647 w 84"/>
                <a:gd name="T57" fmla="*/ 2147483647 h 80"/>
                <a:gd name="T58" fmla="*/ 2147483647 w 84"/>
                <a:gd name="T59" fmla="*/ 2147483647 h 80"/>
                <a:gd name="T60" fmla="*/ 2147483647 w 84"/>
                <a:gd name="T61" fmla="*/ 2147483647 h 80"/>
                <a:gd name="T62" fmla="*/ 2147483647 w 84"/>
                <a:gd name="T63" fmla="*/ 2147483647 h 80"/>
                <a:gd name="T64" fmla="*/ 2147483647 w 84"/>
                <a:gd name="T65" fmla="*/ 2147483647 h 80"/>
                <a:gd name="T66" fmla="*/ 2147483647 w 84"/>
                <a:gd name="T67" fmla="*/ 2147483647 h 80"/>
                <a:gd name="T68" fmla="*/ 2147483647 w 84"/>
                <a:gd name="T69" fmla="*/ 2147483647 h 80"/>
                <a:gd name="T70" fmla="*/ 2147483647 w 84"/>
                <a:gd name="T71" fmla="*/ 2147483647 h 80"/>
                <a:gd name="T72" fmla="*/ 2147483647 w 84"/>
                <a:gd name="T73" fmla="*/ 2147483647 h 80"/>
                <a:gd name="T74" fmla="*/ 2147483647 w 84"/>
                <a:gd name="T75" fmla="*/ 2147483647 h 80"/>
                <a:gd name="T76" fmla="*/ 2147483647 w 84"/>
                <a:gd name="T77" fmla="*/ 2147483647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
                <a:gd name="T118" fmla="*/ 0 h 80"/>
                <a:gd name="T119" fmla="*/ 84 w 84"/>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 h="80">
                  <a:moveTo>
                    <a:pt x="77" y="67"/>
                  </a:moveTo>
                  <a:lnTo>
                    <a:pt x="68" y="70"/>
                  </a:lnTo>
                  <a:lnTo>
                    <a:pt x="66" y="76"/>
                  </a:lnTo>
                  <a:lnTo>
                    <a:pt x="61" y="78"/>
                  </a:lnTo>
                  <a:lnTo>
                    <a:pt x="46" y="72"/>
                  </a:lnTo>
                  <a:lnTo>
                    <a:pt x="42" y="74"/>
                  </a:lnTo>
                  <a:lnTo>
                    <a:pt x="36" y="72"/>
                  </a:lnTo>
                  <a:lnTo>
                    <a:pt x="31" y="72"/>
                  </a:lnTo>
                  <a:lnTo>
                    <a:pt x="25" y="69"/>
                  </a:lnTo>
                  <a:lnTo>
                    <a:pt x="18" y="70"/>
                  </a:lnTo>
                  <a:lnTo>
                    <a:pt x="9" y="80"/>
                  </a:lnTo>
                  <a:lnTo>
                    <a:pt x="8" y="71"/>
                  </a:lnTo>
                  <a:lnTo>
                    <a:pt x="0" y="63"/>
                  </a:lnTo>
                  <a:lnTo>
                    <a:pt x="8" y="55"/>
                  </a:lnTo>
                  <a:lnTo>
                    <a:pt x="2" y="45"/>
                  </a:lnTo>
                  <a:lnTo>
                    <a:pt x="2" y="34"/>
                  </a:lnTo>
                  <a:lnTo>
                    <a:pt x="10" y="37"/>
                  </a:lnTo>
                  <a:lnTo>
                    <a:pt x="13" y="34"/>
                  </a:lnTo>
                  <a:lnTo>
                    <a:pt x="13" y="30"/>
                  </a:lnTo>
                  <a:lnTo>
                    <a:pt x="21" y="27"/>
                  </a:lnTo>
                  <a:lnTo>
                    <a:pt x="25" y="19"/>
                  </a:lnTo>
                  <a:lnTo>
                    <a:pt x="31" y="10"/>
                  </a:lnTo>
                  <a:lnTo>
                    <a:pt x="35" y="10"/>
                  </a:lnTo>
                  <a:lnTo>
                    <a:pt x="43" y="0"/>
                  </a:lnTo>
                  <a:lnTo>
                    <a:pt x="49" y="0"/>
                  </a:lnTo>
                  <a:lnTo>
                    <a:pt x="54" y="5"/>
                  </a:lnTo>
                  <a:lnTo>
                    <a:pt x="59" y="4"/>
                  </a:lnTo>
                  <a:lnTo>
                    <a:pt x="65" y="5"/>
                  </a:lnTo>
                  <a:lnTo>
                    <a:pt x="69" y="10"/>
                  </a:lnTo>
                  <a:lnTo>
                    <a:pt x="70" y="26"/>
                  </a:lnTo>
                  <a:lnTo>
                    <a:pt x="74" y="35"/>
                  </a:lnTo>
                  <a:lnTo>
                    <a:pt x="84" y="45"/>
                  </a:lnTo>
                  <a:lnTo>
                    <a:pt x="82" y="52"/>
                  </a:lnTo>
                  <a:lnTo>
                    <a:pt x="78" y="52"/>
                  </a:lnTo>
                  <a:lnTo>
                    <a:pt x="74" y="50"/>
                  </a:lnTo>
                  <a:lnTo>
                    <a:pt x="70" y="50"/>
                  </a:lnTo>
                  <a:lnTo>
                    <a:pt x="71" y="56"/>
                  </a:lnTo>
                  <a:lnTo>
                    <a:pt x="75" y="60"/>
                  </a:lnTo>
                  <a:lnTo>
                    <a:pt x="77" y="6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62" name="Freeform 364"/>
            <p:cNvSpPr>
              <a:spLocks/>
            </p:cNvSpPr>
            <p:nvPr/>
          </p:nvSpPr>
          <p:spPr bwMode="gray">
            <a:xfrm>
              <a:off x="4866193" y="2440355"/>
              <a:ext cx="161673" cy="118716"/>
            </a:xfrm>
            <a:custGeom>
              <a:avLst/>
              <a:gdLst>
                <a:gd name="T0" fmla="*/ 2147483647 w 67"/>
                <a:gd name="T1" fmla="*/ 2147483647 h 47"/>
                <a:gd name="T2" fmla="*/ 2147483647 w 67"/>
                <a:gd name="T3" fmla="*/ 2147483647 h 47"/>
                <a:gd name="T4" fmla="*/ 2147483647 w 67"/>
                <a:gd name="T5" fmla="*/ 2147483647 h 47"/>
                <a:gd name="T6" fmla="*/ 2147483647 w 67"/>
                <a:gd name="T7" fmla="*/ 2147483647 h 47"/>
                <a:gd name="T8" fmla="*/ 2147483647 w 67"/>
                <a:gd name="T9" fmla="*/ 2147483647 h 47"/>
                <a:gd name="T10" fmla="*/ 2147483647 w 67"/>
                <a:gd name="T11" fmla="*/ 2147483647 h 47"/>
                <a:gd name="T12" fmla="*/ 2147483647 w 67"/>
                <a:gd name="T13" fmla="*/ 2147483647 h 47"/>
                <a:gd name="T14" fmla="*/ 0 w 67"/>
                <a:gd name="T15" fmla="*/ 2147483647 h 47"/>
                <a:gd name="T16" fmla="*/ 2147483647 w 67"/>
                <a:gd name="T17" fmla="*/ 2147483647 h 47"/>
                <a:gd name="T18" fmla="*/ 2147483647 w 67"/>
                <a:gd name="T19" fmla="*/ 2147483647 h 47"/>
                <a:gd name="T20" fmla="*/ 2147483647 w 67"/>
                <a:gd name="T21" fmla="*/ 2147483647 h 47"/>
                <a:gd name="T22" fmla="*/ 2147483647 w 67"/>
                <a:gd name="T23" fmla="*/ 2147483647 h 47"/>
                <a:gd name="T24" fmla="*/ 2147483647 w 67"/>
                <a:gd name="T25" fmla="*/ 2147483647 h 47"/>
                <a:gd name="T26" fmla="*/ 2147483647 w 67"/>
                <a:gd name="T27" fmla="*/ 2147483647 h 47"/>
                <a:gd name="T28" fmla="*/ 2147483647 w 67"/>
                <a:gd name="T29" fmla="*/ 2147483647 h 47"/>
                <a:gd name="T30" fmla="*/ 2147483647 w 67"/>
                <a:gd name="T31" fmla="*/ 2147483647 h 47"/>
                <a:gd name="T32" fmla="*/ 2147483647 w 67"/>
                <a:gd name="T33" fmla="*/ 2147483647 h 47"/>
                <a:gd name="T34" fmla="*/ 2147483647 w 67"/>
                <a:gd name="T35" fmla="*/ 2147483647 h 47"/>
                <a:gd name="T36" fmla="*/ 2147483647 w 67"/>
                <a:gd name="T37" fmla="*/ 2147483647 h 47"/>
                <a:gd name="T38" fmla="*/ 2147483647 w 67"/>
                <a:gd name="T39" fmla="*/ 0 h 47"/>
                <a:gd name="T40" fmla="*/ 2147483647 w 67"/>
                <a:gd name="T41" fmla="*/ 0 h 47"/>
                <a:gd name="T42" fmla="*/ 2147483647 w 67"/>
                <a:gd name="T43" fmla="*/ 2147483647 h 47"/>
                <a:gd name="T44" fmla="*/ 2147483647 w 67"/>
                <a:gd name="T45" fmla="*/ 2147483647 h 47"/>
                <a:gd name="T46" fmla="*/ 2147483647 w 67"/>
                <a:gd name="T47" fmla="*/ 2147483647 h 47"/>
                <a:gd name="T48" fmla="*/ 2147483647 w 67"/>
                <a:gd name="T49" fmla="*/ 2147483647 h 47"/>
                <a:gd name="T50" fmla="*/ 2147483647 w 67"/>
                <a:gd name="T51" fmla="*/ 2147483647 h 47"/>
                <a:gd name="T52" fmla="*/ 2147483647 w 67"/>
                <a:gd name="T53" fmla="*/ 2147483647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
                <a:gd name="T82" fmla="*/ 0 h 47"/>
                <a:gd name="T83" fmla="*/ 67 w 67"/>
                <a:gd name="T84" fmla="*/ 47 h 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 h="47">
                  <a:moveTo>
                    <a:pt x="66" y="37"/>
                  </a:moveTo>
                  <a:lnTo>
                    <a:pt x="58" y="47"/>
                  </a:lnTo>
                  <a:lnTo>
                    <a:pt x="54" y="47"/>
                  </a:lnTo>
                  <a:lnTo>
                    <a:pt x="45" y="35"/>
                  </a:lnTo>
                  <a:lnTo>
                    <a:pt x="28" y="31"/>
                  </a:lnTo>
                  <a:lnTo>
                    <a:pt x="7" y="31"/>
                  </a:lnTo>
                  <a:lnTo>
                    <a:pt x="3" y="37"/>
                  </a:lnTo>
                  <a:lnTo>
                    <a:pt x="0" y="32"/>
                  </a:lnTo>
                  <a:lnTo>
                    <a:pt x="1" y="27"/>
                  </a:lnTo>
                  <a:lnTo>
                    <a:pt x="6" y="22"/>
                  </a:lnTo>
                  <a:lnTo>
                    <a:pt x="5" y="12"/>
                  </a:lnTo>
                  <a:lnTo>
                    <a:pt x="11" y="10"/>
                  </a:lnTo>
                  <a:lnTo>
                    <a:pt x="18" y="7"/>
                  </a:lnTo>
                  <a:lnTo>
                    <a:pt x="20" y="13"/>
                  </a:lnTo>
                  <a:lnTo>
                    <a:pt x="26" y="21"/>
                  </a:lnTo>
                  <a:lnTo>
                    <a:pt x="33" y="20"/>
                  </a:lnTo>
                  <a:lnTo>
                    <a:pt x="35" y="8"/>
                  </a:lnTo>
                  <a:lnTo>
                    <a:pt x="34" y="3"/>
                  </a:lnTo>
                  <a:lnTo>
                    <a:pt x="34" y="1"/>
                  </a:lnTo>
                  <a:lnTo>
                    <a:pt x="40" y="0"/>
                  </a:lnTo>
                  <a:lnTo>
                    <a:pt x="45" y="0"/>
                  </a:lnTo>
                  <a:lnTo>
                    <a:pt x="48" y="6"/>
                  </a:lnTo>
                  <a:lnTo>
                    <a:pt x="53" y="8"/>
                  </a:lnTo>
                  <a:lnTo>
                    <a:pt x="63" y="7"/>
                  </a:lnTo>
                  <a:lnTo>
                    <a:pt x="63" y="18"/>
                  </a:lnTo>
                  <a:lnTo>
                    <a:pt x="67" y="24"/>
                  </a:lnTo>
                  <a:lnTo>
                    <a:pt x="66" y="3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68" name="Freeform 370"/>
            <p:cNvSpPr>
              <a:spLocks/>
            </p:cNvSpPr>
            <p:nvPr/>
          </p:nvSpPr>
          <p:spPr bwMode="gray">
            <a:xfrm>
              <a:off x="4197184" y="3094273"/>
              <a:ext cx="65040" cy="171263"/>
            </a:xfrm>
            <a:custGeom>
              <a:avLst/>
              <a:gdLst>
                <a:gd name="T0" fmla="*/ 2147483647 w 27"/>
                <a:gd name="T1" fmla="*/ 2147483647 h 67"/>
                <a:gd name="T2" fmla="*/ 2147483647 w 27"/>
                <a:gd name="T3" fmla="*/ 2147483647 h 67"/>
                <a:gd name="T4" fmla="*/ 2147483647 w 27"/>
                <a:gd name="T5" fmla="*/ 2147483647 h 67"/>
                <a:gd name="T6" fmla="*/ 2147483647 w 27"/>
                <a:gd name="T7" fmla="*/ 0 h 67"/>
                <a:gd name="T8" fmla="*/ 2147483647 w 27"/>
                <a:gd name="T9" fmla="*/ 2147483647 h 67"/>
                <a:gd name="T10" fmla="*/ 2147483647 w 27"/>
                <a:gd name="T11" fmla="*/ 2147483647 h 67"/>
                <a:gd name="T12" fmla="*/ 2147483647 w 27"/>
                <a:gd name="T13" fmla="*/ 2147483647 h 67"/>
                <a:gd name="T14" fmla="*/ 2147483647 w 27"/>
                <a:gd name="T15" fmla="*/ 2147483647 h 67"/>
                <a:gd name="T16" fmla="*/ 2147483647 w 27"/>
                <a:gd name="T17" fmla="*/ 2147483647 h 67"/>
                <a:gd name="T18" fmla="*/ 2147483647 w 27"/>
                <a:gd name="T19" fmla="*/ 2147483647 h 67"/>
                <a:gd name="T20" fmla="*/ 2147483647 w 27"/>
                <a:gd name="T21" fmla="*/ 2147483647 h 67"/>
                <a:gd name="T22" fmla="*/ 2147483647 w 27"/>
                <a:gd name="T23" fmla="*/ 2147483647 h 67"/>
                <a:gd name="T24" fmla="*/ 2147483647 w 27"/>
                <a:gd name="T25" fmla="*/ 2147483647 h 67"/>
                <a:gd name="T26" fmla="*/ 2147483647 w 27"/>
                <a:gd name="T27" fmla="*/ 2147483647 h 67"/>
                <a:gd name="T28" fmla="*/ 2147483647 w 27"/>
                <a:gd name="T29" fmla="*/ 2147483647 h 67"/>
                <a:gd name="T30" fmla="*/ 2147483647 w 27"/>
                <a:gd name="T31" fmla="*/ 2147483647 h 67"/>
                <a:gd name="T32" fmla="*/ 2147483647 w 27"/>
                <a:gd name="T33" fmla="*/ 2147483647 h 67"/>
                <a:gd name="T34" fmla="*/ 2147483647 w 27"/>
                <a:gd name="T35" fmla="*/ 2147483647 h 67"/>
                <a:gd name="T36" fmla="*/ 2147483647 w 27"/>
                <a:gd name="T37" fmla="*/ 2147483647 h 67"/>
                <a:gd name="T38" fmla="*/ 0 w 27"/>
                <a:gd name="T39" fmla="*/ 2147483647 h 67"/>
                <a:gd name="T40" fmla="*/ 0 w 27"/>
                <a:gd name="T41" fmla="*/ 2147483647 h 67"/>
                <a:gd name="T42" fmla="*/ 2147483647 w 27"/>
                <a:gd name="T43" fmla="*/ 2147483647 h 67"/>
                <a:gd name="T44" fmla="*/ 2147483647 w 27"/>
                <a:gd name="T45" fmla="*/ 2147483647 h 67"/>
                <a:gd name="T46" fmla="*/ 2147483647 w 27"/>
                <a:gd name="T47" fmla="*/ 2147483647 h 67"/>
                <a:gd name="T48" fmla="*/ 2147483647 w 27"/>
                <a:gd name="T49" fmla="*/ 2147483647 h 67"/>
                <a:gd name="T50" fmla="*/ 2147483647 w 27"/>
                <a:gd name="T51" fmla="*/ 2147483647 h 67"/>
                <a:gd name="T52" fmla="*/ 2147483647 w 27"/>
                <a:gd name="T53" fmla="*/ 2147483647 h 67"/>
                <a:gd name="T54" fmla="*/ 2147483647 w 27"/>
                <a:gd name="T55" fmla="*/ 2147483647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
                <a:gd name="T85" fmla="*/ 0 h 67"/>
                <a:gd name="T86" fmla="*/ 27 w 27"/>
                <a:gd name="T87" fmla="*/ 67 h 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 h="67">
                  <a:moveTo>
                    <a:pt x="6" y="1"/>
                  </a:moveTo>
                  <a:lnTo>
                    <a:pt x="10" y="3"/>
                  </a:lnTo>
                  <a:lnTo>
                    <a:pt x="19" y="2"/>
                  </a:lnTo>
                  <a:lnTo>
                    <a:pt x="23" y="0"/>
                  </a:lnTo>
                  <a:lnTo>
                    <a:pt x="27" y="5"/>
                  </a:lnTo>
                  <a:lnTo>
                    <a:pt x="25" y="14"/>
                  </a:lnTo>
                  <a:lnTo>
                    <a:pt x="23" y="18"/>
                  </a:lnTo>
                  <a:lnTo>
                    <a:pt x="22" y="29"/>
                  </a:lnTo>
                  <a:lnTo>
                    <a:pt x="20" y="32"/>
                  </a:lnTo>
                  <a:lnTo>
                    <a:pt x="22" y="42"/>
                  </a:lnTo>
                  <a:lnTo>
                    <a:pt x="21" y="53"/>
                  </a:lnTo>
                  <a:lnTo>
                    <a:pt x="17" y="59"/>
                  </a:lnTo>
                  <a:lnTo>
                    <a:pt x="17" y="64"/>
                  </a:lnTo>
                  <a:lnTo>
                    <a:pt x="13" y="67"/>
                  </a:lnTo>
                  <a:lnTo>
                    <a:pt x="8" y="66"/>
                  </a:lnTo>
                  <a:lnTo>
                    <a:pt x="3" y="66"/>
                  </a:lnTo>
                  <a:lnTo>
                    <a:pt x="4" y="60"/>
                  </a:lnTo>
                  <a:lnTo>
                    <a:pt x="4" y="51"/>
                  </a:lnTo>
                  <a:lnTo>
                    <a:pt x="3" y="47"/>
                  </a:lnTo>
                  <a:lnTo>
                    <a:pt x="0" y="47"/>
                  </a:lnTo>
                  <a:lnTo>
                    <a:pt x="0" y="37"/>
                  </a:lnTo>
                  <a:lnTo>
                    <a:pt x="3" y="33"/>
                  </a:lnTo>
                  <a:lnTo>
                    <a:pt x="3" y="28"/>
                  </a:lnTo>
                  <a:lnTo>
                    <a:pt x="6" y="26"/>
                  </a:lnTo>
                  <a:lnTo>
                    <a:pt x="7" y="17"/>
                  </a:lnTo>
                  <a:lnTo>
                    <a:pt x="5" y="10"/>
                  </a:lnTo>
                  <a:lnTo>
                    <a:pt x="4" y="5"/>
                  </a:lnTo>
                  <a:lnTo>
                    <a:pt x="6" y="1"/>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69" name="Freeform 371"/>
            <p:cNvSpPr>
              <a:spLocks/>
            </p:cNvSpPr>
            <p:nvPr/>
          </p:nvSpPr>
          <p:spPr bwMode="gray">
            <a:xfrm>
              <a:off x="4197200" y="3031997"/>
              <a:ext cx="275031" cy="260785"/>
            </a:xfrm>
            <a:custGeom>
              <a:avLst/>
              <a:gdLst>
                <a:gd name="T0" fmla="*/ 2147483647 w 114"/>
                <a:gd name="T1" fmla="*/ 2147483647 h 103"/>
                <a:gd name="T2" fmla="*/ 2147483647 w 114"/>
                <a:gd name="T3" fmla="*/ 2147483647 h 103"/>
                <a:gd name="T4" fmla="*/ 2147483647 w 114"/>
                <a:gd name="T5" fmla="*/ 2147483647 h 103"/>
                <a:gd name="T6" fmla="*/ 2147483647 w 114"/>
                <a:gd name="T7" fmla="*/ 2147483647 h 103"/>
                <a:gd name="T8" fmla="*/ 2147483647 w 114"/>
                <a:gd name="T9" fmla="*/ 2147483647 h 103"/>
                <a:gd name="T10" fmla="*/ 2147483647 w 114"/>
                <a:gd name="T11" fmla="*/ 2147483647 h 103"/>
                <a:gd name="T12" fmla="*/ 2147483647 w 114"/>
                <a:gd name="T13" fmla="*/ 2147483647 h 103"/>
                <a:gd name="T14" fmla="*/ 2147483647 w 114"/>
                <a:gd name="T15" fmla="*/ 2147483647 h 103"/>
                <a:gd name="T16" fmla="*/ 2147483647 w 114"/>
                <a:gd name="T17" fmla="*/ 2147483647 h 103"/>
                <a:gd name="T18" fmla="*/ 2147483647 w 114"/>
                <a:gd name="T19" fmla="*/ 2147483647 h 103"/>
                <a:gd name="T20" fmla="*/ 2147483647 w 114"/>
                <a:gd name="T21" fmla="*/ 2147483647 h 103"/>
                <a:gd name="T22" fmla="*/ 2147483647 w 114"/>
                <a:gd name="T23" fmla="*/ 2147483647 h 103"/>
                <a:gd name="T24" fmla="*/ 2147483647 w 114"/>
                <a:gd name="T25" fmla="*/ 2147483647 h 103"/>
                <a:gd name="T26" fmla="*/ 2147483647 w 114"/>
                <a:gd name="T27" fmla="*/ 2147483647 h 103"/>
                <a:gd name="T28" fmla="*/ 2147483647 w 114"/>
                <a:gd name="T29" fmla="*/ 2147483647 h 103"/>
                <a:gd name="T30" fmla="*/ 2147483647 w 114"/>
                <a:gd name="T31" fmla="*/ 2147483647 h 103"/>
                <a:gd name="T32" fmla="*/ 2147483647 w 114"/>
                <a:gd name="T33" fmla="*/ 2147483647 h 103"/>
                <a:gd name="T34" fmla="*/ 2147483647 w 114"/>
                <a:gd name="T35" fmla="*/ 2147483647 h 103"/>
                <a:gd name="T36" fmla="*/ 2147483647 w 114"/>
                <a:gd name="T37" fmla="*/ 2147483647 h 103"/>
                <a:gd name="T38" fmla="*/ 2147483647 w 114"/>
                <a:gd name="T39" fmla="*/ 2147483647 h 103"/>
                <a:gd name="T40" fmla="*/ 2147483647 w 114"/>
                <a:gd name="T41" fmla="*/ 2147483647 h 103"/>
                <a:gd name="T42" fmla="*/ 2147483647 w 114"/>
                <a:gd name="T43" fmla="*/ 2147483647 h 103"/>
                <a:gd name="T44" fmla="*/ 2147483647 w 114"/>
                <a:gd name="T45" fmla="*/ 2147483647 h 103"/>
                <a:gd name="T46" fmla="*/ 2147483647 w 114"/>
                <a:gd name="T47" fmla="*/ 2147483647 h 103"/>
                <a:gd name="T48" fmla="*/ 2147483647 w 114"/>
                <a:gd name="T49" fmla="*/ 2147483647 h 103"/>
                <a:gd name="T50" fmla="*/ 2147483647 w 114"/>
                <a:gd name="T51" fmla="*/ 2147483647 h 103"/>
                <a:gd name="T52" fmla="*/ 2147483647 w 114"/>
                <a:gd name="T53" fmla="*/ 2147483647 h 103"/>
                <a:gd name="T54" fmla="*/ 2147483647 w 114"/>
                <a:gd name="T55" fmla="*/ 2147483647 h 103"/>
                <a:gd name="T56" fmla="*/ 2147483647 w 114"/>
                <a:gd name="T57" fmla="*/ 2147483647 h 103"/>
                <a:gd name="T58" fmla="*/ 2147483647 w 114"/>
                <a:gd name="T59" fmla="*/ 2147483647 h 103"/>
                <a:gd name="T60" fmla="*/ 2147483647 w 114"/>
                <a:gd name="T61" fmla="*/ 2147483647 h 103"/>
                <a:gd name="T62" fmla="*/ 2147483647 w 114"/>
                <a:gd name="T63" fmla="*/ 2147483647 h 103"/>
                <a:gd name="T64" fmla="*/ 2147483647 w 114"/>
                <a:gd name="T65" fmla="*/ 2147483647 h 103"/>
                <a:gd name="T66" fmla="*/ 2147483647 w 114"/>
                <a:gd name="T67" fmla="*/ 2147483647 h 103"/>
                <a:gd name="T68" fmla="*/ 2147483647 w 114"/>
                <a:gd name="T69" fmla="*/ 2147483647 h 103"/>
                <a:gd name="T70" fmla="*/ 2147483647 w 114"/>
                <a:gd name="T71" fmla="*/ 2147483647 h 103"/>
                <a:gd name="T72" fmla="*/ 2147483647 w 114"/>
                <a:gd name="T73" fmla="*/ 2147483647 h 103"/>
                <a:gd name="T74" fmla="*/ 2147483647 w 114"/>
                <a:gd name="T75" fmla="*/ 2147483647 h 103"/>
                <a:gd name="T76" fmla="*/ 2147483647 w 114"/>
                <a:gd name="T77" fmla="*/ 2147483647 h 103"/>
                <a:gd name="T78" fmla="*/ 2147483647 w 114"/>
                <a:gd name="T79" fmla="*/ 2147483647 h 103"/>
                <a:gd name="T80" fmla="*/ 0 w 114"/>
                <a:gd name="T81" fmla="*/ 2147483647 h 103"/>
                <a:gd name="T82" fmla="*/ 2147483647 w 114"/>
                <a:gd name="T83" fmla="*/ 2147483647 h 103"/>
                <a:gd name="T84" fmla="*/ 2147483647 w 114"/>
                <a:gd name="T85" fmla="*/ 2147483647 h 103"/>
                <a:gd name="T86" fmla="*/ 2147483647 w 114"/>
                <a:gd name="T87" fmla="*/ 0 h 103"/>
                <a:gd name="T88" fmla="*/ 2147483647 w 114"/>
                <a:gd name="T89" fmla="*/ 0 h 103"/>
                <a:gd name="T90" fmla="*/ 2147483647 w 114"/>
                <a:gd name="T91" fmla="*/ 2147483647 h 103"/>
                <a:gd name="T92" fmla="*/ 2147483647 w 114"/>
                <a:gd name="T93" fmla="*/ 2147483647 h 103"/>
                <a:gd name="T94" fmla="*/ 2147483647 w 114"/>
                <a:gd name="T95" fmla="*/ 2147483647 h 103"/>
                <a:gd name="T96" fmla="*/ 2147483647 w 114"/>
                <a:gd name="T97" fmla="*/ 2147483647 h 103"/>
                <a:gd name="T98" fmla="*/ 2147483647 w 114"/>
                <a:gd name="T99" fmla="*/ 2147483647 h 103"/>
                <a:gd name="T100" fmla="*/ 2147483647 w 114"/>
                <a:gd name="T101" fmla="*/ 2147483647 h 103"/>
                <a:gd name="T102" fmla="*/ 2147483647 w 114"/>
                <a:gd name="T103" fmla="*/ 2147483647 h 103"/>
                <a:gd name="T104" fmla="*/ 2147483647 w 114"/>
                <a:gd name="T105" fmla="*/ 2147483647 h 103"/>
                <a:gd name="T106" fmla="*/ 2147483647 w 114"/>
                <a:gd name="T107" fmla="*/ 2147483647 h 103"/>
                <a:gd name="T108" fmla="*/ 2147483647 w 114"/>
                <a:gd name="T109" fmla="*/ 2147483647 h 103"/>
                <a:gd name="T110" fmla="*/ 2147483647 w 114"/>
                <a:gd name="T111" fmla="*/ 2147483647 h 103"/>
                <a:gd name="T112" fmla="*/ 2147483647 w 114"/>
                <a:gd name="T113" fmla="*/ 2147483647 h 103"/>
                <a:gd name="T114" fmla="*/ 2147483647 w 114"/>
                <a:gd name="T115" fmla="*/ 2147483647 h 103"/>
                <a:gd name="T116" fmla="*/ 2147483647 w 114"/>
                <a:gd name="T117" fmla="*/ 2147483647 h 103"/>
                <a:gd name="T118" fmla="*/ 2147483647 w 114"/>
                <a:gd name="T119" fmla="*/ 2147483647 h 103"/>
                <a:gd name="T120" fmla="*/ 2147483647 w 114"/>
                <a:gd name="T121" fmla="*/ 2147483647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
                <a:gd name="T184" fmla="*/ 0 h 103"/>
                <a:gd name="T185" fmla="*/ 114 w 114"/>
                <a:gd name="T186" fmla="*/ 103 h 1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 h="103">
                  <a:moveTo>
                    <a:pt x="113" y="16"/>
                  </a:moveTo>
                  <a:lnTo>
                    <a:pt x="114" y="23"/>
                  </a:lnTo>
                  <a:lnTo>
                    <a:pt x="111" y="31"/>
                  </a:lnTo>
                  <a:lnTo>
                    <a:pt x="102" y="35"/>
                  </a:lnTo>
                  <a:lnTo>
                    <a:pt x="97" y="35"/>
                  </a:lnTo>
                  <a:lnTo>
                    <a:pt x="92" y="41"/>
                  </a:lnTo>
                  <a:lnTo>
                    <a:pt x="91" y="44"/>
                  </a:lnTo>
                  <a:lnTo>
                    <a:pt x="86" y="49"/>
                  </a:lnTo>
                  <a:lnTo>
                    <a:pt x="85" y="59"/>
                  </a:lnTo>
                  <a:lnTo>
                    <a:pt x="86" y="69"/>
                  </a:lnTo>
                  <a:lnTo>
                    <a:pt x="81" y="76"/>
                  </a:lnTo>
                  <a:lnTo>
                    <a:pt x="80" y="82"/>
                  </a:lnTo>
                  <a:lnTo>
                    <a:pt x="74" y="85"/>
                  </a:lnTo>
                  <a:lnTo>
                    <a:pt x="71" y="88"/>
                  </a:lnTo>
                  <a:lnTo>
                    <a:pt x="67" y="90"/>
                  </a:lnTo>
                  <a:lnTo>
                    <a:pt x="66" y="94"/>
                  </a:lnTo>
                  <a:lnTo>
                    <a:pt x="60" y="98"/>
                  </a:lnTo>
                  <a:lnTo>
                    <a:pt x="55" y="96"/>
                  </a:lnTo>
                  <a:lnTo>
                    <a:pt x="50" y="95"/>
                  </a:lnTo>
                  <a:lnTo>
                    <a:pt x="42" y="97"/>
                  </a:lnTo>
                  <a:lnTo>
                    <a:pt x="36" y="103"/>
                  </a:lnTo>
                  <a:lnTo>
                    <a:pt x="32" y="102"/>
                  </a:lnTo>
                  <a:lnTo>
                    <a:pt x="30" y="100"/>
                  </a:lnTo>
                  <a:lnTo>
                    <a:pt x="26" y="98"/>
                  </a:lnTo>
                  <a:lnTo>
                    <a:pt x="23" y="90"/>
                  </a:lnTo>
                  <a:lnTo>
                    <a:pt x="19" y="89"/>
                  </a:lnTo>
                  <a:lnTo>
                    <a:pt x="17" y="89"/>
                  </a:lnTo>
                  <a:lnTo>
                    <a:pt x="17" y="84"/>
                  </a:lnTo>
                  <a:lnTo>
                    <a:pt x="21" y="78"/>
                  </a:lnTo>
                  <a:lnTo>
                    <a:pt x="22" y="67"/>
                  </a:lnTo>
                  <a:lnTo>
                    <a:pt x="20" y="57"/>
                  </a:lnTo>
                  <a:lnTo>
                    <a:pt x="22" y="54"/>
                  </a:lnTo>
                  <a:lnTo>
                    <a:pt x="23" y="43"/>
                  </a:lnTo>
                  <a:lnTo>
                    <a:pt x="25" y="39"/>
                  </a:lnTo>
                  <a:lnTo>
                    <a:pt x="27" y="30"/>
                  </a:lnTo>
                  <a:lnTo>
                    <a:pt x="23" y="25"/>
                  </a:lnTo>
                  <a:lnTo>
                    <a:pt x="19" y="27"/>
                  </a:lnTo>
                  <a:lnTo>
                    <a:pt x="10" y="28"/>
                  </a:lnTo>
                  <a:lnTo>
                    <a:pt x="6" y="26"/>
                  </a:lnTo>
                  <a:lnTo>
                    <a:pt x="5" y="21"/>
                  </a:lnTo>
                  <a:lnTo>
                    <a:pt x="0" y="12"/>
                  </a:lnTo>
                  <a:lnTo>
                    <a:pt x="3" y="7"/>
                  </a:lnTo>
                  <a:lnTo>
                    <a:pt x="9" y="4"/>
                  </a:lnTo>
                  <a:lnTo>
                    <a:pt x="11" y="0"/>
                  </a:lnTo>
                  <a:lnTo>
                    <a:pt x="15" y="0"/>
                  </a:lnTo>
                  <a:lnTo>
                    <a:pt x="17" y="2"/>
                  </a:lnTo>
                  <a:lnTo>
                    <a:pt x="28" y="3"/>
                  </a:lnTo>
                  <a:lnTo>
                    <a:pt x="31" y="2"/>
                  </a:lnTo>
                  <a:lnTo>
                    <a:pt x="36" y="1"/>
                  </a:lnTo>
                  <a:lnTo>
                    <a:pt x="45" y="4"/>
                  </a:lnTo>
                  <a:lnTo>
                    <a:pt x="52" y="3"/>
                  </a:lnTo>
                  <a:lnTo>
                    <a:pt x="61" y="5"/>
                  </a:lnTo>
                  <a:lnTo>
                    <a:pt x="71" y="6"/>
                  </a:lnTo>
                  <a:lnTo>
                    <a:pt x="78" y="11"/>
                  </a:lnTo>
                  <a:lnTo>
                    <a:pt x="81" y="11"/>
                  </a:lnTo>
                  <a:lnTo>
                    <a:pt x="84" y="14"/>
                  </a:lnTo>
                  <a:lnTo>
                    <a:pt x="96" y="13"/>
                  </a:lnTo>
                  <a:lnTo>
                    <a:pt x="99" y="14"/>
                  </a:lnTo>
                  <a:lnTo>
                    <a:pt x="101" y="15"/>
                  </a:lnTo>
                  <a:lnTo>
                    <a:pt x="103" y="16"/>
                  </a:lnTo>
                  <a:lnTo>
                    <a:pt x="113" y="16"/>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70" name="Freeform 372"/>
            <p:cNvSpPr>
              <a:spLocks/>
            </p:cNvSpPr>
            <p:nvPr/>
          </p:nvSpPr>
          <p:spPr bwMode="gray">
            <a:xfrm>
              <a:off x="4830869" y="3067017"/>
              <a:ext cx="44600" cy="103147"/>
            </a:xfrm>
            <a:custGeom>
              <a:avLst/>
              <a:gdLst>
                <a:gd name="T0" fmla="*/ 2147483647 w 18"/>
                <a:gd name="T1" fmla="*/ 2147483647 h 41"/>
                <a:gd name="T2" fmla="*/ 2147483647 w 18"/>
                <a:gd name="T3" fmla="*/ 2147483647 h 41"/>
                <a:gd name="T4" fmla="*/ 2147483647 w 18"/>
                <a:gd name="T5" fmla="*/ 2147483647 h 41"/>
                <a:gd name="T6" fmla="*/ 2147483647 w 18"/>
                <a:gd name="T7" fmla="*/ 2147483647 h 41"/>
                <a:gd name="T8" fmla="*/ 2147483647 w 18"/>
                <a:gd name="T9" fmla="*/ 2147483647 h 41"/>
                <a:gd name="T10" fmla="*/ 2147483647 w 18"/>
                <a:gd name="T11" fmla="*/ 2147483647 h 41"/>
                <a:gd name="T12" fmla="*/ 2147483647 w 18"/>
                <a:gd name="T13" fmla="*/ 2147483647 h 41"/>
                <a:gd name="T14" fmla="*/ 2147483647 w 18"/>
                <a:gd name="T15" fmla="*/ 2147483647 h 41"/>
                <a:gd name="T16" fmla="*/ 2147483647 w 18"/>
                <a:gd name="T17" fmla="*/ 2147483647 h 41"/>
                <a:gd name="T18" fmla="*/ 2147483647 w 18"/>
                <a:gd name="T19" fmla="*/ 2147483647 h 41"/>
                <a:gd name="T20" fmla="*/ 0 w 18"/>
                <a:gd name="T21" fmla="*/ 2147483647 h 41"/>
                <a:gd name="T22" fmla="*/ 2147483647 w 18"/>
                <a:gd name="T23" fmla="*/ 2147483647 h 41"/>
                <a:gd name="T24" fmla="*/ 2147483647 w 18"/>
                <a:gd name="T25" fmla="*/ 0 h 41"/>
                <a:gd name="T26" fmla="*/ 2147483647 w 18"/>
                <a:gd name="T27" fmla="*/ 2147483647 h 41"/>
                <a:gd name="T28" fmla="*/ 2147483647 w 18"/>
                <a:gd name="T29" fmla="*/ 2147483647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41"/>
                <a:gd name="T47" fmla="*/ 18 w 18"/>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41">
                  <a:moveTo>
                    <a:pt x="15" y="10"/>
                  </a:moveTo>
                  <a:lnTo>
                    <a:pt x="13" y="17"/>
                  </a:lnTo>
                  <a:lnTo>
                    <a:pt x="17" y="24"/>
                  </a:lnTo>
                  <a:lnTo>
                    <a:pt x="18" y="30"/>
                  </a:lnTo>
                  <a:lnTo>
                    <a:pt x="14" y="37"/>
                  </a:lnTo>
                  <a:lnTo>
                    <a:pt x="9" y="41"/>
                  </a:lnTo>
                  <a:lnTo>
                    <a:pt x="4" y="33"/>
                  </a:lnTo>
                  <a:lnTo>
                    <a:pt x="2" y="25"/>
                  </a:lnTo>
                  <a:lnTo>
                    <a:pt x="4" y="19"/>
                  </a:lnTo>
                  <a:lnTo>
                    <a:pt x="3" y="14"/>
                  </a:lnTo>
                  <a:lnTo>
                    <a:pt x="0" y="9"/>
                  </a:lnTo>
                  <a:lnTo>
                    <a:pt x="2" y="3"/>
                  </a:lnTo>
                  <a:lnTo>
                    <a:pt x="6" y="0"/>
                  </a:lnTo>
                  <a:lnTo>
                    <a:pt x="12" y="2"/>
                  </a:lnTo>
                  <a:lnTo>
                    <a:pt x="15" y="1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71" name="Freeform 373"/>
            <p:cNvSpPr>
              <a:spLocks/>
            </p:cNvSpPr>
            <p:nvPr/>
          </p:nvSpPr>
          <p:spPr bwMode="gray">
            <a:xfrm>
              <a:off x="4866183" y="3209098"/>
              <a:ext cx="3717" cy="7785"/>
            </a:xfrm>
            <a:custGeom>
              <a:avLst/>
              <a:gdLst>
                <a:gd name="T0" fmla="*/ 2147483647 w 2"/>
                <a:gd name="T1" fmla="*/ 0 h 3"/>
                <a:gd name="T2" fmla="*/ 2147483647 w 2"/>
                <a:gd name="T3" fmla="*/ 2147483647 h 3"/>
                <a:gd name="T4" fmla="*/ 0 w 2"/>
                <a:gd name="T5" fmla="*/ 2147483647 h 3"/>
                <a:gd name="T6" fmla="*/ 2147483647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lnTo>
                    <a:pt x="2" y="3"/>
                  </a:lnTo>
                  <a:lnTo>
                    <a:pt x="0" y="2"/>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72" name="Freeform 374"/>
            <p:cNvSpPr>
              <a:spLocks/>
            </p:cNvSpPr>
            <p:nvPr/>
          </p:nvSpPr>
          <p:spPr bwMode="gray">
            <a:xfrm>
              <a:off x="4550274" y="2917173"/>
              <a:ext cx="269455" cy="315279"/>
            </a:xfrm>
            <a:custGeom>
              <a:avLst/>
              <a:gdLst>
                <a:gd name="T0" fmla="*/ 2147483647 w 111"/>
                <a:gd name="T1" fmla="*/ 2147483647 h 124"/>
                <a:gd name="T2" fmla="*/ 2147483647 w 111"/>
                <a:gd name="T3" fmla="*/ 2147483647 h 124"/>
                <a:gd name="T4" fmla="*/ 2147483647 w 111"/>
                <a:gd name="T5" fmla="*/ 2147483647 h 124"/>
                <a:gd name="T6" fmla="*/ 2147483647 w 111"/>
                <a:gd name="T7" fmla="*/ 2147483647 h 124"/>
                <a:gd name="T8" fmla="*/ 2147483647 w 111"/>
                <a:gd name="T9" fmla="*/ 2147483647 h 124"/>
                <a:gd name="T10" fmla="*/ 2147483647 w 111"/>
                <a:gd name="T11" fmla="*/ 2147483647 h 124"/>
                <a:gd name="T12" fmla="*/ 2147483647 w 111"/>
                <a:gd name="T13" fmla="*/ 2147483647 h 124"/>
                <a:gd name="T14" fmla="*/ 2147483647 w 111"/>
                <a:gd name="T15" fmla="*/ 0 h 124"/>
                <a:gd name="T16" fmla="*/ 2147483647 w 111"/>
                <a:gd name="T17" fmla="*/ 2147483647 h 124"/>
                <a:gd name="T18" fmla="*/ 2147483647 w 111"/>
                <a:gd name="T19" fmla="*/ 2147483647 h 124"/>
                <a:gd name="T20" fmla="*/ 2147483647 w 111"/>
                <a:gd name="T21" fmla="*/ 2147483647 h 124"/>
                <a:gd name="T22" fmla="*/ 2147483647 w 111"/>
                <a:gd name="T23" fmla="*/ 2147483647 h 124"/>
                <a:gd name="T24" fmla="*/ 2147483647 w 111"/>
                <a:gd name="T25" fmla="*/ 2147483647 h 124"/>
                <a:gd name="T26" fmla="*/ 2147483647 w 111"/>
                <a:gd name="T27" fmla="*/ 2147483647 h 124"/>
                <a:gd name="T28" fmla="*/ 2147483647 w 111"/>
                <a:gd name="T29" fmla="*/ 2147483647 h 124"/>
                <a:gd name="T30" fmla="*/ 2147483647 w 111"/>
                <a:gd name="T31" fmla="*/ 2147483647 h 124"/>
                <a:gd name="T32" fmla="*/ 2147483647 w 111"/>
                <a:gd name="T33" fmla="*/ 2147483647 h 124"/>
                <a:gd name="T34" fmla="*/ 2147483647 w 111"/>
                <a:gd name="T35" fmla="*/ 2147483647 h 124"/>
                <a:gd name="T36" fmla="*/ 2147483647 w 111"/>
                <a:gd name="T37" fmla="*/ 2147483647 h 124"/>
                <a:gd name="T38" fmla="*/ 2147483647 w 111"/>
                <a:gd name="T39" fmla="*/ 2147483647 h 124"/>
                <a:gd name="T40" fmla="*/ 2147483647 w 111"/>
                <a:gd name="T41" fmla="*/ 2147483647 h 124"/>
                <a:gd name="T42" fmla="*/ 2147483647 w 111"/>
                <a:gd name="T43" fmla="*/ 2147483647 h 124"/>
                <a:gd name="T44" fmla="*/ 2147483647 w 111"/>
                <a:gd name="T45" fmla="*/ 2147483647 h 124"/>
                <a:gd name="T46" fmla="*/ 2147483647 w 111"/>
                <a:gd name="T47" fmla="*/ 2147483647 h 124"/>
                <a:gd name="T48" fmla="*/ 2147483647 w 111"/>
                <a:gd name="T49" fmla="*/ 2147483647 h 124"/>
                <a:gd name="T50" fmla="*/ 2147483647 w 111"/>
                <a:gd name="T51" fmla="*/ 2147483647 h 124"/>
                <a:gd name="T52" fmla="*/ 2147483647 w 111"/>
                <a:gd name="T53" fmla="*/ 2147483647 h 124"/>
                <a:gd name="T54" fmla="*/ 2147483647 w 111"/>
                <a:gd name="T55" fmla="*/ 2147483647 h 124"/>
                <a:gd name="T56" fmla="*/ 2147483647 w 111"/>
                <a:gd name="T57" fmla="*/ 2147483647 h 124"/>
                <a:gd name="T58" fmla="*/ 2147483647 w 111"/>
                <a:gd name="T59" fmla="*/ 2147483647 h 124"/>
                <a:gd name="T60" fmla="*/ 2147483647 w 111"/>
                <a:gd name="T61" fmla="*/ 2147483647 h 124"/>
                <a:gd name="T62" fmla="*/ 2147483647 w 111"/>
                <a:gd name="T63" fmla="*/ 2147483647 h 124"/>
                <a:gd name="T64" fmla="*/ 2147483647 w 111"/>
                <a:gd name="T65" fmla="*/ 2147483647 h 124"/>
                <a:gd name="T66" fmla="*/ 2147483647 w 111"/>
                <a:gd name="T67" fmla="*/ 2147483647 h 124"/>
                <a:gd name="T68" fmla="*/ 2147483647 w 111"/>
                <a:gd name="T69" fmla="*/ 2147483647 h 124"/>
                <a:gd name="T70" fmla="*/ 2147483647 w 111"/>
                <a:gd name="T71" fmla="*/ 2147483647 h 124"/>
                <a:gd name="T72" fmla="*/ 2147483647 w 111"/>
                <a:gd name="T73" fmla="*/ 2147483647 h 124"/>
                <a:gd name="T74" fmla="*/ 2147483647 w 111"/>
                <a:gd name="T75" fmla="*/ 2147483647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124"/>
                <a:gd name="T116" fmla="*/ 111 w 111"/>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124">
                  <a:moveTo>
                    <a:pt x="12" y="43"/>
                  </a:moveTo>
                  <a:lnTo>
                    <a:pt x="8" y="38"/>
                  </a:lnTo>
                  <a:lnTo>
                    <a:pt x="3" y="37"/>
                  </a:lnTo>
                  <a:lnTo>
                    <a:pt x="1" y="27"/>
                  </a:lnTo>
                  <a:lnTo>
                    <a:pt x="0" y="16"/>
                  </a:lnTo>
                  <a:lnTo>
                    <a:pt x="5" y="15"/>
                  </a:lnTo>
                  <a:lnTo>
                    <a:pt x="9" y="16"/>
                  </a:lnTo>
                  <a:lnTo>
                    <a:pt x="12" y="14"/>
                  </a:lnTo>
                  <a:lnTo>
                    <a:pt x="13" y="5"/>
                  </a:lnTo>
                  <a:lnTo>
                    <a:pt x="17" y="4"/>
                  </a:lnTo>
                  <a:lnTo>
                    <a:pt x="20" y="7"/>
                  </a:lnTo>
                  <a:lnTo>
                    <a:pt x="31" y="8"/>
                  </a:lnTo>
                  <a:lnTo>
                    <a:pt x="34" y="3"/>
                  </a:lnTo>
                  <a:lnTo>
                    <a:pt x="43" y="3"/>
                  </a:lnTo>
                  <a:lnTo>
                    <a:pt x="46" y="0"/>
                  </a:lnTo>
                  <a:lnTo>
                    <a:pt x="51" y="0"/>
                  </a:lnTo>
                  <a:lnTo>
                    <a:pt x="53" y="2"/>
                  </a:lnTo>
                  <a:lnTo>
                    <a:pt x="57" y="2"/>
                  </a:lnTo>
                  <a:lnTo>
                    <a:pt x="65" y="5"/>
                  </a:lnTo>
                  <a:lnTo>
                    <a:pt x="65" y="11"/>
                  </a:lnTo>
                  <a:lnTo>
                    <a:pt x="68" y="14"/>
                  </a:lnTo>
                  <a:lnTo>
                    <a:pt x="68" y="17"/>
                  </a:lnTo>
                  <a:lnTo>
                    <a:pt x="67" y="20"/>
                  </a:lnTo>
                  <a:lnTo>
                    <a:pt x="65" y="24"/>
                  </a:lnTo>
                  <a:lnTo>
                    <a:pt x="65" y="19"/>
                  </a:lnTo>
                  <a:lnTo>
                    <a:pt x="55" y="21"/>
                  </a:lnTo>
                  <a:lnTo>
                    <a:pt x="52" y="25"/>
                  </a:lnTo>
                  <a:lnTo>
                    <a:pt x="52" y="27"/>
                  </a:lnTo>
                  <a:lnTo>
                    <a:pt x="52" y="37"/>
                  </a:lnTo>
                  <a:lnTo>
                    <a:pt x="61" y="45"/>
                  </a:lnTo>
                  <a:lnTo>
                    <a:pt x="65" y="51"/>
                  </a:lnTo>
                  <a:lnTo>
                    <a:pt x="69" y="63"/>
                  </a:lnTo>
                  <a:lnTo>
                    <a:pt x="78" y="69"/>
                  </a:lnTo>
                  <a:lnTo>
                    <a:pt x="86" y="71"/>
                  </a:lnTo>
                  <a:lnTo>
                    <a:pt x="88" y="77"/>
                  </a:lnTo>
                  <a:lnTo>
                    <a:pt x="91" y="79"/>
                  </a:lnTo>
                  <a:lnTo>
                    <a:pt x="98" y="80"/>
                  </a:lnTo>
                  <a:lnTo>
                    <a:pt x="99" y="84"/>
                  </a:lnTo>
                  <a:lnTo>
                    <a:pt x="104" y="86"/>
                  </a:lnTo>
                  <a:lnTo>
                    <a:pt x="110" y="92"/>
                  </a:lnTo>
                  <a:lnTo>
                    <a:pt x="111" y="96"/>
                  </a:lnTo>
                  <a:lnTo>
                    <a:pt x="109" y="98"/>
                  </a:lnTo>
                  <a:lnTo>
                    <a:pt x="103" y="93"/>
                  </a:lnTo>
                  <a:lnTo>
                    <a:pt x="100" y="91"/>
                  </a:lnTo>
                  <a:lnTo>
                    <a:pt x="95" y="92"/>
                  </a:lnTo>
                  <a:lnTo>
                    <a:pt x="93" y="100"/>
                  </a:lnTo>
                  <a:lnTo>
                    <a:pt x="98" y="106"/>
                  </a:lnTo>
                  <a:lnTo>
                    <a:pt x="98" y="110"/>
                  </a:lnTo>
                  <a:lnTo>
                    <a:pt x="94" y="113"/>
                  </a:lnTo>
                  <a:lnTo>
                    <a:pt x="92" y="119"/>
                  </a:lnTo>
                  <a:lnTo>
                    <a:pt x="86" y="124"/>
                  </a:lnTo>
                  <a:lnTo>
                    <a:pt x="84" y="121"/>
                  </a:lnTo>
                  <a:lnTo>
                    <a:pt x="85" y="117"/>
                  </a:lnTo>
                  <a:lnTo>
                    <a:pt x="89" y="111"/>
                  </a:lnTo>
                  <a:lnTo>
                    <a:pt x="87" y="105"/>
                  </a:lnTo>
                  <a:lnTo>
                    <a:pt x="87" y="100"/>
                  </a:lnTo>
                  <a:lnTo>
                    <a:pt x="84" y="96"/>
                  </a:lnTo>
                  <a:lnTo>
                    <a:pt x="81" y="96"/>
                  </a:lnTo>
                  <a:lnTo>
                    <a:pt x="78" y="94"/>
                  </a:lnTo>
                  <a:lnTo>
                    <a:pt x="77" y="90"/>
                  </a:lnTo>
                  <a:lnTo>
                    <a:pt x="73" y="88"/>
                  </a:lnTo>
                  <a:lnTo>
                    <a:pt x="71" y="86"/>
                  </a:lnTo>
                  <a:lnTo>
                    <a:pt x="69" y="86"/>
                  </a:lnTo>
                  <a:lnTo>
                    <a:pt x="65" y="81"/>
                  </a:lnTo>
                  <a:lnTo>
                    <a:pt x="63" y="81"/>
                  </a:lnTo>
                  <a:lnTo>
                    <a:pt x="54" y="76"/>
                  </a:lnTo>
                  <a:lnTo>
                    <a:pt x="53" y="71"/>
                  </a:lnTo>
                  <a:lnTo>
                    <a:pt x="49" y="71"/>
                  </a:lnTo>
                  <a:lnTo>
                    <a:pt x="44" y="67"/>
                  </a:lnTo>
                  <a:lnTo>
                    <a:pt x="43" y="60"/>
                  </a:lnTo>
                  <a:lnTo>
                    <a:pt x="37" y="56"/>
                  </a:lnTo>
                  <a:lnTo>
                    <a:pt x="36" y="47"/>
                  </a:lnTo>
                  <a:lnTo>
                    <a:pt x="30" y="37"/>
                  </a:lnTo>
                  <a:lnTo>
                    <a:pt x="27" y="35"/>
                  </a:lnTo>
                  <a:lnTo>
                    <a:pt x="18" y="37"/>
                  </a:lnTo>
                  <a:lnTo>
                    <a:pt x="12" y="43"/>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73" name="Freeform 375"/>
            <p:cNvSpPr>
              <a:spLocks/>
            </p:cNvSpPr>
            <p:nvPr/>
          </p:nvSpPr>
          <p:spPr bwMode="gray">
            <a:xfrm>
              <a:off x="4589292" y="3113735"/>
              <a:ext cx="27875" cy="77847"/>
            </a:xfrm>
            <a:custGeom>
              <a:avLst/>
              <a:gdLst>
                <a:gd name="T0" fmla="*/ 0 w 12"/>
                <a:gd name="T1" fmla="*/ 2147483647 h 30"/>
                <a:gd name="T2" fmla="*/ 2147483647 w 12"/>
                <a:gd name="T3" fmla="*/ 2147483647 h 30"/>
                <a:gd name="T4" fmla="*/ 2147483647 w 12"/>
                <a:gd name="T5" fmla="*/ 0 h 30"/>
                <a:gd name="T6" fmla="*/ 2147483647 w 12"/>
                <a:gd name="T7" fmla="*/ 2147483647 h 30"/>
                <a:gd name="T8" fmla="*/ 2147483647 w 12"/>
                <a:gd name="T9" fmla="*/ 2147483647 h 30"/>
                <a:gd name="T10" fmla="*/ 2147483647 w 12"/>
                <a:gd name="T11" fmla="*/ 2147483647 h 30"/>
                <a:gd name="T12" fmla="*/ 2147483647 w 12"/>
                <a:gd name="T13" fmla="*/ 2147483647 h 30"/>
                <a:gd name="T14" fmla="*/ 2147483647 w 12"/>
                <a:gd name="T15" fmla="*/ 2147483647 h 30"/>
                <a:gd name="T16" fmla="*/ 2147483647 w 12"/>
                <a:gd name="T17" fmla="*/ 2147483647 h 30"/>
                <a:gd name="T18" fmla="*/ 2147483647 w 12"/>
                <a:gd name="T19" fmla="*/ 2147483647 h 30"/>
                <a:gd name="T20" fmla="*/ 2147483647 w 12"/>
                <a:gd name="T21" fmla="*/ 2147483647 h 30"/>
                <a:gd name="T22" fmla="*/ 2147483647 w 12"/>
                <a:gd name="T23" fmla="*/ 2147483647 h 30"/>
                <a:gd name="T24" fmla="*/ 0 w 12"/>
                <a:gd name="T25" fmla="*/ 2147483647 h 30"/>
                <a:gd name="T26" fmla="*/ 2147483647 w 12"/>
                <a:gd name="T27" fmla="*/ 2147483647 h 30"/>
                <a:gd name="T28" fmla="*/ 0 w 12"/>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30"/>
                <a:gd name="T47" fmla="*/ 12 w 12"/>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30">
                  <a:moveTo>
                    <a:pt x="0" y="7"/>
                  </a:moveTo>
                  <a:lnTo>
                    <a:pt x="6" y="3"/>
                  </a:lnTo>
                  <a:lnTo>
                    <a:pt x="8" y="0"/>
                  </a:lnTo>
                  <a:lnTo>
                    <a:pt x="10" y="1"/>
                  </a:lnTo>
                  <a:lnTo>
                    <a:pt x="10" y="6"/>
                  </a:lnTo>
                  <a:lnTo>
                    <a:pt x="12" y="8"/>
                  </a:lnTo>
                  <a:lnTo>
                    <a:pt x="12" y="22"/>
                  </a:lnTo>
                  <a:lnTo>
                    <a:pt x="10" y="24"/>
                  </a:lnTo>
                  <a:lnTo>
                    <a:pt x="9" y="27"/>
                  </a:lnTo>
                  <a:lnTo>
                    <a:pt x="5" y="28"/>
                  </a:lnTo>
                  <a:lnTo>
                    <a:pt x="4" y="30"/>
                  </a:lnTo>
                  <a:lnTo>
                    <a:pt x="1" y="29"/>
                  </a:lnTo>
                  <a:lnTo>
                    <a:pt x="0" y="21"/>
                  </a:lnTo>
                  <a:lnTo>
                    <a:pt x="1" y="10"/>
                  </a:lnTo>
                  <a:lnTo>
                    <a:pt x="0" y="7"/>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74" name="Freeform 376"/>
            <p:cNvSpPr>
              <a:spLocks/>
            </p:cNvSpPr>
            <p:nvPr/>
          </p:nvSpPr>
          <p:spPr bwMode="gray">
            <a:xfrm>
              <a:off x="4957235" y="3137090"/>
              <a:ext cx="7433" cy="5839"/>
            </a:xfrm>
            <a:custGeom>
              <a:avLst/>
              <a:gdLst>
                <a:gd name="T0" fmla="*/ 0 w 3"/>
                <a:gd name="T1" fmla="*/ 0 h 2"/>
                <a:gd name="T2" fmla="*/ 2147483647 w 3"/>
                <a:gd name="T3" fmla="*/ 0 h 2"/>
                <a:gd name="T4" fmla="*/ 2147483647 w 3"/>
                <a:gd name="T5" fmla="*/ 2147483647 h 2"/>
                <a:gd name="T6" fmla="*/ 0 w 3"/>
                <a:gd name="T7" fmla="*/ 2147483647 h 2"/>
                <a:gd name="T8" fmla="*/ 0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0"/>
                  </a:moveTo>
                  <a:lnTo>
                    <a:pt x="2" y="0"/>
                  </a:lnTo>
                  <a:lnTo>
                    <a:pt x="3" y="1"/>
                  </a:lnTo>
                  <a:lnTo>
                    <a:pt x="0"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75" name="Freeform 377"/>
            <p:cNvSpPr>
              <a:spLocks/>
            </p:cNvSpPr>
            <p:nvPr/>
          </p:nvSpPr>
          <p:spPr bwMode="gray">
            <a:xfrm>
              <a:off x="4925643" y="3191582"/>
              <a:ext cx="26016" cy="35031"/>
            </a:xfrm>
            <a:custGeom>
              <a:avLst/>
              <a:gdLst>
                <a:gd name="T0" fmla="*/ 0 w 11"/>
                <a:gd name="T1" fmla="*/ 2147483647 h 14"/>
                <a:gd name="T2" fmla="*/ 2147483647 w 11"/>
                <a:gd name="T3" fmla="*/ 0 h 14"/>
                <a:gd name="T4" fmla="*/ 2147483647 w 11"/>
                <a:gd name="T5" fmla="*/ 0 h 14"/>
                <a:gd name="T6" fmla="*/ 2147483647 w 11"/>
                <a:gd name="T7" fmla="*/ 2147483647 h 14"/>
                <a:gd name="T8" fmla="*/ 2147483647 w 11"/>
                <a:gd name="T9" fmla="*/ 2147483647 h 14"/>
                <a:gd name="T10" fmla="*/ 2147483647 w 11"/>
                <a:gd name="T11" fmla="*/ 2147483647 h 14"/>
                <a:gd name="T12" fmla="*/ 2147483647 w 11"/>
                <a:gd name="T13" fmla="*/ 2147483647 h 14"/>
                <a:gd name="T14" fmla="*/ 2147483647 w 11"/>
                <a:gd name="T15" fmla="*/ 2147483647 h 14"/>
                <a:gd name="T16" fmla="*/ 0 w 11"/>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4"/>
                <a:gd name="T29" fmla="*/ 11 w 11"/>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4">
                  <a:moveTo>
                    <a:pt x="0" y="3"/>
                  </a:moveTo>
                  <a:lnTo>
                    <a:pt x="1" y="0"/>
                  </a:lnTo>
                  <a:lnTo>
                    <a:pt x="6" y="0"/>
                  </a:lnTo>
                  <a:lnTo>
                    <a:pt x="11" y="8"/>
                  </a:lnTo>
                  <a:lnTo>
                    <a:pt x="11" y="14"/>
                  </a:lnTo>
                  <a:lnTo>
                    <a:pt x="9" y="13"/>
                  </a:lnTo>
                  <a:lnTo>
                    <a:pt x="9" y="10"/>
                  </a:lnTo>
                  <a:lnTo>
                    <a:pt x="5"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76" name="Freeform 378"/>
            <p:cNvSpPr>
              <a:spLocks/>
            </p:cNvSpPr>
            <p:nvPr/>
          </p:nvSpPr>
          <p:spPr bwMode="gray">
            <a:xfrm>
              <a:off x="4981394" y="3187689"/>
              <a:ext cx="7433" cy="19463"/>
            </a:xfrm>
            <a:custGeom>
              <a:avLst/>
              <a:gdLst>
                <a:gd name="T0" fmla="*/ 2147483647 w 3"/>
                <a:gd name="T1" fmla="*/ 2147483647 h 7"/>
                <a:gd name="T2" fmla="*/ 0 w 3"/>
                <a:gd name="T3" fmla="*/ 2147483647 h 7"/>
                <a:gd name="T4" fmla="*/ 0 w 3"/>
                <a:gd name="T5" fmla="*/ 2147483647 h 7"/>
                <a:gd name="T6" fmla="*/ 2147483647 w 3"/>
                <a:gd name="T7" fmla="*/ 0 h 7"/>
                <a:gd name="T8" fmla="*/ 2147483647 w 3"/>
                <a:gd name="T9" fmla="*/ 2147483647 h 7"/>
                <a:gd name="T10" fmla="*/ 2147483647 w 3"/>
                <a:gd name="T11" fmla="*/ 2147483647 h 7"/>
                <a:gd name="T12" fmla="*/ 2147483647 w 3"/>
                <a:gd name="T13" fmla="*/ 2147483647 h 7"/>
                <a:gd name="T14" fmla="*/ 0 60000 65536"/>
                <a:gd name="T15" fmla="*/ 0 60000 65536"/>
                <a:gd name="T16" fmla="*/ 0 60000 65536"/>
                <a:gd name="T17" fmla="*/ 0 60000 65536"/>
                <a:gd name="T18" fmla="*/ 0 60000 65536"/>
                <a:gd name="T19" fmla="*/ 0 60000 65536"/>
                <a:gd name="T20" fmla="*/ 0 60000 65536"/>
                <a:gd name="T21" fmla="*/ 0 w 3"/>
                <a:gd name="T22" fmla="*/ 0 h 7"/>
                <a:gd name="T23" fmla="*/ 3 w 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7">
                  <a:moveTo>
                    <a:pt x="2" y="7"/>
                  </a:moveTo>
                  <a:lnTo>
                    <a:pt x="0" y="4"/>
                  </a:lnTo>
                  <a:lnTo>
                    <a:pt x="0" y="1"/>
                  </a:lnTo>
                  <a:lnTo>
                    <a:pt x="2" y="0"/>
                  </a:lnTo>
                  <a:lnTo>
                    <a:pt x="2" y="2"/>
                  </a:lnTo>
                  <a:lnTo>
                    <a:pt x="3" y="6"/>
                  </a:lnTo>
                  <a:lnTo>
                    <a:pt x="2" y="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77" name="Freeform 379"/>
            <p:cNvSpPr>
              <a:spLocks/>
            </p:cNvSpPr>
            <p:nvPr/>
          </p:nvSpPr>
          <p:spPr bwMode="gray">
            <a:xfrm>
              <a:off x="4986970" y="3177958"/>
              <a:ext cx="7433" cy="7785"/>
            </a:xfrm>
            <a:custGeom>
              <a:avLst/>
              <a:gdLst>
                <a:gd name="T0" fmla="*/ 0 w 3"/>
                <a:gd name="T1" fmla="*/ 0 h 3"/>
                <a:gd name="T2" fmla="*/ 2147483647 w 3"/>
                <a:gd name="T3" fmla="*/ 0 h 3"/>
                <a:gd name="T4" fmla="*/ 2147483647 w 3"/>
                <a:gd name="T5" fmla="*/ 2147483647 h 3"/>
                <a:gd name="T6" fmla="*/ 2147483647 w 3"/>
                <a:gd name="T7" fmla="*/ 2147483647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2" y="0"/>
                  </a:lnTo>
                  <a:lnTo>
                    <a:pt x="3" y="2"/>
                  </a:lnTo>
                  <a:lnTo>
                    <a:pt x="2"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78" name="Freeform 380"/>
            <p:cNvSpPr>
              <a:spLocks/>
            </p:cNvSpPr>
            <p:nvPr/>
          </p:nvSpPr>
          <p:spPr bwMode="gray">
            <a:xfrm>
              <a:off x="4996265" y="3226604"/>
              <a:ext cx="7433" cy="11677"/>
            </a:xfrm>
            <a:custGeom>
              <a:avLst/>
              <a:gdLst>
                <a:gd name="T0" fmla="*/ 0 w 3"/>
                <a:gd name="T1" fmla="*/ 2147483647 h 4"/>
                <a:gd name="T2" fmla="*/ 2147483647 w 3"/>
                <a:gd name="T3" fmla="*/ 0 h 4"/>
                <a:gd name="T4" fmla="*/ 2147483647 w 3"/>
                <a:gd name="T5" fmla="*/ 2147483647 h 4"/>
                <a:gd name="T6" fmla="*/ 2147483647 w 3"/>
                <a:gd name="T7" fmla="*/ 2147483647 h 4"/>
                <a:gd name="T8" fmla="*/ 2147483647 w 3"/>
                <a:gd name="T9" fmla="*/ 2147483647 h 4"/>
                <a:gd name="T10" fmla="*/ 0 w 3"/>
                <a:gd name="T11" fmla="*/ 2147483647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2"/>
                  </a:moveTo>
                  <a:lnTo>
                    <a:pt x="1" y="0"/>
                  </a:lnTo>
                  <a:lnTo>
                    <a:pt x="3" y="1"/>
                  </a:lnTo>
                  <a:lnTo>
                    <a:pt x="3" y="3"/>
                  </a:lnTo>
                  <a:lnTo>
                    <a:pt x="1"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79" name="Freeform 381"/>
            <p:cNvSpPr>
              <a:spLocks/>
            </p:cNvSpPr>
            <p:nvPr/>
          </p:nvSpPr>
          <p:spPr bwMode="gray">
            <a:xfrm>
              <a:off x="4986967" y="3234389"/>
              <a:ext cx="9292" cy="9731"/>
            </a:xfrm>
            <a:custGeom>
              <a:avLst/>
              <a:gdLst>
                <a:gd name="T0" fmla="*/ 0 w 4"/>
                <a:gd name="T1" fmla="*/ 2147483647 h 4"/>
                <a:gd name="T2" fmla="*/ 2147483647 w 4"/>
                <a:gd name="T3" fmla="*/ 0 h 4"/>
                <a:gd name="T4" fmla="*/ 2147483647 w 4"/>
                <a:gd name="T5" fmla="*/ 2147483647 h 4"/>
                <a:gd name="T6" fmla="*/ 2147483647 w 4"/>
                <a:gd name="T7" fmla="*/ 2147483647 h 4"/>
                <a:gd name="T8" fmla="*/ 2147483647 w 4"/>
                <a:gd name="T9" fmla="*/ 2147483647 h 4"/>
                <a:gd name="T10" fmla="*/ 0 w 4"/>
                <a:gd name="T11" fmla="*/ 2147483647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1"/>
                  </a:moveTo>
                  <a:lnTo>
                    <a:pt x="1" y="0"/>
                  </a:lnTo>
                  <a:lnTo>
                    <a:pt x="4" y="1"/>
                  </a:lnTo>
                  <a:lnTo>
                    <a:pt x="3" y="3"/>
                  </a:lnTo>
                  <a:lnTo>
                    <a:pt x="1" y="4"/>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80" name="Freeform 382"/>
            <p:cNvSpPr>
              <a:spLocks/>
            </p:cNvSpPr>
            <p:nvPr/>
          </p:nvSpPr>
          <p:spPr bwMode="gray">
            <a:xfrm>
              <a:off x="4853180" y="3092317"/>
              <a:ext cx="144949" cy="182939"/>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2147483647 h 72"/>
                <a:gd name="T20" fmla="*/ 2147483647 w 60"/>
                <a:gd name="T21" fmla="*/ 2147483647 h 72"/>
                <a:gd name="T22" fmla="*/ 2147483647 w 60"/>
                <a:gd name="T23" fmla="*/ 2147483647 h 72"/>
                <a:gd name="T24" fmla="*/ 2147483647 w 60"/>
                <a:gd name="T25" fmla="*/ 2147483647 h 72"/>
                <a:gd name="T26" fmla="*/ 2147483647 w 60"/>
                <a:gd name="T27" fmla="*/ 2147483647 h 72"/>
                <a:gd name="T28" fmla="*/ 2147483647 w 60"/>
                <a:gd name="T29" fmla="*/ 2147483647 h 72"/>
                <a:gd name="T30" fmla="*/ 2147483647 w 60"/>
                <a:gd name="T31" fmla="*/ 2147483647 h 72"/>
                <a:gd name="T32" fmla="*/ 2147483647 w 60"/>
                <a:gd name="T33" fmla="*/ 2147483647 h 72"/>
                <a:gd name="T34" fmla="*/ 2147483647 w 60"/>
                <a:gd name="T35" fmla="*/ 2147483647 h 72"/>
                <a:gd name="T36" fmla="*/ 2147483647 w 60"/>
                <a:gd name="T37" fmla="*/ 2147483647 h 72"/>
                <a:gd name="T38" fmla="*/ 2147483647 w 60"/>
                <a:gd name="T39" fmla="*/ 2147483647 h 72"/>
                <a:gd name="T40" fmla="*/ 2147483647 w 60"/>
                <a:gd name="T41" fmla="*/ 2147483647 h 72"/>
                <a:gd name="T42" fmla="*/ 2147483647 w 60"/>
                <a:gd name="T43" fmla="*/ 2147483647 h 72"/>
                <a:gd name="T44" fmla="*/ 2147483647 w 60"/>
                <a:gd name="T45" fmla="*/ 2147483647 h 72"/>
                <a:gd name="T46" fmla="*/ 2147483647 w 60"/>
                <a:gd name="T47" fmla="*/ 2147483647 h 72"/>
                <a:gd name="T48" fmla="*/ 2147483647 w 60"/>
                <a:gd name="T49" fmla="*/ 2147483647 h 72"/>
                <a:gd name="T50" fmla="*/ 2147483647 w 60"/>
                <a:gd name="T51" fmla="*/ 2147483647 h 72"/>
                <a:gd name="T52" fmla="*/ 2147483647 w 60"/>
                <a:gd name="T53" fmla="*/ 2147483647 h 72"/>
                <a:gd name="T54" fmla="*/ 2147483647 w 60"/>
                <a:gd name="T55" fmla="*/ 2147483647 h 72"/>
                <a:gd name="T56" fmla="*/ 2147483647 w 60"/>
                <a:gd name="T57" fmla="*/ 2147483647 h 72"/>
                <a:gd name="T58" fmla="*/ 2147483647 w 60"/>
                <a:gd name="T59" fmla="*/ 2147483647 h 72"/>
                <a:gd name="T60" fmla="*/ 2147483647 w 60"/>
                <a:gd name="T61" fmla="*/ 2147483647 h 72"/>
                <a:gd name="T62" fmla="*/ 2147483647 w 60"/>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72"/>
                <a:gd name="T98" fmla="*/ 60 w 60"/>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72">
                  <a:moveTo>
                    <a:pt x="55" y="17"/>
                  </a:moveTo>
                  <a:lnTo>
                    <a:pt x="50" y="15"/>
                  </a:lnTo>
                  <a:lnTo>
                    <a:pt x="45" y="16"/>
                  </a:lnTo>
                  <a:lnTo>
                    <a:pt x="43" y="15"/>
                  </a:lnTo>
                  <a:lnTo>
                    <a:pt x="39" y="16"/>
                  </a:lnTo>
                  <a:lnTo>
                    <a:pt x="33" y="17"/>
                  </a:lnTo>
                  <a:lnTo>
                    <a:pt x="33" y="21"/>
                  </a:lnTo>
                  <a:lnTo>
                    <a:pt x="38" y="24"/>
                  </a:lnTo>
                  <a:lnTo>
                    <a:pt x="38" y="26"/>
                  </a:lnTo>
                  <a:lnTo>
                    <a:pt x="35" y="25"/>
                  </a:lnTo>
                  <a:lnTo>
                    <a:pt x="35" y="28"/>
                  </a:lnTo>
                  <a:lnTo>
                    <a:pt x="33" y="28"/>
                  </a:lnTo>
                  <a:lnTo>
                    <a:pt x="32" y="24"/>
                  </a:lnTo>
                  <a:lnTo>
                    <a:pt x="30" y="24"/>
                  </a:lnTo>
                  <a:lnTo>
                    <a:pt x="31" y="28"/>
                  </a:lnTo>
                  <a:lnTo>
                    <a:pt x="30" y="28"/>
                  </a:lnTo>
                  <a:lnTo>
                    <a:pt x="27" y="24"/>
                  </a:lnTo>
                  <a:lnTo>
                    <a:pt x="26" y="21"/>
                  </a:lnTo>
                  <a:lnTo>
                    <a:pt x="24" y="20"/>
                  </a:lnTo>
                  <a:lnTo>
                    <a:pt x="21" y="21"/>
                  </a:lnTo>
                  <a:lnTo>
                    <a:pt x="21" y="26"/>
                  </a:lnTo>
                  <a:lnTo>
                    <a:pt x="26" y="34"/>
                  </a:lnTo>
                  <a:lnTo>
                    <a:pt x="25" y="43"/>
                  </a:lnTo>
                  <a:lnTo>
                    <a:pt x="31" y="46"/>
                  </a:lnTo>
                  <a:lnTo>
                    <a:pt x="37" y="51"/>
                  </a:lnTo>
                  <a:lnTo>
                    <a:pt x="37" y="55"/>
                  </a:lnTo>
                  <a:lnTo>
                    <a:pt x="30" y="55"/>
                  </a:lnTo>
                  <a:lnTo>
                    <a:pt x="30" y="61"/>
                  </a:lnTo>
                  <a:lnTo>
                    <a:pt x="26" y="60"/>
                  </a:lnTo>
                  <a:lnTo>
                    <a:pt x="25" y="62"/>
                  </a:lnTo>
                  <a:lnTo>
                    <a:pt x="27" y="64"/>
                  </a:lnTo>
                  <a:lnTo>
                    <a:pt x="28" y="72"/>
                  </a:lnTo>
                  <a:lnTo>
                    <a:pt x="24" y="71"/>
                  </a:lnTo>
                  <a:lnTo>
                    <a:pt x="21" y="71"/>
                  </a:lnTo>
                  <a:lnTo>
                    <a:pt x="19" y="68"/>
                  </a:lnTo>
                  <a:lnTo>
                    <a:pt x="15" y="67"/>
                  </a:lnTo>
                  <a:lnTo>
                    <a:pt x="13" y="65"/>
                  </a:lnTo>
                  <a:lnTo>
                    <a:pt x="15" y="60"/>
                  </a:lnTo>
                  <a:lnTo>
                    <a:pt x="11" y="56"/>
                  </a:lnTo>
                  <a:lnTo>
                    <a:pt x="11" y="52"/>
                  </a:lnTo>
                  <a:lnTo>
                    <a:pt x="17" y="51"/>
                  </a:lnTo>
                  <a:lnTo>
                    <a:pt x="26" y="52"/>
                  </a:lnTo>
                  <a:lnTo>
                    <a:pt x="24" y="48"/>
                  </a:lnTo>
                  <a:lnTo>
                    <a:pt x="16" y="48"/>
                  </a:lnTo>
                  <a:lnTo>
                    <a:pt x="11" y="49"/>
                  </a:lnTo>
                  <a:lnTo>
                    <a:pt x="7" y="45"/>
                  </a:lnTo>
                  <a:lnTo>
                    <a:pt x="5" y="39"/>
                  </a:lnTo>
                  <a:lnTo>
                    <a:pt x="2" y="35"/>
                  </a:lnTo>
                  <a:lnTo>
                    <a:pt x="0" y="31"/>
                  </a:lnTo>
                  <a:lnTo>
                    <a:pt x="5" y="27"/>
                  </a:lnTo>
                  <a:lnTo>
                    <a:pt x="9" y="20"/>
                  </a:lnTo>
                  <a:lnTo>
                    <a:pt x="8" y="14"/>
                  </a:lnTo>
                  <a:lnTo>
                    <a:pt x="19" y="14"/>
                  </a:lnTo>
                  <a:lnTo>
                    <a:pt x="23" y="9"/>
                  </a:lnTo>
                  <a:lnTo>
                    <a:pt x="27" y="9"/>
                  </a:lnTo>
                  <a:lnTo>
                    <a:pt x="33" y="7"/>
                  </a:lnTo>
                  <a:lnTo>
                    <a:pt x="39" y="5"/>
                  </a:lnTo>
                  <a:lnTo>
                    <a:pt x="45" y="6"/>
                  </a:lnTo>
                  <a:lnTo>
                    <a:pt x="50" y="9"/>
                  </a:lnTo>
                  <a:lnTo>
                    <a:pt x="55" y="8"/>
                  </a:lnTo>
                  <a:lnTo>
                    <a:pt x="57" y="0"/>
                  </a:lnTo>
                  <a:lnTo>
                    <a:pt x="60" y="5"/>
                  </a:lnTo>
                  <a:lnTo>
                    <a:pt x="59" y="11"/>
                  </a:lnTo>
                  <a:lnTo>
                    <a:pt x="55" y="17"/>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81" name="Freeform 383"/>
            <p:cNvSpPr>
              <a:spLocks/>
            </p:cNvSpPr>
            <p:nvPr/>
          </p:nvSpPr>
          <p:spPr bwMode="gray">
            <a:xfrm>
              <a:off x="4966530" y="3158498"/>
              <a:ext cx="7433" cy="7785"/>
            </a:xfrm>
            <a:custGeom>
              <a:avLst/>
              <a:gdLst>
                <a:gd name="T0" fmla="*/ 2147483647 w 3"/>
                <a:gd name="T1" fmla="*/ 2147483647 h 3"/>
                <a:gd name="T2" fmla="*/ 0 w 3"/>
                <a:gd name="T3" fmla="*/ 2147483647 h 3"/>
                <a:gd name="T4" fmla="*/ 2147483647 w 3"/>
                <a:gd name="T5" fmla="*/ 0 h 3"/>
                <a:gd name="T6" fmla="*/ 2147483647 w 3"/>
                <a:gd name="T7" fmla="*/ 2147483647 h 3"/>
                <a:gd name="T8" fmla="*/ 2147483647 w 3"/>
                <a:gd name="T9" fmla="*/ 2147483647 h 3"/>
                <a:gd name="T10" fmla="*/ 2147483647 w 3"/>
                <a:gd name="T11" fmla="*/ 2147483647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1" y="3"/>
                  </a:moveTo>
                  <a:lnTo>
                    <a:pt x="0" y="2"/>
                  </a:lnTo>
                  <a:lnTo>
                    <a:pt x="1" y="0"/>
                  </a:lnTo>
                  <a:lnTo>
                    <a:pt x="3" y="1"/>
                  </a:lnTo>
                  <a:lnTo>
                    <a:pt x="3" y="2"/>
                  </a:lnTo>
                  <a:lnTo>
                    <a:pt x="1"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82" name="Freeform 384"/>
            <p:cNvSpPr>
              <a:spLocks/>
            </p:cNvSpPr>
            <p:nvPr/>
          </p:nvSpPr>
          <p:spPr bwMode="gray">
            <a:xfrm>
              <a:off x="5011132" y="1833152"/>
              <a:ext cx="828809" cy="1280573"/>
            </a:xfrm>
            <a:custGeom>
              <a:avLst/>
              <a:gdLst>
                <a:gd name="T0" fmla="*/ 2147483647 w 342"/>
                <a:gd name="T1" fmla="*/ 2147483647 h 506"/>
                <a:gd name="T2" fmla="*/ 2147483647 w 342"/>
                <a:gd name="T3" fmla="*/ 2147483647 h 506"/>
                <a:gd name="T4" fmla="*/ 2147483647 w 342"/>
                <a:gd name="T5" fmla="*/ 2147483647 h 506"/>
                <a:gd name="T6" fmla="*/ 2147483647 w 342"/>
                <a:gd name="T7" fmla="*/ 2147483647 h 506"/>
                <a:gd name="T8" fmla="*/ 2147483647 w 342"/>
                <a:gd name="T9" fmla="*/ 2147483647 h 506"/>
                <a:gd name="T10" fmla="*/ 2147483647 w 342"/>
                <a:gd name="T11" fmla="*/ 2147483647 h 506"/>
                <a:gd name="T12" fmla="*/ 2147483647 w 342"/>
                <a:gd name="T13" fmla="*/ 2147483647 h 506"/>
                <a:gd name="T14" fmla="*/ 2147483647 w 342"/>
                <a:gd name="T15" fmla="*/ 2147483647 h 506"/>
                <a:gd name="T16" fmla="*/ 2147483647 w 342"/>
                <a:gd name="T17" fmla="*/ 2147483647 h 506"/>
                <a:gd name="T18" fmla="*/ 2147483647 w 342"/>
                <a:gd name="T19" fmla="*/ 2147483647 h 506"/>
                <a:gd name="T20" fmla="*/ 2147483647 w 342"/>
                <a:gd name="T21" fmla="*/ 2147483647 h 506"/>
                <a:gd name="T22" fmla="*/ 2147483647 w 342"/>
                <a:gd name="T23" fmla="*/ 2147483647 h 506"/>
                <a:gd name="T24" fmla="*/ 2147483647 w 342"/>
                <a:gd name="T25" fmla="*/ 2147483647 h 506"/>
                <a:gd name="T26" fmla="*/ 2147483647 w 342"/>
                <a:gd name="T27" fmla="*/ 2147483647 h 506"/>
                <a:gd name="T28" fmla="*/ 2147483647 w 342"/>
                <a:gd name="T29" fmla="*/ 2147483647 h 506"/>
                <a:gd name="T30" fmla="*/ 2147483647 w 342"/>
                <a:gd name="T31" fmla="*/ 2147483647 h 506"/>
                <a:gd name="T32" fmla="*/ 2147483647 w 342"/>
                <a:gd name="T33" fmla="*/ 2147483647 h 506"/>
                <a:gd name="T34" fmla="*/ 2147483647 w 342"/>
                <a:gd name="T35" fmla="*/ 2147483647 h 506"/>
                <a:gd name="T36" fmla="*/ 2147483647 w 342"/>
                <a:gd name="T37" fmla="*/ 2147483647 h 506"/>
                <a:gd name="T38" fmla="*/ 2147483647 w 342"/>
                <a:gd name="T39" fmla="*/ 2147483647 h 506"/>
                <a:gd name="T40" fmla="*/ 2147483647 w 342"/>
                <a:gd name="T41" fmla="*/ 2147483647 h 506"/>
                <a:gd name="T42" fmla="*/ 2147483647 w 342"/>
                <a:gd name="T43" fmla="*/ 2147483647 h 506"/>
                <a:gd name="T44" fmla="*/ 2147483647 w 342"/>
                <a:gd name="T45" fmla="*/ 2147483647 h 506"/>
                <a:gd name="T46" fmla="*/ 2147483647 w 342"/>
                <a:gd name="T47" fmla="*/ 2147483647 h 506"/>
                <a:gd name="T48" fmla="*/ 2147483647 w 342"/>
                <a:gd name="T49" fmla="*/ 2147483647 h 506"/>
                <a:gd name="T50" fmla="*/ 2147483647 w 342"/>
                <a:gd name="T51" fmla="*/ 2147483647 h 506"/>
                <a:gd name="T52" fmla="*/ 2147483647 w 342"/>
                <a:gd name="T53" fmla="*/ 2147483647 h 506"/>
                <a:gd name="T54" fmla="*/ 2147483647 w 342"/>
                <a:gd name="T55" fmla="*/ 2147483647 h 506"/>
                <a:gd name="T56" fmla="*/ 2147483647 w 342"/>
                <a:gd name="T57" fmla="*/ 2147483647 h 506"/>
                <a:gd name="T58" fmla="*/ 2147483647 w 342"/>
                <a:gd name="T59" fmla="*/ 2147483647 h 506"/>
                <a:gd name="T60" fmla="*/ 2147483647 w 342"/>
                <a:gd name="T61" fmla="*/ 2147483647 h 506"/>
                <a:gd name="T62" fmla="*/ 2147483647 w 342"/>
                <a:gd name="T63" fmla="*/ 2147483647 h 506"/>
                <a:gd name="T64" fmla="*/ 2147483647 w 342"/>
                <a:gd name="T65" fmla="*/ 2147483647 h 506"/>
                <a:gd name="T66" fmla="*/ 2147483647 w 342"/>
                <a:gd name="T67" fmla="*/ 2147483647 h 506"/>
                <a:gd name="T68" fmla="*/ 2147483647 w 342"/>
                <a:gd name="T69" fmla="*/ 2147483647 h 506"/>
                <a:gd name="T70" fmla="*/ 2147483647 w 342"/>
                <a:gd name="T71" fmla="*/ 2147483647 h 506"/>
                <a:gd name="T72" fmla="*/ 2147483647 w 342"/>
                <a:gd name="T73" fmla="*/ 2147483647 h 506"/>
                <a:gd name="T74" fmla="*/ 2147483647 w 342"/>
                <a:gd name="T75" fmla="*/ 2147483647 h 506"/>
                <a:gd name="T76" fmla="*/ 2147483647 w 342"/>
                <a:gd name="T77" fmla="*/ 2147483647 h 506"/>
                <a:gd name="T78" fmla="*/ 2147483647 w 342"/>
                <a:gd name="T79" fmla="*/ 2147483647 h 506"/>
                <a:gd name="T80" fmla="*/ 2147483647 w 342"/>
                <a:gd name="T81" fmla="*/ 2147483647 h 506"/>
                <a:gd name="T82" fmla="*/ 2147483647 w 342"/>
                <a:gd name="T83" fmla="*/ 2147483647 h 506"/>
                <a:gd name="T84" fmla="*/ 2147483647 w 342"/>
                <a:gd name="T85" fmla="*/ 2147483647 h 506"/>
                <a:gd name="T86" fmla="*/ 2147483647 w 342"/>
                <a:gd name="T87" fmla="*/ 2147483647 h 506"/>
                <a:gd name="T88" fmla="*/ 2147483647 w 342"/>
                <a:gd name="T89" fmla="*/ 2147483647 h 506"/>
                <a:gd name="T90" fmla="*/ 2147483647 w 342"/>
                <a:gd name="T91" fmla="*/ 2147483647 h 506"/>
                <a:gd name="T92" fmla="*/ 2147483647 w 342"/>
                <a:gd name="T93" fmla="*/ 2147483647 h 506"/>
                <a:gd name="T94" fmla="*/ 2147483647 w 342"/>
                <a:gd name="T95" fmla="*/ 2147483647 h 506"/>
                <a:gd name="T96" fmla="*/ 2147483647 w 342"/>
                <a:gd name="T97" fmla="*/ 2147483647 h 506"/>
                <a:gd name="T98" fmla="*/ 2147483647 w 342"/>
                <a:gd name="T99" fmla="*/ 2147483647 h 506"/>
                <a:gd name="T100" fmla="*/ 2147483647 w 342"/>
                <a:gd name="T101" fmla="*/ 2147483647 h 506"/>
                <a:gd name="T102" fmla="*/ 2147483647 w 342"/>
                <a:gd name="T103" fmla="*/ 2147483647 h 506"/>
                <a:gd name="T104" fmla="*/ 2147483647 w 342"/>
                <a:gd name="T105" fmla="*/ 2147483647 h 506"/>
                <a:gd name="T106" fmla="*/ 2147483647 w 342"/>
                <a:gd name="T107" fmla="*/ 2147483647 h 5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2"/>
                <a:gd name="T163" fmla="*/ 0 h 506"/>
                <a:gd name="T164" fmla="*/ 342 w 342"/>
                <a:gd name="T165" fmla="*/ 506 h 5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2" h="506">
                  <a:moveTo>
                    <a:pt x="300" y="362"/>
                  </a:moveTo>
                  <a:lnTo>
                    <a:pt x="300" y="369"/>
                  </a:lnTo>
                  <a:lnTo>
                    <a:pt x="287" y="365"/>
                  </a:lnTo>
                  <a:lnTo>
                    <a:pt x="283" y="360"/>
                  </a:lnTo>
                  <a:lnTo>
                    <a:pt x="266" y="360"/>
                  </a:lnTo>
                  <a:lnTo>
                    <a:pt x="261" y="366"/>
                  </a:lnTo>
                  <a:lnTo>
                    <a:pt x="258" y="366"/>
                  </a:lnTo>
                  <a:lnTo>
                    <a:pt x="254" y="362"/>
                  </a:lnTo>
                  <a:lnTo>
                    <a:pt x="249" y="363"/>
                  </a:lnTo>
                  <a:lnTo>
                    <a:pt x="243" y="355"/>
                  </a:lnTo>
                  <a:lnTo>
                    <a:pt x="235" y="355"/>
                  </a:lnTo>
                  <a:lnTo>
                    <a:pt x="231" y="352"/>
                  </a:lnTo>
                  <a:lnTo>
                    <a:pt x="222" y="352"/>
                  </a:lnTo>
                  <a:lnTo>
                    <a:pt x="217" y="346"/>
                  </a:lnTo>
                  <a:lnTo>
                    <a:pt x="197" y="360"/>
                  </a:lnTo>
                  <a:lnTo>
                    <a:pt x="197" y="372"/>
                  </a:lnTo>
                  <a:lnTo>
                    <a:pt x="191" y="373"/>
                  </a:lnTo>
                  <a:lnTo>
                    <a:pt x="188" y="368"/>
                  </a:lnTo>
                  <a:lnTo>
                    <a:pt x="182" y="369"/>
                  </a:lnTo>
                  <a:lnTo>
                    <a:pt x="179" y="410"/>
                  </a:lnTo>
                  <a:lnTo>
                    <a:pt x="193" y="413"/>
                  </a:lnTo>
                  <a:lnTo>
                    <a:pt x="199" y="421"/>
                  </a:lnTo>
                  <a:lnTo>
                    <a:pt x="197" y="431"/>
                  </a:lnTo>
                  <a:lnTo>
                    <a:pt x="201" y="434"/>
                  </a:lnTo>
                  <a:lnTo>
                    <a:pt x="199" y="435"/>
                  </a:lnTo>
                  <a:lnTo>
                    <a:pt x="193" y="440"/>
                  </a:lnTo>
                  <a:lnTo>
                    <a:pt x="189" y="442"/>
                  </a:lnTo>
                  <a:lnTo>
                    <a:pt x="188" y="443"/>
                  </a:lnTo>
                  <a:lnTo>
                    <a:pt x="185" y="443"/>
                  </a:lnTo>
                  <a:lnTo>
                    <a:pt x="182" y="448"/>
                  </a:lnTo>
                  <a:lnTo>
                    <a:pt x="180" y="454"/>
                  </a:lnTo>
                  <a:lnTo>
                    <a:pt x="177" y="455"/>
                  </a:lnTo>
                  <a:lnTo>
                    <a:pt x="177" y="457"/>
                  </a:lnTo>
                  <a:lnTo>
                    <a:pt x="178" y="459"/>
                  </a:lnTo>
                  <a:lnTo>
                    <a:pt x="179" y="463"/>
                  </a:lnTo>
                  <a:lnTo>
                    <a:pt x="182" y="466"/>
                  </a:lnTo>
                  <a:lnTo>
                    <a:pt x="184" y="469"/>
                  </a:lnTo>
                  <a:lnTo>
                    <a:pt x="185" y="475"/>
                  </a:lnTo>
                  <a:lnTo>
                    <a:pt x="185" y="478"/>
                  </a:lnTo>
                  <a:lnTo>
                    <a:pt x="185" y="481"/>
                  </a:lnTo>
                  <a:lnTo>
                    <a:pt x="187" y="483"/>
                  </a:lnTo>
                  <a:lnTo>
                    <a:pt x="188" y="486"/>
                  </a:lnTo>
                  <a:lnTo>
                    <a:pt x="189" y="488"/>
                  </a:lnTo>
                  <a:lnTo>
                    <a:pt x="191" y="490"/>
                  </a:lnTo>
                  <a:lnTo>
                    <a:pt x="192" y="494"/>
                  </a:lnTo>
                  <a:lnTo>
                    <a:pt x="194" y="496"/>
                  </a:lnTo>
                  <a:lnTo>
                    <a:pt x="194" y="504"/>
                  </a:lnTo>
                  <a:lnTo>
                    <a:pt x="188" y="506"/>
                  </a:lnTo>
                  <a:lnTo>
                    <a:pt x="175" y="500"/>
                  </a:lnTo>
                  <a:lnTo>
                    <a:pt x="171" y="494"/>
                  </a:lnTo>
                  <a:lnTo>
                    <a:pt x="168" y="494"/>
                  </a:lnTo>
                  <a:lnTo>
                    <a:pt x="156" y="485"/>
                  </a:lnTo>
                  <a:lnTo>
                    <a:pt x="143" y="479"/>
                  </a:lnTo>
                  <a:lnTo>
                    <a:pt x="139" y="480"/>
                  </a:lnTo>
                  <a:lnTo>
                    <a:pt x="125" y="478"/>
                  </a:lnTo>
                  <a:lnTo>
                    <a:pt x="113" y="475"/>
                  </a:lnTo>
                  <a:lnTo>
                    <a:pt x="108" y="471"/>
                  </a:lnTo>
                  <a:lnTo>
                    <a:pt x="99" y="460"/>
                  </a:lnTo>
                  <a:lnTo>
                    <a:pt x="95" y="460"/>
                  </a:lnTo>
                  <a:lnTo>
                    <a:pt x="92" y="457"/>
                  </a:lnTo>
                  <a:lnTo>
                    <a:pt x="89" y="455"/>
                  </a:lnTo>
                  <a:lnTo>
                    <a:pt x="87" y="451"/>
                  </a:lnTo>
                  <a:lnTo>
                    <a:pt x="86" y="448"/>
                  </a:lnTo>
                  <a:lnTo>
                    <a:pt x="92" y="447"/>
                  </a:lnTo>
                  <a:lnTo>
                    <a:pt x="92" y="445"/>
                  </a:lnTo>
                  <a:lnTo>
                    <a:pt x="97" y="440"/>
                  </a:lnTo>
                  <a:lnTo>
                    <a:pt x="98" y="437"/>
                  </a:lnTo>
                  <a:lnTo>
                    <a:pt x="95" y="431"/>
                  </a:lnTo>
                  <a:lnTo>
                    <a:pt x="103" y="426"/>
                  </a:lnTo>
                  <a:lnTo>
                    <a:pt x="102" y="424"/>
                  </a:lnTo>
                  <a:lnTo>
                    <a:pt x="93" y="427"/>
                  </a:lnTo>
                  <a:lnTo>
                    <a:pt x="99" y="416"/>
                  </a:lnTo>
                  <a:lnTo>
                    <a:pt x="105" y="409"/>
                  </a:lnTo>
                  <a:lnTo>
                    <a:pt x="109" y="410"/>
                  </a:lnTo>
                  <a:lnTo>
                    <a:pt x="110" y="398"/>
                  </a:lnTo>
                  <a:lnTo>
                    <a:pt x="116" y="391"/>
                  </a:lnTo>
                  <a:lnTo>
                    <a:pt x="103" y="378"/>
                  </a:lnTo>
                  <a:lnTo>
                    <a:pt x="97" y="378"/>
                  </a:lnTo>
                  <a:lnTo>
                    <a:pt x="89" y="371"/>
                  </a:lnTo>
                  <a:lnTo>
                    <a:pt x="74" y="372"/>
                  </a:lnTo>
                  <a:lnTo>
                    <a:pt x="70" y="366"/>
                  </a:lnTo>
                  <a:lnTo>
                    <a:pt x="70" y="360"/>
                  </a:lnTo>
                  <a:lnTo>
                    <a:pt x="63" y="359"/>
                  </a:lnTo>
                  <a:lnTo>
                    <a:pt x="59" y="342"/>
                  </a:lnTo>
                  <a:lnTo>
                    <a:pt x="47" y="341"/>
                  </a:lnTo>
                  <a:lnTo>
                    <a:pt x="40" y="345"/>
                  </a:lnTo>
                  <a:lnTo>
                    <a:pt x="38" y="337"/>
                  </a:lnTo>
                  <a:lnTo>
                    <a:pt x="34" y="333"/>
                  </a:lnTo>
                  <a:lnTo>
                    <a:pt x="33" y="327"/>
                  </a:lnTo>
                  <a:lnTo>
                    <a:pt x="38" y="327"/>
                  </a:lnTo>
                  <a:lnTo>
                    <a:pt x="42" y="330"/>
                  </a:lnTo>
                  <a:lnTo>
                    <a:pt x="45" y="330"/>
                  </a:lnTo>
                  <a:lnTo>
                    <a:pt x="47" y="322"/>
                  </a:lnTo>
                  <a:lnTo>
                    <a:pt x="38" y="312"/>
                  </a:lnTo>
                  <a:lnTo>
                    <a:pt x="33" y="303"/>
                  </a:lnTo>
                  <a:lnTo>
                    <a:pt x="32" y="287"/>
                  </a:lnTo>
                  <a:lnTo>
                    <a:pt x="28" y="282"/>
                  </a:lnTo>
                  <a:lnTo>
                    <a:pt x="22" y="281"/>
                  </a:lnTo>
                  <a:lnTo>
                    <a:pt x="17" y="282"/>
                  </a:lnTo>
                  <a:lnTo>
                    <a:pt x="12" y="277"/>
                  </a:lnTo>
                  <a:lnTo>
                    <a:pt x="6" y="277"/>
                  </a:lnTo>
                  <a:lnTo>
                    <a:pt x="7" y="264"/>
                  </a:lnTo>
                  <a:lnTo>
                    <a:pt x="3" y="258"/>
                  </a:lnTo>
                  <a:lnTo>
                    <a:pt x="3" y="247"/>
                  </a:lnTo>
                  <a:lnTo>
                    <a:pt x="3" y="238"/>
                  </a:lnTo>
                  <a:lnTo>
                    <a:pt x="0" y="230"/>
                  </a:lnTo>
                  <a:lnTo>
                    <a:pt x="3" y="214"/>
                  </a:lnTo>
                  <a:lnTo>
                    <a:pt x="8" y="209"/>
                  </a:lnTo>
                  <a:lnTo>
                    <a:pt x="7" y="206"/>
                  </a:lnTo>
                  <a:lnTo>
                    <a:pt x="13" y="206"/>
                  </a:lnTo>
                  <a:lnTo>
                    <a:pt x="14" y="204"/>
                  </a:lnTo>
                  <a:lnTo>
                    <a:pt x="24" y="205"/>
                  </a:lnTo>
                  <a:lnTo>
                    <a:pt x="26" y="198"/>
                  </a:lnTo>
                  <a:lnTo>
                    <a:pt x="21" y="197"/>
                  </a:lnTo>
                  <a:lnTo>
                    <a:pt x="15" y="197"/>
                  </a:lnTo>
                  <a:lnTo>
                    <a:pt x="10" y="195"/>
                  </a:lnTo>
                  <a:lnTo>
                    <a:pt x="11" y="188"/>
                  </a:lnTo>
                  <a:lnTo>
                    <a:pt x="13" y="178"/>
                  </a:lnTo>
                  <a:lnTo>
                    <a:pt x="23" y="163"/>
                  </a:lnTo>
                  <a:lnTo>
                    <a:pt x="40" y="141"/>
                  </a:lnTo>
                  <a:lnTo>
                    <a:pt x="32" y="130"/>
                  </a:lnTo>
                  <a:lnTo>
                    <a:pt x="26" y="128"/>
                  </a:lnTo>
                  <a:lnTo>
                    <a:pt x="24" y="122"/>
                  </a:lnTo>
                  <a:lnTo>
                    <a:pt x="28" y="115"/>
                  </a:lnTo>
                  <a:lnTo>
                    <a:pt x="28" y="109"/>
                  </a:lnTo>
                  <a:lnTo>
                    <a:pt x="24" y="101"/>
                  </a:lnTo>
                  <a:lnTo>
                    <a:pt x="26" y="96"/>
                  </a:lnTo>
                  <a:lnTo>
                    <a:pt x="22" y="92"/>
                  </a:lnTo>
                  <a:lnTo>
                    <a:pt x="24" y="83"/>
                  </a:lnTo>
                  <a:lnTo>
                    <a:pt x="23" y="75"/>
                  </a:lnTo>
                  <a:lnTo>
                    <a:pt x="24" y="63"/>
                  </a:lnTo>
                  <a:lnTo>
                    <a:pt x="15" y="48"/>
                  </a:lnTo>
                  <a:lnTo>
                    <a:pt x="21" y="40"/>
                  </a:lnTo>
                  <a:lnTo>
                    <a:pt x="17" y="31"/>
                  </a:lnTo>
                  <a:lnTo>
                    <a:pt x="9" y="26"/>
                  </a:lnTo>
                  <a:lnTo>
                    <a:pt x="9" y="21"/>
                  </a:lnTo>
                  <a:lnTo>
                    <a:pt x="15" y="13"/>
                  </a:lnTo>
                  <a:lnTo>
                    <a:pt x="20" y="11"/>
                  </a:lnTo>
                  <a:lnTo>
                    <a:pt x="21" y="8"/>
                  </a:lnTo>
                  <a:lnTo>
                    <a:pt x="33" y="3"/>
                  </a:lnTo>
                  <a:lnTo>
                    <a:pt x="38" y="3"/>
                  </a:lnTo>
                  <a:lnTo>
                    <a:pt x="38" y="1"/>
                  </a:lnTo>
                  <a:lnTo>
                    <a:pt x="43" y="0"/>
                  </a:lnTo>
                  <a:lnTo>
                    <a:pt x="50" y="3"/>
                  </a:lnTo>
                  <a:lnTo>
                    <a:pt x="50" y="5"/>
                  </a:lnTo>
                  <a:lnTo>
                    <a:pt x="44" y="6"/>
                  </a:lnTo>
                  <a:lnTo>
                    <a:pt x="46" y="9"/>
                  </a:lnTo>
                  <a:lnTo>
                    <a:pt x="52" y="10"/>
                  </a:lnTo>
                  <a:lnTo>
                    <a:pt x="56" y="12"/>
                  </a:lnTo>
                  <a:lnTo>
                    <a:pt x="65" y="11"/>
                  </a:lnTo>
                  <a:lnTo>
                    <a:pt x="79" y="14"/>
                  </a:lnTo>
                  <a:lnTo>
                    <a:pt x="92" y="23"/>
                  </a:lnTo>
                  <a:lnTo>
                    <a:pt x="103" y="27"/>
                  </a:lnTo>
                  <a:lnTo>
                    <a:pt x="108" y="29"/>
                  </a:lnTo>
                  <a:lnTo>
                    <a:pt x="112" y="32"/>
                  </a:lnTo>
                  <a:lnTo>
                    <a:pt x="116" y="32"/>
                  </a:lnTo>
                  <a:lnTo>
                    <a:pt x="121" y="35"/>
                  </a:lnTo>
                  <a:lnTo>
                    <a:pt x="125" y="38"/>
                  </a:lnTo>
                  <a:lnTo>
                    <a:pt x="125" y="52"/>
                  </a:lnTo>
                  <a:lnTo>
                    <a:pt x="106" y="66"/>
                  </a:lnTo>
                  <a:lnTo>
                    <a:pt x="95" y="66"/>
                  </a:lnTo>
                  <a:lnTo>
                    <a:pt x="82" y="61"/>
                  </a:lnTo>
                  <a:lnTo>
                    <a:pt x="70" y="56"/>
                  </a:lnTo>
                  <a:lnTo>
                    <a:pt x="61" y="52"/>
                  </a:lnTo>
                  <a:lnTo>
                    <a:pt x="55" y="52"/>
                  </a:lnTo>
                  <a:lnTo>
                    <a:pt x="44" y="45"/>
                  </a:lnTo>
                  <a:lnTo>
                    <a:pt x="44" y="50"/>
                  </a:lnTo>
                  <a:lnTo>
                    <a:pt x="55" y="58"/>
                  </a:lnTo>
                  <a:lnTo>
                    <a:pt x="66" y="70"/>
                  </a:lnTo>
                  <a:lnTo>
                    <a:pt x="67" y="77"/>
                  </a:lnTo>
                  <a:lnTo>
                    <a:pt x="62" y="85"/>
                  </a:lnTo>
                  <a:lnTo>
                    <a:pt x="67" y="91"/>
                  </a:lnTo>
                  <a:lnTo>
                    <a:pt x="66" y="104"/>
                  </a:lnTo>
                  <a:lnTo>
                    <a:pt x="66" y="109"/>
                  </a:lnTo>
                  <a:lnTo>
                    <a:pt x="74" y="107"/>
                  </a:lnTo>
                  <a:lnTo>
                    <a:pt x="82" y="118"/>
                  </a:lnTo>
                  <a:lnTo>
                    <a:pt x="94" y="116"/>
                  </a:lnTo>
                  <a:lnTo>
                    <a:pt x="96" y="111"/>
                  </a:lnTo>
                  <a:lnTo>
                    <a:pt x="92" y="108"/>
                  </a:lnTo>
                  <a:lnTo>
                    <a:pt x="88" y="106"/>
                  </a:lnTo>
                  <a:lnTo>
                    <a:pt x="82" y="96"/>
                  </a:lnTo>
                  <a:lnTo>
                    <a:pt x="84" y="88"/>
                  </a:lnTo>
                  <a:lnTo>
                    <a:pt x="89" y="89"/>
                  </a:lnTo>
                  <a:lnTo>
                    <a:pt x="92" y="94"/>
                  </a:lnTo>
                  <a:lnTo>
                    <a:pt x="105" y="101"/>
                  </a:lnTo>
                  <a:lnTo>
                    <a:pt x="115" y="100"/>
                  </a:lnTo>
                  <a:lnTo>
                    <a:pt x="118" y="94"/>
                  </a:lnTo>
                  <a:lnTo>
                    <a:pt x="110" y="79"/>
                  </a:lnTo>
                  <a:lnTo>
                    <a:pt x="122" y="68"/>
                  </a:lnTo>
                  <a:lnTo>
                    <a:pt x="130" y="63"/>
                  </a:lnTo>
                  <a:lnTo>
                    <a:pt x="131" y="55"/>
                  </a:lnTo>
                  <a:lnTo>
                    <a:pt x="140" y="56"/>
                  </a:lnTo>
                  <a:lnTo>
                    <a:pt x="151" y="64"/>
                  </a:lnTo>
                  <a:lnTo>
                    <a:pt x="156" y="48"/>
                  </a:lnTo>
                  <a:lnTo>
                    <a:pt x="149" y="44"/>
                  </a:lnTo>
                  <a:lnTo>
                    <a:pt x="149" y="41"/>
                  </a:lnTo>
                  <a:lnTo>
                    <a:pt x="152" y="38"/>
                  </a:lnTo>
                  <a:lnTo>
                    <a:pt x="152" y="30"/>
                  </a:lnTo>
                  <a:lnTo>
                    <a:pt x="149" y="28"/>
                  </a:lnTo>
                  <a:lnTo>
                    <a:pt x="143" y="24"/>
                  </a:lnTo>
                  <a:lnTo>
                    <a:pt x="144" y="22"/>
                  </a:lnTo>
                  <a:lnTo>
                    <a:pt x="148" y="21"/>
                  </a:lnTo>
                  <a:lnTo>
                    <a:pt x="160" y="23"/>
                  </a:lnTo>
                  <a:lnTo>
                    <a:pt x="171" y="26"/>
                  </a:lnTo>
                  <a:lnTo>
                    <a:pt x="177" y="34"/>
                  </a:lnTo>
                  <a:lnTo>
                    <a:pt x="164" y="36"/>
                  </a:lnTo>
                  <a:lnTo>
                    <a:pt x="164" y="38"/>
                  </a:lnTo>
                  <a:lnTo>
                    <a:pt x="160" y="41"/>
                  </a:lnTo>
                  <a:lnTo>
                    <a:pt x="165" y="44"/>
                  </a:lnTo>
                  <a:lnTo>
                    <a:pt x="166" y="47"/>
                  </a:lnTo>
                  <a:lnTo>
                    <a:pt x="177" y="50"/>
                  </a:lnTo>
                  <a:lnTo>
                    <a:pt x="185" y="47"/>
                  </a:lnTo>
                  <a:lnTo>
                    <a:pt x="187" y="42"/>
                  </a:lnTo>
                  <a:lnTo>
                    <a:pt x="185" y="37"/>
                  </a:lnTo>
                  <a:lnTo>
                    <a:pt x="189" y="36"/>
                  </a:lnTo>
                  <a:lnTo>
                    <a:pt x="193" y="39"/>
                  </a:lnTo>
                  <a:lnTo>
                    <a:pt x="195" y="38"/>
                  </a:lnTo>
                  <a:lnTo>
                    <a:pt x="195" y="35"/>
                  </a:lnTo>
                  <a:lnTo>
                    <a:pt x="203" y="35"/>
                  </a:lnTo>
                  <a:lnTo>
                    <a:pt x="209" y="31"/>
                  </a:lnTo>
                  <a:lnTo>
                    <a:pt x="214" y="26"/>
                  </a:lnTo>
                  <a:lnTo>
                    <a:pt x="223" y="23"/>
                  </a:lnTo>
                  <a:lnTo>
                    <a:pt x="226" y="24"/>
                  </a:lnTo>
                  <a:lnTo>
                    <a:pt x="227" y="27"/>
                  </a:lnTo>
                  <a:lnTo>
                    <a:pt x="231" y="25"/>
                  </a:lnTo>
                  <a:lnTo>
                    <a:pt x="230" y="22"/>
                  </a:lnTo>
                  <a:lnTo>
                    <a:pt x="234" y="21"/>
                  </a:lnTo>
                  <a:lnTo>
                    <a:pt x="239" y="18"/>
                  </a:lnTo>
                  <a:lnTo>
                    <a:pt x="246" y="17"/>
                  </a:lnTo>
                  <a:lnTo>
                    <a:pt x="243" y="20"/>
                  </a:lnTo>
                  <a:lnTo>
                    <a:pt x="245" y="24"/>
                  </a:lnTo>
                  <a:lnTo>
                    <a:pt x="239" y="27"/>
                  </a:lnTo>
                  <a:lnTo>
                    <a:pt x="242" y="30"/>
                  </a:lnTo>
                  <a:lnTo>
                    <a:pt x="247" y="28"/>
                  </a:lnTo>
                  <a:lnTo>
                    <a:pt x="249" y="29"/>
                  </a:lnTo>
                  <a:lnTo>
                    <a:pt x="254" y="29"/>
                  </a:lnTo>
                  <a:lnTo>
                    <a:pt x="254" y="26"/>
                  </a:lnTo>
                  <a:lnTo>
                    <a:pt x="258" y="23"/>
                  </a:lnTo>
                  <a:lnTo>
                    <a:pt x="264" y="23"/>
                  </a:lnTo>
                  <a:lnTo>
                    <a:pt x="264" y="24"/>
                  </a:lnTo>
                  <a:lnTo>
                    <a:pt x="271" y="24"/>
                  </a:lnTo>
                  <a:lnTo>
                    <a:pt x="277" y="20"/>
                  </a:lnTo>
                  <a:lnTo>
                    <a:pt x="282" y="20"/>
                  </a:lnTo>
                  <a:lnTo>
                    <a:pt x="287" y="17"/>
                  </a:lnTo>
                  <a:lnTo>
                    <a:pt x="292" y="19"/>
                  </a:lnTo>
                  <a:lnTo>
                    <a:pt x="292" y="24"/>
                  </a:lnTo>
                  <a:lnTo>
                    <a:pt x="296" y="26"/>
                  </a:lnTo>
                  <a:lnTo>
                    <a:pt x="300" y="24"/>
                  </a:lnTo>
                  <a:lnTo>
                    <a:pt x="299" y="21"/>
                  </a:lnTo>
                  <a:lnTo>
                    <a:pt x="307" y="19"/>
                  </a:lnTo>
                  <a:lnTo>
                    <a:pt x="308" y="11"/>
                  </a:lnTo>
                  <a:lnTo>
                    <a:pt x="304" y="8"/>
                  </a:lnTo>
                  <a:lnTo>
                    <a:pt x="310" y="3"/>
                  </a:lnTo>
                  <a:lnTo>
                    <a:pt x="336" y="6"/>
                  </a:lnTo>
                  <a:lnTo>
                    <a:pt x="341" y="21"/>
                  </a:lnTo>
                  <a:lnTo>
                    <a:pt x="336" y="25"/>
                  </a:lnTo>
                  <a:lnTo>
                    <a:pt x="342" y="53"/>
                  </a:lnTo>
                  <a:lnTo>
                    <a:pt x="340" y="64"/>
                  </a:lnTo>
                  <a:lnTo>
                    <a:pt x="332" y="68"/>
                  </a:lnTo>
                  <a:lnTo>
                    <a:pt x="305" y="101"/>
                  </a:lnTo>
                  <a:lnTo>
                    <a:pt x="302" y="137"/>
                  </a:lnTo>
                  <a:lnTo>
                    <a:pt x="307" y="144"/>
                  </a:lnTo>
                  <a:lnTo>
                    <a:pt x="301" y="171"/>
                  </a:lnTo>
                  <a:lnTo>
                    <a:pt x="297" y="207"/>
                  </a:lnTo>
                  <a:lnTo>
                    <a:pt x="300" y="226"/>
                  </a:lnTo>
                  <a:lnTo>
                    <a:pt x="301" y="252"/>
                  </a:lnTo>
                  <a:lnTo>
                    <a:pt x="297" y="268"/>
                  </a:lnTo>
                  <a:lnTo>
                    <a:pt x="288" y="273"/>
                  </a:lnTo>
                  <a:lnTo>
                    <a:pt x="284" y="285"/>
                  </a:lnTo>
                  <a:lnTo>
                    <a:pt x="292" y="293"/>
                  </a:lnTo>
                  <a:lnTo>
                    <a:pt x="278" y="323"/>
                  </a:lnTo>
                  <a:lnTo>
                    <a:pt x="276" y="335"/>
                  </a:lnTo>
                  <a:lnTo>
                    <a:pt x="291" y="351"/>
                  </a:lnTo>
                  <a:lnTo>
                    <a:pt x="300" y="362"/>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83" name="Freeform 386"/>
            <p:cNvSpPr>
              <a:spLocks/>
            </p:cNvSpPr>
            <p:nvPr/>
          </p:nvSpPr>
          <p:spPr bwMode="gray">
            <a:xfrm>
              <a:off x="4407188" y="3658649"/>
              <a:ext cx="358655" cy="309440"/>
            </a:xfrm>
            <a:custGeom>
              <a:avLst/>
              <a:gdLst>
                <a:gd name="T0" fmla="*/ 2147483647 w 148"/>
                <a:gd name="T1" fmla="*/ 0 h 122"/>
                <a:gd name="T2" fmla="*/ 2147483647 w 148"/>
                <a:gd name="T3" fmla="*/ 2147483647 h 122"/>
                <a:gd name="T4" fmla="*/ 2147483647 w 148"/>
                <a:gd name="T5" fmla="*/ 2147483647 h 122"/>
                <a:gd name="T6" fmla="*/ 2147483647 w 148"/>
                <a:gd name="T7" fmla="*/ 2147483647 h 122"/>
                <a:gd name="T8" fmla="*/ 2147483647 w 148"/>
                <a:gd name="T9" fmla="*/ 2147483647 h 122"/>
                <a:gd name="T10" fmla="*/ 2147483647 w 148"/>
                <a:gd name="T11" fmla="*/ 2147483647 h 122"/>
                <a:gd name="T12" fmla="*/ 2147483647 w 148"/>
                <a:gd name="T13" fmla="*/ 2147483647 h 122"/>
                <a:gd name="T14" fmla="*/ 2147483647 w 148"/>
                <a:gd name="T15" fmla="*/ 2147483647 h 122"/>
                <a:gd name="T16" fmla="*/ 2147483647 w 148"/>
                <a:gd name="T17" fmla="*/ 2147483647 h 122"/>
                <a:gd name="T18" fmla="*/ 2147483647 w 148"/>
                <a:gd name="T19" fmla="*/ 2147483647 h 122"/>
                <a:gd name="T20" fmla="*/ 2147483647 w 148"/>
                <a:gd name="T21" fmla="*/ 2147483647 h 122"/>
                <a:gd name="T22" fmla="*/ 2147483647 w 148"/>
                <a:gd name="T23" fmla="*/ 2147483647 h 122"/>
                <a:gd name="T24" fmla="*/ 2147483647 w 148"/>
                <a:gd name="T25" fmla="*/ 2147483647 h 122"/>
                <a:gd name="T26" fmla="*/ 2147483647 w 148"/>
                <a:gd name="T27" fmla="*/ 2147483647 h 122"/>
                <a:gd name="T28" fmla="*/ 2147483647 w 148"/>
                <a:gd name="T29" fmla="*/ 2147483647 h 122"/>
                <a:gd name="T30" fmla="*/ 2147483647 w 148"/>
                <a:gd name="T31" fmla="*/ 2147483647 h 122"/>
                <a:gd name="T32" fmla="*/ 2147483647 w 148"/>
                <a:gd name="T33" fmla="*/ 2147483647 h 122"/>
                <a:gd name="T34" fmla="*/ 2147483647 w 148"/>
                <a:gd name="T35" fmla="*/ 2147483647 h 122"/>
                <a:gd name="T36" fmla="*/ 2147483647 w 148"/>
                <a:gd name="T37" fmla="*/ 2147483647 h 122"/>
                <a:gd name="T38" fmla="*/ 2147483647 w 148"/>
                <a:gd name="T39" fmla="*/ 2147483647 h 122"/>
                <a:gd name="T40" fmla="*/ 2147483647 w 148"/>
                <a:gd name="T41" fmla="*/ 2147483647 h 122"/>
                <a:gd name="T42" fmla="*/ 2147483647 w 148"/>
                <a:gd name="T43" fmla="*/ 2147483647 h 122"/>
                <a:gd name="T44" fmla="*/ 2147483647 w 148"/>
                <a:gd name="T45" fmla="*/ 2147483647 h 122"/>
                <a:gd name="T46" fmla="*/ 2147483647 w 148"/>
                <a:gd name="T47" fmla="*/ 2147483647 h 122"/>
                <a:gd name="T48" fmla="*/ 0 w 148"/>
                <a:gd name="T49" fmla="*/ 2147483647 h 122"/>
                <a:gd name="T50" fmla="*/ 0 w 148"/>
                <a:gd name="T51" fmla="*/ 2147483647 h 122"/>
                <a:gd name="T52" fmla="*/ 2147483647 w 148"/>
                <a:gd name="T53" fmla="*/ 2147483647 h 122"/>
                <a:gd name="T54" fmla="*/ 2147483647 w 148"/>
                <a:gd name="T55" fmla="*/ 2147483647 h 122"/>
                <a:gd name="T56" fmla="*/ 2147483647 w 148"/>
                <a:gd name="T57" fmla="*/ 2147483647 h 122"/>
                <a:gd name="T58" fmla="*/ 2147483647 w 148"/>
                <a:gd name="T59" fmla="*/ 2147483647 h 122"/>
                <a:gd name="T60" fmla="*/ 2147483647 w 148"/>
                <a:gd name="T61" fmla="*/ 2147483647 h 122"/>
                <a:gd name="T62" fmla="*/ 2147483647 w 148"/>
                <a:gd name="T63" fmla="*/ 0 h 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22"/>
                <a:gd name="T98" fmla="*/ 148 w 148"/>
                <a:gd name="T99" fmla="*/ 122 h 1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22">
                  <a:moveTo>
                    <a:pt x="110" y="0"/>
                  </a:moveTo>
                  <a:lnTo>
                    <a:pt x="136" y="7"/>
                  </a:lnTo>
                  <a:lnTo>
                    <a:pt x="140" y="23"/>
                  </a:lnTo>
                  <a:lnTo>
                    <a:pt x="148" y="34"/>
                  </a:lnTo>
                  <a:lnTo>
                    <a:pt x="143" y="42"/>
                  </a:lnTo>
                  <a:lnTo>
                    <a:pt x="142" y="71"/>
                  </a:lnTo>
                  <a:lnTo>
                    <a:pt x="126" y="91"/>
                  </a:lnTo>
                  <a:lnTo>
                    <a:pt x="124" y="104"/>
                  </a:lnTo>
                  <a:lnTo>
                    <a:pt x="110" y="109"/>
                  </a:lnTo>
                  <a:lnTo>
                    <a:pt x="93" y="106"/>
                  </a:lnTo>
                  <a:lnTo>
                    <a:pt x="88" y="112"/>
                  </a:lnTo>
                  <a:lnTo>
                    <a:pt x="81" y="114"/>
                  </a:lnTo>
                  <a:lnTo>
                    <a:pt x="74" y="111"/>
                  </a:lnTo>
                  <a:lnTo>
                    <a:pt x="64" y="111"/>
                  </a:lnTo>
                  <a:lnTo>
                    <a:pt x="57" y="103"/>
                  </a:lnTo>
                  <a:lnTo>
                    <a:pt x="43" y="101"/>
                  </a:lnTo>
                  <a:lnTo>
                    <a:pt x="36" y="107"/>
                  </a:lnTo>
                  <a:lnTo>
                    <a:pt x="32" y="120"/>
                  </a:lnTo>
                  <a:lnTo>
                    <a:pt x="28" y="121"/>
                  </a:lnTo>
                  <a:lnTo>
                    <a:pt x="21" y="122"/>
                  </a:lnTo>
                  <a:lnTo>
                    <a:pt x="19" y="118"/>
                  </a:lnTo>
                  <a:lnTo>
                    <a:pt x="11" y="111"/>
                  </a:lnTo>
                  <a:lnTo>
                    <a:pt x="10" y="104"/>
                  </a:lnTo>
                  <a:lnTo>
                    <a:pt x="5" y="104"/>
                  </a:lnTo>
                  <a:lnTo>
                    <a:pt x="0" y="99"/>
                  </a:lnTo>
                  <a:lnTo>
                    <a:pt x="0" y="92"/>
                  </a:lnTo>
                  <a:lnTo>
                    <a:pt x="15" y="91"/>
                  </a:lnTo>
                  <a:lnTo>
                    <a:pt x="20" y="89"/>
                  </a:lnTo>
                  <a:lnTo>
                    <a:pt x="30" y="87"/>
                  </a:lnTo>
                  <a:lnTo>
                    <a:pt x="42" y="47"/>
                  </a:lnTo>
                  <a:lnTo>
                    <a:pt x="52" y="46"/>
                  </a:lnTo>
                  <a:lnTo>
                    <a:pt x="11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84" name="Freeform 387"/>
            <p:cNvSpPr>
              <a:spLocks/>
            </p:cNvSpPr>
            <p:nvPr/>
          </p:nvSpPr>
          <p:spPr bwMode="gray">
            <a:xfrm>
              <a:off x="4024376" y="3835751"/>
              <a:ext cx="126365" cy="126500"/>
            </a:xfrm>
            <a:custGeom>
              <a:avLst/>
              <a:gdLst>
                <a:gd name="T0" fmla="*/ 2147483647 w 52"/>
                <a:gd name="T1" fmla="*/ 2147483647 h 50"/>
                <a:gd name="T2" fmla="*/ 2147483647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0 w 52"/>
                <a:gd name="T19" fmla="*/ 2147483647 h 50"/>
                <a:gd name="T20" fmla="*/ 2147483647 w 52"/>
                <a:gd name="T21" fmla="*/ 2147483647 h 50"/>
                <a:gd name="T22" fmla="*/ 2147483647 w 52"/>
                <a:gd name="T23" fmla="*/ 2147483647 h 50"/>
                <a:gd name="T24" fmla="*/ 2147483647 w 52"/>
                <a:gd name="T25" fmla="*/ 0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50"/>
                <a:gd name="T86" fmla="*/ 52 w 52"/>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50">
                  <a:moveTo>
                    <a:pt x="2" y="46"/>
                  </a:moveTo>
                  <a:lnTo>
                    <a:pt x="3" y="41"/>
                  </a:lnTo>
                  <a:lnTo>
                    <a:pt x="18" y="39"/>
                  </a:lnTo>
                  <a:lnTo>
                    <a:pt x="28" y="42"/>
                  </a:lnTo>
                  <a:lnTo>
                    <a:pt x="31" y="39"/>
                  </a:lnTo>
                  <a:lnTo>
                    <a:pt x="28" y="34"/>
                  </a:lnTo>
                  <a:lnTo>
                    <a:pt x="20" y="32"/>
                  </a:lnTo>
                  <a:lnTo>
                    <a:pt x="3" y="34"/>
                  </a:lnTo>
                  <a:lnTo>
                    <a:pt x="1" y="29"/>
                  </a:lnTo>
                  <a:lnTo>
                    <a:pt x="0" y="22"/>
                  </a:lnTo>
                  <a:lnTo>
                    <a:pt x="3" y="16"/>
                  </a:lnTo>
                  <a:lnTo>
                    <a:pt x="6" y="3"/>
                  </a:lnTo>
                  <a:lnTo>
                    <a:pt x="13" y="0"/>
                  </a:lnTo>
                  <a:lnTo>
                    <a:pt x="17" y="1"/>
                  </a:lnTo>
                  <a:lnTo>
                    <a:pt x="23" y="2"/>
                  </a:lnTo>
                  <a:lnTo>
                    <a:pt x="25" y="3"/>
                  </a:lnTo>
                  <a:lnTo>
                    <a:pt x="28" y="5"/>
                  </a:lnTo>
                  <a:lnTo>
                    <a:pt x="31" y="7"/>
                  </a:lnTo>
                  <a:lnTo>
                    <a:pt x="35" y="13"/>
                  </a:lnTo>
                  <a:lnTo>
                    <a:pt x="44" y="22"/>
                  </a:lnTo>
                  <a:lnTo>
                    <a:pt x="46" y="38"/>
                  </a:lnTo>
                  <a:lnTo>
                    <a:pt x="52" y="43"/>
                  </a:lnTo>
                  <a:lnTo>
                    <a:pt x="52" y="50"/>
                  </a:lnTo>
                  <a:lnTo>
                    <a:pt x="39" y="47"/>
                  </a:lnTo>
                  <a:lnTo>
                    <a:pt x="30" y="47"/>
                  </a:lnTo>
                  <a:lnTo>
                    <a:pt x="16" y="46"/>
                  </a:lnTo>
                  <a:lnTo>
                    <a:pt x="5" y="50"/>
                  </a:lnTo>
                  <a:lnTo>
                    <a:pt x="2" y="4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85" name="Freeform 388"/>
            <p:cNvSpPr>
              <a:spLocks/>
            </p:cNvSpPr>
            <p:nvPr/>
          </p:nvSpPr>
          <p:spPr bwMode="gray">
            <a:xfrm>
              <a:off x="4130284" y="3623619"/>
              <a:ext cx="379096" cy="393124"/>
            </a:xfrm>
            <a:custGeom>
              <a:avLst/>
              <a:gdLst>
                <a:gd name="T0" fmla="*/ 2147483647 w 156"/>
                <a:gd name="T1" fmla="*/ 0 h 155"/>
                <a:gd name="T2" fmla="*/ 2147483647 w 156"/>
                <a:gd name="T3" fmla="*/ 2147483647 h 155"/>
                <a:gd name="T4" fmla="*/ 2147483647 w 156"/>
                <a:gd name="T5" fmla="*/ 2147483647 h 155"/>
                <a:gd name="T6" fmla="*/ 2147483647 w 156"/>
                <a:gd name="T7" fmla="*/ 2147483647 h 155"/>
                <a:gd name="T8" fmla="*/ 2147483647 w 156"/>
                <a:gd name="T9" fmla="*/ 2147483647 h 155"/>
                <a:gd name="T10" fmla="*/ 2147483647 w 156"/>
                <a:gd name="T11" fmla="*/ 2147483647 h 155"/>
                <a:gd name="T12" fmla="*/ 2147483647 w 156"/>
                <a:gd name="T13" fmla="*/ 2147483647 h 155"/>
                <a:gd name="T14" fmla="*/ 2147483647 w 156"/>
                <a:gd name="T15" fmla="*/ 2147483647 h 155"/>
                <a:gd name="T16" fmla="*/ 2147483647 w 156"/>
                <a:gd name="T17" fmla="*/ 2147483647 h 155"/>
                <a:gd name="T18" fmla="*/ 2147483647 w 156"/>
                <a:gd name="T19" fmla="*/ 2147483647 h 155"/>
                <a:gd name="T20" fmla="*/ 2147483647 w 156"/>
                <a:gd name="T21" fmla="*/ 2147483647 h 155"/>
                <a:gd name="T22" fmla="*/ 2147483647 w 156"/>
                <a:gd name="T23" fmla="*/ 2147483647 h 155"/>
                <a:gd name="T24" fmla="*/ 2147483647 w 156"/>
                <a:gd name="T25" fmla="*/ 2147483647 h 155"/>
                <a:gd name="T26" fmla="*/ 2147483647 w 156"/>
                <a:gd name="T27" fmla="*/ 2147483647 h 155"/>
                <a:gd name="T28" fmla="*/ 2147483647 w 156"/>
                <a:gd name="T29" fmla="*/ 2147483647 h 155"/>
                <a:gd name="T30" fmla="*/ 2147483647 w 156"/>
                <a:gd name="T31" fmla="*/ 2147483647 h 155"/>
                <a:gd name="T32" fmla="*/ 2147483647 w 156"/>
                <a:gd name="T33" fmla="*/ 2147483647 h 155"/>
                <a:gd name="T34" fmla="*/ 2147483647 w 156"/>
                <a:gd name="T35" fmla="*/ 2147483647 h 155"/>
                <a:gd name="T36" fmla="*/ 2147483647 w 156"/>
                <a:gd name="T37" fmla="*/ 2147483647 h 155"/>
                <a:gd name="T38" fmla="*/ 2147483647 w 156"/>
                <a:gd name="T39" fmla="*/ 2147483647 h 155"/>
                <a:gd name="T40" fmla="*/ 2147483647 w 156"/>
                <a:gd name="T41" fmla="*/ 2147483647 h 155"/>
                <a:gd name="T42" fmla="*/ 2147483647 w 156"/>
                <a:gd name="T43" fmla="*/ 2147483647 h 155"/>
                <a:gd name="T44" fmla="*/ 2147483647 w 156"/>
                <a:gd name="T45" fmla="*/ 2147483647 h 155"/>
                <a:gd name="T46" fmla="*/ 2147483647 w 156"/>
                <a:gd name="T47" fmla="*/ 2147483647 h 155"/>
                <a:gd name="T48" fmla="*/ 2147483647 w 156"/>
                <a:gd name="T49" fmla="*/ 2147483647 h 155"/>
                <a:gd name="T50" fmla="*/ 2147483647 w 156"/>
                <a:gd name="T51" fmla="*/ 2147483647 h 155"/>
                <a:gd name="T52" fmla="*/ 2147483647 w 156"/>
                <a:gd name="T53" fmla="*/ 2147483647 h 155"/>
                <a:gd name="T54" fmla="*/ 2147483647 w 156"/>
                <a:gd name="T55" fmla="*/ 2147483647 h 155"/>
                <a:gd name="T56" fmla="*/ 2147483647 w 156"/>
                <a:gd name="T57" fmla="*/ 2147483647 h 155"/>
                <a:gd name="T58" fmla="*/ 2147483647 w 156"/>
                <a:gd name="T59" fmla="*/ 2147483647 h 155"/>
                <a:gd name="T60" fmla="*/ 2147483647 w 156"/>
                <a:gd name="T61" fmla="*/ 2147483647 h 155"/>
                <a:gd name="T62" fmla="*/ 2147483647 w 156"/>
                <a:gd name="T63" fmla="*/ 2147483647 h 155"/>
                <a:gd name="T64" fmla="*/ 2147483647 w 156"/>
                <a:gd name="T65" fmla="*/ 2147483647 h 155"/>
                <a:gd name="T66" fmla="*/ 2147483647 w 156"/>
                <a:gd name="T67" fmla="*/ 2147483647 h 155"/>
                <a:gd name="T68" fmla="*/ 0 w 156"/>
                <a:gd name="T69" fmla="*/ 2147483647 h 155"/>
                <a:gd name="T70" fmla="*/ 2147483647 w 156"/>
                <a:gd name="T71" fmla="*/ 2147483647 h 155"/>
                <a:gd name="T72" fmla="*/ 2147483647 w 156"/>
                <a:gd name="T73" fmla="*/ 2147483647 h 155"/>
                <a:gd name="T74" fmla="*/ 2147483647 w 156"/>
                <a:gd name="T75" fmla="*/ 2147483647 h 155"/>
                <a:gd name="T76" fmla="*/ 2147483647 w 156"/>
                <a:gd name="T77" fmla="*/ 2147483647 h 155"/>
                <a:gd name="T78" fmla="*/ 2147483647 w 156"/>
                <a:gd name="T79" fmla="*/ 2147483647 h 155"/>
                <a:gd name="T80" fmla="*/ 2147483647 w 156"/>
                <a:gd name="T81" fmla="*/ 2147483647 h 155"/>
                <a:gd name="T82" fmla="*/ 2147483647 w 156"/>
                <a:gd name="T83" fmla="*/ 2147483647 h 155"/>
                <a:gd name="T84" fmla="*/ 2147483647 w 156"/>
                <a:gd name="T85" fmla="*/ 2147483647 h 155"/>
                <a:gd name="T86" fmla="*/ 2147483647 w 156"/>
                <a:gd name="T87" fmla="*/ 2147483647 h 155"/>
                <a:gd name="T88" fmla="*/ 2147483647 w 156"/>
                <a:gd name="T89" fmla="*/ 0 h 1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
                <a:gd name="T136" fmla="*/ 0 h 155"/>
                <a:gd name="T137" fmla="*/ 156 w 156"/>
                <a:gd name="T138" fmla="*/ 155 h 1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 h="155">
                  <a:moveTo>
                    <a:pt x="70" y="0"/>
                  </a:moveTo>
                  <a:lnTo>
                    <a:pt x="124" y="43"/>
                  </a:lnTo>
                  <a:lnTo>
                    <a:pt x="128" y="51"/>
                  </a:lnTo>
                  <a:lnTo>
                    <a:pt x="135" y="50"/>
                  </a:lnTo>
                  <a:lnTo>
                    <a:pt x="139" y="52"/>
                  </a:lnTo>
                  <a:lnTo>
                    <a:pt x="140" y="57"/>
                  </a:lnTo>
                  <a:lnTo>
                    <a:pt x="140" y="62"/>
                  </a:lnTo>
                  <a:lnTo>
                    <a:pt x="156" y="61"/>
                  </a:lnTo>
                  <a:lnTo>
                    <a:pt x="144" y="101"/>
                  </a:lnTo>
                  <a:lnTo>
                    <a:pt x="134" y="103"/>
                  </a:lnTo>
                  <a:lnTo>
                    <a:pt x="129" y="105"/>
                  </a:lnTo>
                  <a:lnTo>
                    <a:pt x="114" y="106"/>
                  </a:lnTo>
                  <a:lnTo>
                    <a:pt x="111" y="103"/>
                  </a:lnTo>
                  <a:lnTo>
                    <a:pt x="101" y="104"/>
                  </a:lnTo>
                  <a:lnTo>
                    <a:pt x="97" y="110"/>
                  </a:lnTo>
                  <a:lnTo>
                    <a:pt x="92" y="110"/>
                  </a:lnTo>
                  <a:lnTo>
                    <a:pt x="84" y="123"/>
                  </a:lnTo>
                  <a:lnTo>
                    <a:pt x="77" y="121"/>
                  </a:lnTo>
                  <a:lnTo>
                    <a:pt x="76" y="125"/>
                  </a:lnTo>
                  <a:lnTo>
                    <a:pt x="67" y="134"/>
                  </a:lnTo>
                  <a:lnTo>
                    <a:pt x="68" y="139"/>
                  </a:lnTo>
                  <a:lnTo>
                    <a:pt x="65" y="141"/>
                  </a:lnTo>
                  <a:lnTo>
                    <a:pt x="63" y="153"/>
                  </a:lnTo>
                  <a:lnTo>
                    <a:pt x="57" y="153"/>
                  </a:lnTo>
                  <a:lnTo>
                    <a:pt x="52" y="148"/>
                  </a:lnTo>
                  <a:lnTo>
                    <a:pt x="47" y="153"/>
                  </a:lnTo>
                  <a:lnTo>
                    <a:pt x="38" y="155"/>
                  </a:lnTo>
                  <a:lnTo>
                    <a:pt x="32" y="140"/>
                  </a:lnTo>
                  <a:lnTo>
                    <a:pt x="27" y="135"/>
                  </a:lnTo>
                  <a:lnTo>
                    <a:pt x="25" y="138"/>
                  </a:lnTo>
                  <a:lnTo>
                    <a:pt x="18" y="139"/>
                  </a:lnTo>
                  <a:lnTo>
                    <a:pt x="8" y="134"/>
                  </a:lnTo>
                  <a:lnTo>
                    <a:pt x="8" y="127"/>
                  </a:lnTo>
                  <a:lnTo>
                    <a:pt x="2" y="122"/>
                  </a:lnTo>
                  <a:lnTo>
                    <a:pt x="0" y="106"/>
                  </a:lnTo>
                  <a:lnTo>
                    <a:pt x="2" y="99"/>
                  </a:lnTo>
                  <a:lnTo>
                    <a:pt x="6" y="98"/>
                  </a:lnTo>
                  <a:lnTo>
                    <a:pt x="10" y="103"/>
                  </a:lnTo>
                  <a:lnTo>
                    <a:pt x="15" y="99"/>
                  </a:lnTo>
                  <a:lnTo>
                    <a:pt x="22" y="100"/>
                  </a:lnTo>
                  <a:lnTo>
                    <a:pt x="26" y="97"/>
                  </a:lnTo>
                  <a:lnTo>
                    <a:pt x="28" y="99"/>
                  </a:lnTo>
                  <a:lnTo>
                    <a:pt x="61" y="98"/>
                  </a:lnTo>
                  <a:lnTo>
                    <a:pt x="50" y="1"/>
                  </a:lnTo>
                  <a:lnTo>
                    <a:pt x="7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86" name="Freeform 389"/>
            <p:cNvSpPr>
              <a:spLocks/>
            </p:cNvSpPr>
            <p:nvPr/>
          </p:nvSpPr>
          <p:spPr bwMode="gray">
            <a:xfrm>
              <a:off x="4282682" y="3884412"/>
              <a:ext cx="176539" cy="149855"/>
            </a:xfrm>
            <a:custGeom>
              <a:avLst/>
              <a:gdLst>
                <a:gd name="T0" fmla="*/ 2147483647 w 73"/>
                <a:gd name="T1" fmla="*/ 2147483647 h 59"/>
                <a:gd name="T2" fmla="*/ 2147483647 w 73"/>
                <a:gd name="T3" fmla="*/ 2147483647 h 59"/>
                <a:gd name="T4" fmla="*/ 2147483647 w 73"/>
                <a:gd name="T5" fmla="*/ 2147483647 h 59"/>
                <a:gd name="T6" fmla="*/ 2147483647 w 73"/>
                <a:gd name="T7" fmla="*/ 2147483647 h 59"/>
                <a:gd name="T8" fmla="*/ 2147483647 w 73"/>
                <a:gd name="T9" fmla="*/ 2147483647 h 59"/>
                <a:gd name="T10" fmla="*/ 2147483647 w 73"/>
                <a:gd name="T11" fmla="*/ 2147483647 h 59"/>
                <a:gd name="T12" fmla="*/ 2147483647 w 73"/>
                <a:gd name="T13" fmla="*/ 2147483647 h 59"/>
                <a:gd name="T14" fmla="*/ 2147483647 w 73"/>
                <a:gd name="T15" fmla="*/ 2147483647 h 59"/>
                <a:gd name="T16" fmla="*/ 2147483647 w 73"/>
                <a:gd name="T17" fmla="*/ 2147483647 h 59"/>
                <a:gd name="T18" fmla="*/ 2147483647 w 73"/>
                <a:gd name="T19" fmla="*/ 2147483647 h 59"/>
                <a:gd name="T20" fmla="*/ 2147483647 w 73"/>
                <a:gd name="T21" fmla="*/ 2147483647 h 59"/>
                <a:gd name="T22" fmla="*/ 2147483647 w 73"/>
                <a:gd name="T23" fmla="*/ 2147483647 h 59"/>
                <a:gd name="T24" fmla="*/ 2147483647 w 73"/>
                <a:gd name="T25" fmla="*/ 2147483647 h 59"/>
                <a:gd name="T26" fmla="*/ 2147483647 w 73"/>
                <a:gd name="T27" fmla="*/ 2147483647 h 59"/>
                <a:gd name="T28" fmla="*/ 2147483647 w 73"/>
                <a:gd name="T29" fmla="*/ 2147483647 h 59"/>
                <a:gd name="T30" fmla="*/ 0 w 73"/>
                <a:gd name="T31" fmla="*/ 2147483647 h 59"/>
                <a:gd name="T32" fmla="*/ 2147483647 w 73"/>
                <a:gd name="T33" fmla="*/ 2147483647 h 59"/>
                <a:gd name="T34" fmla="*/ 2147483647 w 73"/>
                <a:gd name="T35" fmla="*/ 2147483647 h 59"/>
                <a:gd name="T36" fmla="*/ 2147483647 w 73"/>
                <a:gd name="T37" fmla="*/ 2147483647 h 59"/>
                <a:gd name="T38" fmla="*/ 2147483647 w 73"/>
                <a:gd name="T39" fmla="*/ 2147483647 h 59"/>
                <a:gd name="T40" fmla="*/ 2147483647 w 73"/>
                <a:gd name="T41" fmla="*/ 2147483647 h 59"/>
                <a:gd name="T42" fmla="*/ 2147483647 w 73"/>
                <a:gd name="T43" fmla="*/ 2147483647 h 59"/>
                <a:gd name="T44" fmla="*/ 2147483647 w 73"/>
                <a:gd name="T45" fmla="*/ 2147483647 h 59"/>
                <a:gd name="T46" fmla="*/ 2147483647 w 73"/>
                <a:gd name="T47" fmla="*/ 2147483647 h 59"/>
                <a:gd name="T48" fmla="*/ 2147483647 w 73"/>
                <a:gd name="T49" fmla="*/ 2147483647 h 59"/>
                <a:gd name="T50" fmla="*/ 2147483647 w 73"/>
                <a:gd name="T51" fmla="*/ 0 h 59"/>
                <a:gd name="T52" fmla="*/ 2147483647 w 73"/>
                <a:gd name="T53" fmla="*/ 2147483647 h 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
                <a:gd name="T82" fmla="*/ 0 h 59"/>
                <a:gd name="T83" fmla="*/ 73 w 73"/>
                <a:gd name="T84" fmla="*/ 59 h 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 h="59">
                  <a:moveTo>
                    <a:pt x="51" y="3"/>
                  </a:moveTo>
                  <a:lnTo>
                    <a:pt x="51" y="10"/>
                  </a:lnTo>
                  <a:lnTo>
                    <a:pt x="56" y="15"/>
                  </a:lnTo>
                  <a:lnTo>
                    <a:pt x="61" y="15"/>
                  </a:lnTo>
                  <a:lnTo>
                    <a:pt x="62" y="22"/>
                  </a:lnTo>
                  <a:lnTo>
                    <a:pt x="70" y="29"/>
                  </a:lnTo>
                  <a:lnTo>
                    <a:pt x="73" y="35"/>
                  </a:lnTo>
                  <a:lnTo>
                    <a:pt x="57" y="45"/>
                  </a:lnTo>
                  <a:lnTo>
                    <a:pt x="44" y="40"/>
                  </a:lnTo>
                  <a:lnTo>
                    <a:pt x="40" y="41"/>
                  </a:lnTo>
                  <a:lnTo>
                    <a:pt x="33" y="38"/>
                  </a:lnTo>
                  <a:lnTo>
                    <a:pt x="27" y="40"/>
                  </a:lnTo>
                  <a:lnTo>
                    <a:pt x="23" y="53"/>
                  </a:lnTo>
                  <a:lnTo>
                    <a:pt x="13" y="53"/>
                  </a:lnTo>
                  <a:lnTo>
                    <a:pt x="7" y="59"/>
                  </a:lnTo>
                  <a:lnTo>
                    <a:pt x="0" y="50"/>
                  </a:lnTo>
                  <a:lnTo>
                    <a:pt x="2" y="38"/>
                  </a:lnTo>
                  <a:lnTo>
                    <a:pt x="5" y="36"/>
                  </a:lnTo>
                  <a:lnTo>
                    <a:pt x="4" y="31"/>
                  </a:lnTo>
                  <a:lnTo>
                    <a:pt x="13" y="22"/>
                  </a:lnTo>
                  <a:lnTo>
                    <a:pt x="14" y="18"/>
                  </a:lnTo>
                  <a:lnTo>
                    <a:pt x="21" y="20"/>
                  </a:lnTo>
                  <a:lnTo>
                    <a:pt x="29" y="7"/>
                  </a:lnTo>
                  <a:lnTo>
                    <a:pt x="34" y="7"/>
                  </a:lnTo>
                  <a:lnTo>
                    <a:pt x="38" y="1"/>
                  </a:lnTo>
                  <a:lnTo>
                    <a:pt x="48" y="0"/>
                  </a:lnTo>
                  <a:lnTo>
                    <a:pt x="51"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87" name="Freeform 390"/>
            <p:cNvSpPr>
              <a:spLocks/>
            </p:cNvSpPr>
            <p:nvPr/>
          </p:nvSpPr>
          <p:spPr bwMode="gray">
            <a:xfrm>
              <a:off x="4143292" y="3304459"/>
              <a:ext cx="232290" cy="229647"/>
            </a:xfrm>
            <a:custGeom>
              <a:avLst/>
              <a:gdLst>
                <a:gd name="T0" fmla="*/ 0 w 96"/>
                <a:gd name="T1" fmla="*/ 2147483647 h 91"/>
                <a:gd name="T2" fmla="*/ 2147483647 w 96"/>
                <a:gd name="T3" fmla="*/ 2147483647 h 91"/>
                <a:gd name="T4" fmla="*/ 2147483647 w 96"/>
                <a:gd name="T5" fmla="*/ 2147483647 h 91"/>
                <a:gd name="T6" fmla="*/ 2147483647 w 96"/>
                <a:gd name="T7" fmla="*/ 2147483647 h 91"/>
                <a:gd name="T8" fmla="*/ 2147483647 w 96"/>
                <a:gd name="T9" fmla="*/ 2147483647 h 91"/>
                <a:gd name="T10" fmla="*/ 2147483647 w 96"/>
                <a:gd name="T11" fmla="*/ 2147483647 h 91"/>
                <a:gd name="T12" fmla="*/ 2147483647 w 96"/>
                <a:gd name="T13" fmla="*/ 2147483647 h 91"/>
                <a:gd name="T14" fmla="*/ 2147483647 w 96"/>
                <a:gd name="T15" fmla="*/ 2147483647 h 91"/>
                <a:gd name="T16" fmla="*/ 2147483647 w 96"/>
                <a:gd name="T17" fmla="*/ 2147483647 h 91"/>
                <a:gd name="T18" fmla="*/ 2147483647 w 96"/>
                <a:gd name="T19" fmla="*/ 2147483647 h 91"/>
                <a:gd name="T20" fmla="*/ 2147483647 w 96"/>
                <a:gd name="T21" fmla="*/ 2147483647 h 91"/>
                <a:gd name="T22" fmla="*/ 2147483647 w 96"/>
                <a:gd name="T23" fmla="*/ 2147483647 h 91"/>
                <a:gd name="T24" fmla="*/ 2147483647 w 96"/>
                <a:gd name="T25" fmla="*/ 2147483647 h 91"/>
                <a:gd name="T26" fmla="*/ 2147483647 w 96"/>
                <a:gd name="T27" fmla="*/ 2147483647 h 91"/>
                <a:gd name="T28" fmla="*/ 2147483647 w 96"/>
                <a:gd name="T29" fmla="*/ 2147483647 h 91"/>
                <a:gd name="T30" fmla="*/ 2147483647 w 96"/>
                <a:gd name="T31" fmla="*/ 0 h 91"/>
                <a:gd name="T32" fmla="*/ 2147483647 w 96"/>
                <a:gd name="T33" fmla="*/ 2147483647 h 91"/>
                <a:gd name="T34" fmla="*/ 2147483647 w 96"/>
                <a:gd name="T35" fmla="*/ 2147483647 h 91"/>
                <a:gd name="T36" fmla="*/ 2147483647 w 96"/>
                <a:gd name="T37" fmla="*/ 2147483647 h 91"/>
                <a:gd name="T38" fmla="*/ 2147483647 w 96"/>
                <a:gd name="T39" fmla="*/ 2147483647 h 91"/>
                <a:gd name="T40" fmla="*/ 2147483647 w 96"/>
                <a:gd name="T41" fmla="*/ 2147483647 h 91"/>
                <a:gd name="T42" fmla="*/ 2147483647 w 96"/>
                <a:gd name="T43" fmla="*/ 2147483647 h 91"/>
                <a:gd name="T44" fmla="*/ 2147483647 w 96"/>
                <a:gd name="T45" fmla="*/ 2147483647 h 91"/>
                <a:gd name="T46" fmla="*/ 2147483647 w 96"/>
                <a:gd name="T47" fmla="*/ 2147483647 h 91"/>
                <a:gd name="T48" fmla="*/ 2147483647 w 96"/>
                <a:gd name="T49" fmla="*/ 2147483647 h 91"/>
                <a:gd name="T50" fmla="*/ 2147483647 w 96"/>
                <a:gd name="T51" fmla="*/ 2147483647 h 91"/>
                <a:gd name="T52" fmla="*/ 2147483647 w 96"/>
                <a:gd name="T53" fmla="*/ 2147483647 h 91"/>
                <a:gd name="T54" fmla="*/ 2147483647 w 96"/>
                <a:gd name="T55" fmla="*/ 2147483647 h 91"/>
                <a:gd name="T56" fmla="*/ 2147483647 w 96"/>
                <a:gd name="T57" fmla="*/ 2147483647 h 91"/>
                <a:gd name="T58" fmla="*/ 2147483647 w 96"/>
                <a:gd name="T59" fmla="*/ 2147483647 h 91"/>
                <a:gd name="T60" fmla="*/ 2147483647 w 96"/>
                <a:gd name="T61" fmla="*/ 2147483647 h 91"/>
                <a:gd name="T62" fmla="*/ 2147483647 w 96"/>
                <a:gd name="T63" fmla="*/ 2147483647 h 91"/>
                <a:gd name="T64" fmla="*/ 2147483647 w 96"/>
                <a:gd name="T65" fmla="*/ 2147483647 h 91"/>
                <a:gd name="T66" fmla="*/ 2147483647 w 96"/>
                <a:gd name="T67" fmla="*/ 2147483647 h 91"/>
                <a:gd name="T68" fmla="*/ 2147483647 w 96"/>
                <a:gd name="T69" fmla="*/ 2147483647 h 91"/>
                <a:gd name="T70" fmla="*/ 2147483647 w 96"/>
                <a:gd name="T71" fmla="*/ 2147483647 h 91"/>
                <a:gd name="T72" fmla="*/ 2147483647 w 96"/>
                <a:gd name="T73" fmla="*/ 2147483647 h 91"/>
                <a:gd name="T74" fmla="*/ 2147483647 w 96"/>
                <a:gd name="T75" fmla="*/ 2147483647 h 91"/>
                <a:gd name="T76" fmla="*/ 0 w 96"/>
                <a:gd name="T77" fmla="*/ 2147483647 h 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91"/>
                <a:gd name="T119" fmla="*/ 96 w 96"/>
                <a:gd name="T120" fmla="*/ 91 h 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91">
                  <a:moveTo>
                    <a:pt x="0" y="91"/>
                  </a:moveTo>
                  <a:lnTo>
                    <a:pt x="4" y="86"/>
                  </a:lnTo>
                  <a:lnTo>
                    <a:pt x="9" y="83"/>
                  </a:lnTo>
                  <a:lnTo>
                    <a:pt x="15" y="76"/>
                  </a:lnTo>
                  <a:lnTo>
                    <a:pt x="18" y="69"/>
                  </a:lnTo>
                  <a:lnTo>
                    <a:pt x="18" y="54"/>
                  </a:lnTo>
                  <a:lnTo>
                    <a:pt x="21" y="46"/>
                  </a:lnTo>
                  <a:lnTo>
                    <a:pt x="22" y="40"/>
                  </a:lnTo>
                  <a:lnTo>
                    <a:pt x="23" y="36"/>
                  </a:lnTo>
                  <a:lnTo>
                    <a:pt x="33" y="28"/>
                  </a:lnTo>
                  <a:lnTo>
                    <a:pt x="39" y="26"/>
                  </a:lnTo>
                  <a:lnTo>
                    <a:pt x="45" y="22"/>
                  </a:lnTo>
                  <a:lnTo>
                    <a:pt x="46" y="17"/>
                  </a:lnTo>
                  <a:lnTo>
                    <a:pt x="53" y="8"/>
                  </a:lnTo>
                  <a:lnTo>
                    <a:pt x="53" y="3"/>
                  </a:lnTo>
                  <a:lnTo>
                    <a:pt x="57" y="0"/>
                  </a:lnTo>
                  <a:lnTo>
                    <a:pt x="60" y="1"/>
                  </a:lnTo>
                  <a:lnTo>
                    <a:pt x="60" y="4"/>
                  </a:lnTo>
                  <a:lnTo>
                    <a:pt x="64" y="5"/>
                  </a:lnTo>
                  <a:lnTo>
                    <a:pt x="66" y="7"/>
                  </a:lnTo>
                  <a:lnTo>
                    <a:pt x="73" y="8"/>
                  </a:lnTo>
                  <a:lnTo>
                    <a:pt x="82" y="8"/>
                  </a:lnTo>
                  <a:lnTo>
                    <a:pt x="85" y="9"/>
                  </a:lnTo>
                  <a:lnTo>
                    <a:pt x="91" y="10"/>
                  </a:lnTo>
                  <a:lnTo>
                    <a:pt x="95" y="30"/>
                  </a:lnTo>
                  <a:lnTo>
                    <a:pt x="96" y="34"/>
                  </a:lnTo>
                  <a:lnTo>
                    <a:pt x="93" y="47"/>
                  </a:lnTo>
                  <a:lnTo>
                    <a:pt x="86" y="48"/>
                  </a:lnTo>
                  <a:lnTo>
                    <a:pt x="78" y="48"/>
                  </a:lnTo>
                  <a:lnTo>
                    <a:pt x="76" y="58"/>
                  </a:lnTo>
                  <a:lnTo>
                    <a:pt x="72" y="59"/>
                  </a:lnTo>
                  <a:lnTo>
                    <a:pt x="67" y="62"/>
                  </a:lnTo>
                  <a:lnTo>
                    <a:pt x="64" y="62"/>
                  </a:lnTo>
                  <a:lnTo>
                    <a:pt x="60" y="66"/>
                  </a:lnTo>
                  <a:lnTo>
                    <a:pt x="59" y="69"/>
                  </a:lnTo>
                  <a:lnTo>
                    <a:pt x="36" y="76"/>
                  </a:lnTo>
                  <a:lnTo>
                    <a:pt x="28" y="83"/>
                  </a:lnTo>
                  <a:lnTo>
                    <a:pt x="28" y="91"/>
                  </a:lnTo>
                  <a:lnTo>
                    <a:pt x="0" y="9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88" name="Freeform 391"/>
            <p:cNvSpPr>
              <a:spLocks/>
            </p:cNvSpPr>
            <p:nvPr/>
          </p:nvSpPr>
          <p:spPr bwMode="gray">
            <a:xfrm>
              <a:off x="4020643" y="3551615"/>
              <a:ext cx="282464" cy="340577"/>
            </a:xfrm>
            <a:custGeom>
              <a:avLst/>
              <a:gdLst>
                <a:gd name="T0" fmla="*/ 2147483647 w 116"/>
                <a:gd name="T1" fmla="*/ 0 h 134"/>
                <a:gd name="T2" fmla="*/ 2147483647 w 116"/>
                <a:gd name="T3" fmla="*/ 2147483647 h 134"/>
                <a:gd name="T4" fmla="*/ 2147483647 w 116"/>
                <a:gd name="T5" fmla="*/ 2147483647 h 134"/>
                <a:gd name="T6" fmla="*/ 2147483647 w 116"/>
                <a:gd name="T7" fmla="*/ 2147483647 h 134"/>
                <a:gd name="T8" fmla="*/ 2147483647 w 116"/>
                <a:gd name="T9" fmla="*/ 2147483647 h 134"/>
                <a:gd name="T10" fmla="*/ 2147483647 w 116"/>
                <a:gd name="T11" fmla="*/ 2147483647 h 134"/>
                <a:gd name="T12" fmla="*/ 2147483647 w 116"/>
                <a:gd name="T13" fmla="*/ 2147483647 h 134"/>
                <a:gd name="T14" fmla="*/ 2147483647 w 116"/>
                <a:gd name="T15" fmla="*/ 2147483647 h 134"/>
                <a:gd name="T16" fmla="*/ 2147483647 w 116"/>
                <a:gd name="T17" fmla="*/ 2147483647 h 134"/>
                <a:gd name="T18" fmla="*/ 2147483647 w 116"/>
                <a:gd name="T19" fmla="*/ 2147483647 h 134"/>
                <a:gd name="T20" fmla="*/ 2147483647 w 116"/>
                <a:gd name="T21" fmla="*/ 2147483647 h 134"/>
                <a:gd name="T22" fmla="*/ 2147483647 w 116"/>
                <a:gd name="T23" fmla="*/ 2147483647 h 134"/>
                <a:gd name="T24" fmla="*/ 2147483647 w 116"/>
                <a:gd name="T25" fmla="*/ 2147483647 h 134"/>
                <a:gd name="T26" fmla="*/ 2147483647 w 116"/>
                <a:gd name="T27" fmla="*/ 2147483647 h 134"/>
                <a:gd name="T28" fmla="*/ 2147483647 w 116"/>
                <a:gd name="T29" fmla="*/ 2147483647 h 134"/>
                <a:gd name="T30" fmla="*/ 2147483647 w 116"/>
                <a:gd name="T31" fmla="*/ 2147483647 h 134"/>
                <a:gd name="T32" fmla="*/ 2147483647 w 116"/>
                <a:gd name="T33" fmla="*/ 2147483647 h 134"/>
                <a:gd name="T34" fmla="*/ 2147483647 w 116"/>
                <a:gd name="T35" fmla="*/ 2147483647 h 134"/>
                <a:gd name="T36" fmla="*/ 2147483647 w 116"/>
                <a:gd name="T37" fmla="*/ 2147483647 h 134"/>
                <a:gd name="T38" fmla="*/ 2147483647 w 116"/>
                <a:gd name="T39" fmla="*/ 2147483647 h 134"/>
                <a:gd name="T40" fmla="*/ 2147483647 w 116"/>
                <a:gd name="T41" fmla="*/ 2147483647 h 134"/>
                <a:gd name="T42" fmla="*/ 2147483647 w 116"/>
                <a:gd name="T43" fmla="*/ 2147483647 h 134"/>
                <a:gd name="T44" fmla="*/ 2147483647 w 116"/>
                <a:gd name="T45" fmla="*/ 2147483647 h 134"/>
                <a:gd name="T46" fmla="*/ 2147483647 w 116"/>
                <a:gd name="T47" fmla="*/ 2147483647 h 134"/>
                <a:gd name="T48" fmla="*/ 2147483647 w 116"/>
                <a:gd name="T49" fmla="*/ 2147483647 h 134"/>
                <a:gd name="T50" fmla="*/ 0 w 116"/>
                <a:gd name="T51" fmla="*/ 2147483647 h 134"/>
                <a:gd name="T52" fmla="*/ 2147483647 w 116"/>
                <a:gd name="T53" fmla="*/ 2147483647 h 134"/>
                <a:gd name="T54" fmla="*/ 2147483647 w 116"/>
                <a:gd name="T55" fmla="*/ 2147483647 h 134"/>
                <a:gd name="T56" fmla="*/ 2147483647 w 116"/>
                <a:gd name="T57" fmla="*/ 2147483647 h 134"/>
                <a:gd name="T58" fmla="*/ 2147483647 w 116"/>
                <a:gd name="T59" fmla="*/ 2147483647 h 134"/>
                <a:gd name="T60" fmla="*/ 2147483647 w 116"/>
                <a:gd name="T61" fmla="*/ 2147483647 h 134"/>
                <a:gd name="T62" fmla="*/ 2147483647 w 116"/>
                <a:gd name="T63" fmla="*/ 2147483647 h 134"/>
                <a:gd name="T64" fmla="*/ 2147483647 w 116"/>
                <a:gd name="T65" fmla="*/ 0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134"/>
                <a:gd name="T101" fmla="*/ 116 w 116"/>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134">
                  <a:moveTo>
                    <a:pt x="80" y="0"/>
                  </a:moveTo>
                  <a:lnTo>
                    <a:pt x="116" y="29"/>
                  </a:lnTo>
                  <a:lnTo>
                    <a:pt x="95" y="29"/>
                  </a:lnTo>
                  <a:lnTo>
                    <a:pt x="106" y="126"/>
                  </a:lnTo>
                  <a:lnTo>
                    <a:pt x="74" y="127"/>
                  </a:lnTo>
                  <a:lnTo>
                    <a:pt x="71" y="125"/>
                  </a:lnTo>
                  <a:lnTo>
                    <a:pt x="67" y="128"/>
                  </a:lnTo>
                  <a:lnTo>
                    <a:pt x="60" y="127"/>
                  </a:lnTo>
                  <a:lnTo>
                    <a:pt x="55" y="131"/>
                  </a:lnTo>
                  <a:lnTo>
                    <a:pt x="51" y="126"/>
                  </a:lnTo>
                  <a:lnTo>
                    <a:pt x="47" y="127"/>
                  </a:lnTo>
                  <a:lnTo>
                    <a:pt x="45" y="134"/>
                  </a:lnTo>
                  <a:lnTo>
                    <a:pt x="36" y="125"/>
                  </a:lnTo>
                  <a:lnTo>
                    <a:pt x="32" y="119"/>
                  </a:lnTo>
                  <a:lnTo>
                    <a:pt x="29" y="117"/>
                  </a:lnTo>
                  <a:lnTo>
                    <a:pt x="24" y="114"/>
                  </a:lnTo>
                  <a:lnTo>
                    <a:pt x="18" y="113"/>
                  </a:lnTo>
                  <a:lnTo>
                    <a:pt x="14" y="112"/>
                  </a:lnTo>
                  <a:lnTo>
                    <a:pt x="7" y="115"/>
                  </a:lnTo>
                  <a:lnTo>
                    <a:pt x="10" y="105"/>
                  </a:lnTo>
                  <a:lnTo>
                    <a:pt x="10" y="102"/>
                  </a:lnTo>
                  <a:lnTo>
                    <a:pt x="6" y="88"/>
                  </a:lnTo>
                  <a:lnTo>
                    <a:pt x="7" y="81"/>
                  </a:lnTo>
                  <a:lnTo>
                    <a:pt x="3" y="73"/>
                  </a:lnTo>
                  <a:lnTo>
                    <a:pt x="1" y="71"/>
                  </a:lnTo>
                  <a:lnTo>
                    <a:pt x="0" y="67"/>
                  </a:lnTo>
                  <a:lnTo>
                    <a:pt x="38" y="67"/>
                  </a:lnTo>
                  <a:lnTo>
                    <a:pt x="37" y="53"/>
                  </a:lnTo>
                  <a:lnTo>
                    <a:pt x="41" y="43"/>
                  </a:lnTo>
                  <a:lnTo>
                    <a:pt x="48" y="43"/>
                  </a:lnTo>
                  <a:lnTo>
                    <a:pt x="47" y="14"/>
                  </a:lnTo>
                  <a:lnTo>
                    <a:pt x="78" y="14"/>
                  </a:lnTo>
                  <a:lnTo>
                    <a:pt x="8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89" name="Freeform 392"/>
            <p:cNvSpPr>
              <a:spLocks/>
            </p:cNvSpPr>
            <p:nvPr/>
          </p:nvSpPr>
          <p:spPr bwMode="gray">
            <a:xfrm>
              <a:off x="4020655" y="3534106"/>
              <a:ext cx="191407" cy="186831"/>
            </a:xfrm>
            <a:custGeom>
              <a:avLst/>
              <a:gdLst>
                <a:gd name="T0" fmla="*/ 0 w 79"/>
                <a:gd name="T1" fmla="*/ 2147483647 h 74"/>
                <a:gd name="T2" fmla="*/ 2147483647 w 79"/>
                <a:gd name="T3" fmla="*/ 2147483647 h 74"/>
                <a:gd name="T4" fmla="*/ 2147483647 w 79"/>
                <a:gd name="T5" fmla="*/ 2147483647 h 74"/>
                <a:gd name="T6" fmla="*/ 2147483647 w 79"/>
                <a:gd name="T7" fmla="*/ 2147483647 h 74"/>
                <a:gd name="T8" fmla="*/ 2147483647 w 79"/>
                <a:gd name="T9" fmla="*/ 2147483647 h 74"/>
                <a:gd name="T10" fmla="*/ 2147483647 w 79"/>
                <a:gd name="T11" fmla="*/ 2147483647 h 74"/>
                <a:gd name="T12" fmla="*/ 2147483647 w 79"/>
                <a:gd name="T13" fmla="*/ 2147483647 h 74"/>
                <a:gd name="T14" fmla="*/ 2147483647 w 79"/>
                <a:gd name="T15" fmla="*/ 2147483647 h 74"/>
                <a:gd name="T16" fmla="*/ 2147483647 w 79"/>
                <a:gd name="T17" fmla="*/ 2147483647 h 74"/>
                <a:gd name="T18" fmla="*/ 2147483647 w 79"/>
                <a:gd name="T19" fmla="*/ 2147483647 h 74"/>
                <a:gd name="T20" fmla="*/ 2147483647 w 79"/>
                <a:gd name="T21" fmla="*/ 2147483647 h 74"/>
                <a:gd name="T22" fmla="*/ 2147483647 w 79"/>
                <a:gd name="T23" fmla="*/ 0 h 74"/>
                <a:gd name="T24" fmla="*/ 2147483647 w 79"/>
                <a:gd name="T25" fmla="*/ 0 h 74"/>
                <a:gd name="T26" fmla="*/ 2147483647 w 79"/>
                <a:gd name="T27" fmla="*/ 2147483647 h 74"/>
                <a:gd name="T28" fmla="*/ 2147483647 w 79"/>
                <a:gd name="T29" fmla="*/ 2147483647 h 74"/>
                <a:gd name="T30" fmla="*/ 2147483647 w 79"/>
                <a:gd name="T31" fmla="*/ 2147483647 h 74"/>
                <a:gd name="T32" fmla="*/ 2147483647 w 79"/>
                <a:gd name="T33" fmla="*/ 2147483647 h 74"/>
                <a:gd name="T34" fmla="*/ 2147483647 w 79"/>
                <a:gd name="T35" fmla="*/ 2147483647 h 74"/>
                <a:gd name="T36" fmla="*/ 2147483647 w 79"/>
                <a:gd name="T37" fmla="*/ 2147483647 h 74"/>
                <a:gd name="T38" fmla="*/ 2147483647 w 79"/>
                <a:gd name="T39" fmla="*/ 2147483647 h 74"/>
                <a:gd name="T40" fmla="*/ 0 w 79"/>
                <a:gd name="T41" fmla="*/ 2147483647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4"/>
                <a:gd name="T65" fmla="*/ 79 w 79"/>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4">
                  <a:moveTo>
                    <a:pt x="0" y="74"/>
                  </a:moveTo>
                  <a:lnTo>
                    <a:pt x="5" y="58"/>
                  </a:lnTo>
                  <a:lnTo>
                    <a:pt x="13" y="45"/>
                  </a:lnTo>
                  <a:lnTo>
                    <a:pt x="19" y="35"/>
                  </a:lnTo>
                  <a:lnTo>
                    <a:pt x="22" y="26"/>
                  </a:lnTo>
                  <a:lnTo>
                    <a:pt x="26" y="20"/>
                  </a:lnTo>
                  <a:lnTo>
                    <a:pt x="29" y="19"/>
                  </a:lnTo>
                  <a:lnTo>
                    <a:pt x="31" y="16"/>
                  </a:lnTo>
                  <a:lnTo>
                    <a:pt x="37" y="4"/>
                  </a:lnTo>
                  <a:lnTo>
                    <a:pt x="43" y="2"/>
                  </a:lnTo>
                  <a:lnTo>
                    <a:pt x="47" y="1"/>
                  </a:lnTo>
                  <a:lnTo>
                    <a:pt x="50" y="0"/>
                  </a:lnTo>
                  <a:lnTo>
                    <a:pt x="78" y="0"/>
                  </a:lnTo>
                  <a:lnTo>
                    <a:pt x="79" y="7"/>
                  </a:lnTo>
                  <a:lnTo>
                    <a:pt x="78" y="21"/>
                  </a:lnTo>
                  <a:lnTo>
                    <a:pt x="47" y="21"/>
                  </a:lnTo>
                  <a:lnTo>
                    <a:pt x="48" y="50"/>
                  </a:lnTo>
                  <a:lnTo>
                    <a:pt x="40" y="50"/>
                  </a:lnTo>
                  <a:lnTo>
                    <a:pt x="37" y="60"/>
                  </a:lnTo>
                  <a:lnTo>
                    <a:pt x="37" y="74"/>
                  </a:lnTo>
                  <a:lnTo>
                    <a:pt x="0" y="7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90" name="Freeform 393"/>
            <p:cNvSpPr>
              <a:spLocks/>
            </p:cNvSpPr>
            <p:nvPr/>
          </p:nvSpPr>
          <p:spPr bwMode="gray">
            <a:xfrm>
              <a:off x="4568847" y="3255806"/>
              <a:ext cx="92916" cy="202401"/>
            </a:xfrm>
            <a:custGeom>
              <a:avLst/>
              <a:gdLst>
                <a:gd name="T0" fmla="*/ 2147483647 w 38"/>
                <a:gd name="T1" fmla="*/ 2147483647 h 80"/>
                <a:gd name="T2" fmla="*/ 2147483647 w 38"/>
                <a:gd name="T3" fmla="*/ 2147483647 h 80"/>
                <a:gd name="T4" fmla="*/ 2147483647 w 38"/>
                <a:gd name="T5" fmla="*/ 2147483647 h 80"/>
                <a:gd name="T6" fmla="*/ 2147483647 w 38"/>
                <a:gd name="T7" fmla="*/ 0 h 80"/>
                <a:gd name="T8" fmla="*/ 2147483647 w 38"/>
                <a:gd name="T9" fmla="*/ 2147483647 h 80"/>
                <a:gd name="T10" fmla="*/ 2147483647 w 38"/>
                <a:gd name="T11" fmla="*/ 2147483647 h 80"/>
                <a:gd name="T12" fmla="*/ 2147483647 w 38"/>
                <a:gd name="T13" fmla="*/ 2147483647 h 80"/>
                <a:gd name="T14" fmla="*/ 2147483647 w 38"/>
                <a:gd name="T15" fmla="*/ 2147483647 h 80"/>
                <a:gd name="T16" fmla="*/ 2147483647 w 38"/>
                <a:gd name="T17" fmla="*/ 2147483647 h 80"/>
                <a:gd name="T18" fmla="*/ 2147483647 w 38"/>
                <a:gd name="T19" fmla="*/ 2147483647 h 80"/>
                <a:gd name="T20" fmla="*/ 2147483647 w 38"/>
                <a:gd name="T21" fmla="*/ 2147483647 h 80"/>
                <a:gd name="T22" fmla="*/ 2147483647 w 38"/>
                <a:gd name="T23" fmla="*/ 2147483647 h 80"/>
                <a:gd name="T24" fmla="*/ 2147483647 w 38"/>
                <a:gd name="T25" fmla="*/ 2147483647 h 80"/>
                <a:gd name="T26" fmla="*/ 2147483647 w 38"/>
                <a:gd name="T27" fmla="*/ 2147483647 h 80"/>
                <a:gd name="T28" fmla="*/ 2147483647 w 38"/>
                <a:gd name="T29" fmla="*/ 2147483647 h 80"/>
                <a:gd name="T30" fmla="*/ 2147483647 w 38"/>
                <a:gd name="T31" fmla="*/ 2147483647 h 80"/>
                <a:gd name="T32" fmla="*/ 2147483647 w 38"/>
                <a:gd name="T33" fmla="*/ 2147483647 h 80"/>
                <a:gd name="T34" fmla="*/ 2147483647 w 38"/>
                <a:gd name="T35" fmla="*/ 2147483647 h 80"/>
                <a:gd name="T36" fmla="*/ 2147483647 w 38"/>
                <a:gd name="T37" fmla="*/ 2147483647 h 80"/>
                <a:gd name="T38" fmla="*/ 2147483647 w 38"/>
                <a:gd name="T39" fmla="*/ 2147483647 h 80"/>
                <a:gd name="T40" fmla="*/ 2147483647 w 38"/>
                <a:gd name="T41" fmla="*/ 2147483647 h 80"/>
                <a:gd name="T42" fmla="*/ 2147483647 w 38"/>
                <a:gd name="T43" fmla="*/ 2147483647 h 80"/>
                <a:gd name="T44" fmla="*/ 2147483647 w 38"/>
                <a:gd name="T45" fmla="*/ 2147483647 h 80"/>
                <a:gd name="T46" fmla="*/ 0 w 38"/>
                <a:gd name="T47" fmla="*/ 2147483647 h 80"/>
                <a:gd name="T48" fmla="*/ 0 w 38"/>
                <a:gd name="T49" fmla="*/ 2147483647 h 80"/>
                <a:gd name="T50" fmla="*/ 2147483647 w 38"/>
                <a:gd name="T51" fmla="*/ 2147483647 h 80"/>
                <a:gd name="T52" fmla="*/ 2147483647 w 38"/>
                <a:gd name="T53" fmla="*/ 2147483647 h 80"/>
                <a:gd name="T54" fmla="*/ 2147483647 w 38"/>
                <a:gd name="T55" fmla="*/ 2147483647 h 80"/>
                <a:gd name="T56" fmla="*/ 2147483647 w 38"/>
                <a:gd name="T57" fmla="*/ 2147483647 h 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80"/>
                <a:gd name="T89" fmla="*/ 38 w 38"/>
                <a:gd name="T90" fmla="*/ 80 h 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80">
                  <a:moveTo>
                    <a:pt x="6" y="6"/>
                  </a:moveTo>
                  <a:lnTo>
                    <a:pt x="13" y="5"/>
                  </a:lnTo>
                  <a:lnTo>
                    <a:pt x="17" y="1"/>
                  </a:lnTo>
                  <a:lnTo>
                    <a:pt x="23" y="0"/>
                  </a:lnTo>
                  <a:lnTo>
                    <a:pt x="26" y="3"/>
                  </a:lnTo>
                  <a:lnTo>
                    <a:pt x="31" y="3"/>
                  </a:lnTo>
                  <a:lnTo>
                    <a:pt x="32" y="6"/>
                  </a:lnTo>
                  <a:lnTo>
                    <a:pt x="29" y="10"/>
                  </a:lnTo>
                  <a:lnTo>
                    <a:pt x="29" y="15"/>
                  </a:lnTo>
                  <a:lnTo>
                    <a:pt x="33" y="22"/>
                  </a:lnTo>
                  <a:lnTo>
                    <a:pt x="33" y="29"/>
                  </a:lnTo>
                  <a:lnTo>
                    <a:pt x="25" y="36"/>
                  </a:lnTo>
                  <a:lnTo>
                    <a:pt x="26" y="42"/>
                  </a:lnTo>
                  <a:lnTo>
                    <a:pt x="30" y="46"/>
                  </a:lnTo>
                  <a:lnTo>
                    <a:pt x="37" y="49"/>
                  </a:lnTo>
                  <a:lnTo>
                    <a:pt x="38" y="59"/>
                  </a:lnTo>
                  <a:lnTo>
                    <a:pt x="34" y="63"/>
                  </a:lnTo>
                  <a:lnTo>
                    <a:pt x="27" y="64"/>
                  </a:lnTo>
                  <a:lnTo>
                    <a:pt x="27" y="75"/>
                  </a:lnTo>
                  <a:lnTo>
                    <a:pt x="22" y="80"/>
                  </a:lnTo>
                  <a:lnTo>
                    <a:pt x="19" y="80"/>
                  </a:lnTo>
                  <a:lnTo>
                    <a:pt x="12" y="62"/>
                  </a:lnTo>
                  <a:lnTo>
                    <a:pt x="7" y="54"/>
                  </a:lnTo>
                  <a:lnTo>
                    <a:pt x="0" y="46"/>
                  </a:lnTo>
                  <a:lnTo>
                    <a:pt x="0" y="39"/>
                  </a:lnTo>
                  <a:lnTo>
                    <a:pt x="7" y="28"/>
                  </a:lnTo>
                  <a:lnTo>
                    <a:pt x="8" y="19"/>
                  </a:lnTo>
                  <a:lnTo>
                    <a:pt x="7" y="16"/>
                  </a:lnTo>
                  <a:lnTo>
                    <a:pt x="6"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91" name="Freeform 394"/>
            <p:cNvSpPr>
              <a:spLocks/>
            </p:cNvSpPr>
            <p:nvPr/>
          </p:nvSpPr>
          <p:spPr bwMode="gray">
            <a:xfrm>
              <a:off x="4210207" y="3263583"/>
              <a:ext cx="462721" cy="515732"/>
            </a:xfrm>
            <a:custGeom>
              <a:avLst/>
              <a:gdLst>
                <a:gd name="T0" fmla="*/ 2147483647 w 191"/>
                <a:gd name="T1" fmla="*/ 2147483647 h 204"/>
                <a:gd name="T2" fmla="*/ 2147483647 w 191"/>
                <a:gd name="T3" fmla="*/ 2147483647 h 204"/>
                <a:gd name="T4" fmla="*/ 2147483647 w 191"/>
                <a:gd name="T5" fmla="*/ 2147483647 h 204"/>
                <a:gd name="T6" fmla="*/ 2147483647 w 191"/>
                <a:gd name="T7" fmla="*/ 2147483647 h 204"/>
                <a:gd name="T8" fmla="*/ 2147483647 w 191"/>
                <a:gd name="T9" fmla="*/ 2147483647 h 204"/>
                <a:gd name="T10" fmla="*/ 2147483647 w 191"/>
                <a:gd name="T11" fmla="*/ 2147483647 h 204"/>
                <a:gd name="T12" fmla="*/ 2147483647 w 191"/>
                <a:gd name="T13" fmla="*/ 2147483647 h 204"/>
                <a:gd name="T14" fmla="*/ 2147483647 w 191"/>
                <a:gd name="T15" fmla="*/ 2147483647 h 204"/>
                <a:gd name="T16" fmla="*/ 2147483647 w 191"/>
                <a:gd name="T17" fmla="*/ 2147483647 h 204"/>
                <a:gd name="T18" fmla="*/ 2147483647 w 191"/>
                <a:gd name="T19" fmla="*/ 2147483647 h 204"/>
                <a:gd name="T20" fmla="*/ 2147483647 w 191"/>
                <a:gd name="T21" fmla="*/ 2147483647 h 204"/>
                <a:gd name="T22" fmla="*/ 2147483647 w 191"/>
                <a:gd name="T23" fmla="*/ 2147483647 h 204"/>
                <a:gd name="T24" fmla="*/ 2147483647 w 191"/>
                <a:gd name="T25" fmla="*/ 2147483647 h 204"/>
                <a:gd name="T26" fmla="*/ 2147483647 w 191"/>
                <a:gd name="T27" fmla="*/ 2147483647 h 204"/>
                <a:gd name="T28" fmla="*/ 2147483647 w 191"/>
                <a:gd name="T29" fmla="*/ 2147483647 h 204"/>
                <a:gd name="T30" fmla="*/ 2147483647 w 191"/>
                <a:gd name="T31" fmla="*/ 2147483647 h 204"/>
                <a:gd name="T32" fmla="*/ 2147483647 w 191"/>
                <a:gd name="T33" fmla="*/ 2147483647 h 204"/>
                <a:gd name="T34" fmla="*/ 2147483647 w 191"/>
                <a:gd name="T35" fmla="*/ 2147483647 h 204"/>
                <a:gd name="T36" fmla="*/ 2147483647 w 191"/>
                <a:gd name="T37" fmla="*/ 2147483647 h 204"/>
                <a:gd name="T38" fmla="*/ 2147483647 w 191"/>
                <a:gd name="T39" fmla="*/ 2147483647 h 204"/>
                <a:gd name="T40" fmla="*/ 0 w 191"/>
                <a:gd name="T41" fmla="*/ 2147483647 h 204"/>
                <a:gd name="T42" fmla="*/ 0 w 191"/>
                <a:gd name="T43" fmla="*/ 2147483647 h 204"/>
                <a:gd name="T44" fmla="*/ 2147483647 w 191"/>
                <a:gd name="T45" fmla="*/ 2147483647 h 204"/>
                <a:gd name="T46" fmla="*/ 2147483647 w 191"/>
                <a:gd name="T47" fmla="*/ 2147483647 h 204"/>
                <a:gd name="T48" fmla="*/ 2147483647 w 191"/>
                <a:gd name="T49" fmla="*/ 2147483647 h 204"/>
                <a:gd name="T50" fmla="*/ 2147483647 w 191"/>
                <a:gd name="T51" fmla="*/ 2147483647 h 204"/>
                <a:gd name="T52" fmla="*/ 2147483647 w 191"/>
                <a:gd name="T53" fmla="*/ 2147483647 h 204"/>
                <a:gd name="T54" fmla="*/ 2147483647 w 191"/>
                <a:gd name="T55" fmla="*/ 2147483647 h 204"/>
                <a:gd name="T56" fmla="*/ 2147483647 w 191"/>
                <a:gd name="T57" fmla="*/ 2147483647 h 204"/>
                <a:gd name="T58" fmla="*/ 2147483647 w 191"/>
                <a:gd name="T59" fmla="*/ 2147483647 h 204"/>
                <a:gd name="T60" fmla="*/ 2147483647 w 191"/>
                <a:gd name="T61" fmla="*/ 2147483647 h 204"/>
                <a:gd name="T62" fmla="*/ 2147483647 w 191"/>
                <a:gd name="T63" fmla="*/ 2147483647 h 204"/>
                <a:gd name="T64" fmla="*/ 2147483647 w 191"/>
                <a:gd name="T65" fmla="*/ 2147483647 h 204"/>
                <a:gd name="T66" fmla="*/ 2147483647 w 191"/>
                <a:gd name="T67" fmla="*/ 2147483647 h 204"/>
                <a:gd name="T68" fmla="*/ 2147483647 w 191"/>
                <a:gd name="T69" fmla="*/ 2147483647 h 204"/>
                <a:gd name="T70" fmla="*/ 2147483647 w 191"/>
                <a:gd name="T71" fmla="*/ 2147483647 h 204"/>
                <a:gd name="T72" fmla="*/ 2147483647 w 191"/>
                <a:gd name="T73" fmla="*/ 2147483647 h 204"/>
                <a:gd name="T74" fmla="*/ 2147483647 w 191"/>
                <a:gd name="T75" fmla="*/ 2147483647 h 204"/>
                <a:gd name="T76" fmla="*/ 2147483647 w 191"/>
                <a:gd name="T77" fmla="*/ 2147483647 h 204"/>
                <a:gd name="T78" fmla="*/ 2147483647 w 191"/>
                <a:gd name="T79" fmla="*/ 2147483647 h 204"/>
                <a:gd name="T80" fmla="*/ 2147483647 w 191"/>
                <a:gd name="T81" fmla="*/ 2147483647 h 204"/>
                <a:gd name="T82" fmla="*/ 2147483647 w 191"/>
                <a:gd name="T83" fmla="*/ 2147483647 h 204"/>
                <a:gd name="T84" fmla="*/ 2147483647 w 191"/>
                <a:gd name="T85" fmla="*/ 2147483647 h 204"/>
                <a:gd name="T86" fmla="*/ 2147483647 w 191"/>
                <a:gd name="T87" fmla="*/ 2147483647 h 204"/>
                <a:gd name="T88" fmla="*/ 2147483647 w 191"/>
                <a:gd name="T89" fmla="*/ 2147483647 h 204"/>
                <a:gd name="T90" fmla="*/ 2147483647 w 191"/>
                <a:gd name="T91" fmla="*/ 2147483647 h 204"/>
                <a:gd name="T92" fmla="*/ 2147483647 w 191"/>
                <a:gd name="T93" fmla="*/ 2147483647 h 204"/>
                <a:gd name="T94" fmla="*/ 2147483647 w 191"/>
                <a:gd name="T95" fmla="*/ 0 h 204"/>
                <a:gd name="T96" fmla="*/ 2147483647 w 191"/>
                <a:gd name="T97" fmla="*/ 2147483647 h 204"/>
                <a:gd name="T98" fmla="*/ 2147483647 w 191"/>
                <a:gd name="T99" fmla="*/ 2147483647 h 204"/>
                <a:gd name="T100" fmla="*/ 2147483647 w 191"/>
                <a:gd name="T101" fmla="*/ 2147483647 h 204"/>
                <a:gd name="T102" fmla="*/ 2147483647 w 191"/>
                <a:gd name="T103" fmla="*/ 2147483647 h 204"/>
                <a:gd name="T104" fmla="*/ 2147483647 w 191"/>
                <a:gd name="T105" fmla="*/ 2147483647 h 204"/>
                <a:gd name="T106" fmla="*/ 2147483647 w 191"/>
                <a:gd name="T107" fmla="*/ 2147483647 h 204"/>
                <a:gd name="T108" fmla="*/ 2147483647 w 191"/>
                <a:gd name="T109" fmla="*/ 2147483647 h 204"/>
                <a:gd name="T110" fmla="*/ 2147483647 w 191"/>
                <a:gd name="T111" fmla="*/ 2147483647 h 204"/>
                <a:gd name="T112" fmla="*/ 2147483647 w 191"/>
                <a:gd name="T113" fmla="*/ 2147483647 h 2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
                <a:gd name="T172" fmla="*/ 0 h 204"/>
                <a:gd name="T173" fmla="*/ 191 w 191"/>
                <a:gd name="T174" fmla="*/ 204 h 2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 h="204">
                  <a:moveTo>
                    <a:pt x="167" y="77"/>
                  </a:moveTo>
                  <a:lnTo>
                    <a:pt x="170" y="94"/>
                  </a:lnTo>
                  <a:lnTo>
                    <a:pt x="170" y="99"/>
                  </a:lnTo>
                  <a:lnTo>
                    <a:pt x="172" y="105"/>
                  </a:lnTo>
                  <a:lnTo>
                    <a:pt x="172" y="115"/>
                  </a:lnTo>
                  <a:lnTo>
                    <a:pt x="166" y="122"/>
                  </a:lnTo>
                  <a:lnTo>
                    <a:pt x="168" y="133"/>
                  </a:lnTo>
                  <a:lnTo>
                    <a:pt x="176" y="145"/>
                  </a:lnTo>
                  <a:lnTo>
                    <a:pt x="185" y="143"/>
                  </a:lnTo>
                  <a:lnTo>
                    <a:pt x="191" y="156"/>
                  </a:lnTo>
                  <a:lnTo>
                    <a:pt x="133" y="202"/>
                  </a:lnTo>
                  <a:lnTo>
                    <a:pt x="123" y="203"/>
                  </a:lnTo>
                  <a:lnTo>
                    <a:pt x="107" y="204"/>
                  </a:lnTo>
                  <a:lnTo>
                    <a:pt x="107" y="199"/>
                  </a:lnTo>
                  <a:lnTo>
                    <a:pt x="106" y="194"/>
                  </a:lnTo>
                  <a:lnTo>
                    <a:pt x="102" y="192"/>
                  </a:lnTo>
                  <a:lnTo>
                    <a:pt x="95" y="193"/>
                  </a:lnTo>
                  <a:lnTo>
                    <a:pt x="91" y="185"/>
                  </a:lnTo>
                  <a:lnTo>
                    <a:pt x="37" y="142"/>
                  </a:lnTo>
                  <a:lnTo>
                    <a:pt x="1" y="114"/>
                  </a:lnTo>
                  <a:lnTo>
                    <a:pt x="0" y="107"/>
                  </a:lnTo>
                  <a:lnTo>
                    <a:pt x="0" y="99"/>
                  </a:lnTo>
                  <a:lnTo>
                    <a:pt x="8" y="92"/>
                  </a:lnTo>
                  <a:lnTo>
                    <a:pt x="31" y="85"/>
                  </a:lnTo>
                  <a:lnTo>
                    <a:pt x="32" y="82"/>
                  </a:lnTo>
                  <a:lnTo>
                    <a:pt x="36" y="78"/>
                  </a:lnTo>
                  <a:lnTo>
                    <a:pt x="39" y="78"/>
                  </a:lnTo>
                  <a:lnTo>
                    <a:pt x="44" y="75"/>
                  </a:lnTo>
                  <a:lnTo>
                    <a:pt x="48" y="74"/>
                  </a:lnTo>
                  <a:lnTo>
                    <a:pt x="50" y="64"/>
                  </a:lnTo>
                  <a:lnTo>
                    <a:pt x="58" y="64"/>
                  </a:lnTo>
                  <a:lnTo>
                    <a:pt x="65" y="63"/>
                  </a:lnTo>
                  <a:lnTo>
                    <a:pt x="68" y="50"/>
                  </a:lnTo>
                  <a:lnTo>
                    <a:pt x="67" y="46"/>
                  </a:lnTo>
                  <a:lnTo>
                    <a:pt x="63" y="26"/>
                  </a:lnTo>
                  <a:lnTo>
                    <a:pt x="67" y="22"/>
                  </a:lnTo>
                  <a:lnTo>
                    <a:pt x="73" y="19"/>
                  </a:lnTo>
                  <a:lnTo>
                    <a:pt x="77" y="17"/>
                  </a:lnTo>
                  <a:lnTo>
                    <a:pt x="84" y="11"/>
                  </a:lnTo>
                  <a:lnTo>
                    <a:pt x="89" y="8"/>
                  </a:lnTo>
                  <a:lnTo>
                    <a:pt x="96" y="6"/>
                  </a:lnTo>
                  <a:lnTo>
                    <a:pt x="105" y="6"/>
                  </a:lnTo>
                  <a:lnTo>
                    <a:pt x="109" y="3"/>
                  </a:lnTo>
                  <a:lnTo>
                    <a:pt x="120" y="2"/>
                  </a:lnTo>
                  <a:lnTo>
                    <a:pt x="124" y="3"/>
                  </a:lnTo>
                  <a:lnTo>
                    <a:pt x="130" y="3"/>
                  </a:lnTo>
                  <a:lnTo>
                    <a:pt x="137" y="2"/>
                  </a:lnTo>
                  <a:lnTo>
                    <a:pt x="147" y="0"/>
                  </a:lnTo>
                  <a:lnTo>
                    <a:pt x="154" y="3"/>
                  </a:lnTo>
                  <a:lnTo>
                    <a:pt x="155" y="13"/>
                  </a:lnTo>
                  <a:lnTo>
                    <a:pt x="156" y="16"/>
                  </a:lnTo>
                  <a:lnTo>
                    <a:pt x="155" y="25"/>
                  </a:lnTo>
                  <a:lnTo>
                    <a:pt x="148" y="36"/>
                  </a:lnTo>
                  <a:lnTo>
                    <a:pt x="148" y="43"/>
                  </a:lnTo>
                  <a:lnTo>
                    <a:pt x="155" y="51"/>
                  </a:lnTo>
                  <a:lnTo>
                    <a:pt x="160" y="59"/>
                  </a:lnTo>
                  <a:lnTo>
                    <a:pt x="167" y="7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92" name="Freeform 395"/>
            <p:cNvSpPr>
              <a:spLocks/>
            </p:cNvSpPr>
            <p:nvPr/>
          </p:nvSpPr>
          <p:spPr bwMode="gray">
            <a:xfrm>
              <a:off x="4957234" y="3430959"/>
              <a:ext cx="232290" cy="272463"/>
            </a:xfrm>
            <a:custGeom>
              <a:avLst/>
              <a:gdLst>
                <a:gd name="T0" fmla="*/ 2147483647 w 96"/>
                <a:gd name="T1" fmla="*/ 2147483647 h 108"/>
                <a:gd name="T2" fmla="*/ 2147483647 w 96"/>
                <a:gd name="T3" fmla="*/ 2147483647 h 108"/>
                <a:gd name="T4" fmla="*/ 2147483647 w 96"/>
                <a:gd name="T5" fmla="*/ 2147483647 h 108"/>
                <a:gd name="T6" fmla="*/ 2147483647 w 96"/>
                <a:gd name="T7" fmla="*/ 2147483647 h 108"/>
                <a:gd name="T8" fmla="*/ 2147483647 w 96"/>
                <a:gd name="T9" fmla="*/ 2147483647 h 108"/>
                <a:gd name="T10" fmla="*/ 2147483647 w 96"/>
                <a:gd name="T11" fmla="*/ 2147483647 h 108"/>
                <a:gd name="T12" fmla="*/ 2147483647 w 96"/>
                <a:gd name="T13" fmla="*/ 2147483647 h 108"/>
                <a:gd name="T14" fmla="*/ 2147483647 w 96"/>
                <a:gd name="T15" fmla="*/ 2147483647 h 108"/>
                <a:gd name="T16" fmla="*/ 2147483647 w 96"/>
                <a:gd name="T17" fmla="*/ 0 h 108"/>
                <a:gd name="T18" fmla="*/ 2147483647 w 96"/>
                <a:gd name="T19" fmla="*/ 2147483647 h 108"/>
                <a:gd name="T20" fmla="*/ 2147483647 w 96"/>
                <a:gd name="T21" fmla="*/ 2147483647 h 108"/>
                <a:gd name="T22" fmla="*/ 2147483647 w 96"/>
                <a:gd name="T23" fmla="*/ 2147483647 h 108"/>
                <a:gd name="T24" fmla="*/ 2147483647 w 96"/>
                <a:gd name="T25" fmla="*/ 2147483647 h 108"/>
                <a:gd name="T26" fmla="*/ 2147483647 w 96"/>
                <a:gd name="T27" fmla="*/ 2147483647 h 108"/>
                <a:gd name="T28" fmla="*/ 2147483647 w 96"/>
                <a:gd name="T29" fmla="*/ 2147483647 h 108"/>
                <a:gd name="T30" fmla="*/ 2147483647 w 96"/>
                <a:gd name="T31" fmla="*/ 2147483647 h 108"/>
                <a:gd name="T32" fmla="*/ 2147483647 w 96"/>
                <a:gd name="T33" fmla="*/ 2147483647 h 108"/>
                <a:gd name="T34" fmla="*/ 2147483647 w 96"/>
                <a:gd name="T35" fmla="*/ 2147483647 h 108"/>
                <a:gd name="T36" fmla="*/ 2147483647 w 96"/>
                <a:gd name="T37" fmla="*/ 2147483647 h 108"/>
                <a:gd name="T38" fmla="*/ 2147483647 w 96"/>
                <a:gd name="T39" fmla="*/ 2147483647 h 108"/>
                <a:gd name="T40" fmla="*/ 2147483647 w 96"/>
                <a:gd name="T41" fmla="*/ 2147483647 h 108"/>
                <a:gd name="T42" fmla="*/ 2147483647 w 96"/>
                <a:gd name="T43" fmla="*/ 2147483647 h 108"/>
                <a:gd name="T44" fmla="*/ 2147483647 w 96"/>
                <a:gd name="T45" fmla="*/ 2147483647 h 108"/>
                <a:gd name="T46" fmla="*/ 2147483647 w 96"/>
                <a:gd name="T47" fmla="*/ 2147483647 h 108"/>
                <a:gd name="T48" fmla="*/ 2147483647 w 96"/>
                <a:gd name="T49" fmla="*/ 2147483647 h 108"/>
                <a:gd name="T50" fmla="*/ 2147483647 w 96"/>
                <a:gd name="T51" fmla="*/ 2147483647 h 108"/>
                <a:gd name="T52" fmla="*/ 2147483647 w 96"/>
                <a:gd name="T53" fmla="*/ 2147483647 h 108"/>
                <a:gd name="T54" fmla="*/ 2147483647 w 96"/>
                <a:gd name="T55" fmla="*/ 2147483647 h 108"/>
                <a:gd name="T56" fmla="*/ 2147483647 w 96"/>
                <a:gd name="T57" fmla="*/ 2147483647 h 108"/>
                <a:gd name="T58" fmla="*/ 2147483647 w 96"/>
                <a:gd name="T59" fmla="*/ 2147483647 h 108"/>
                <a:gd name="T60" fmla="*/ 2147483647 w 96"/>
                <a:gd name="T61" fmla="*/ 2147483647 h 108"/>
                <a:gd name="T62" fmla="*/ 2147483647 w 96"/>
                <a:gd name="T63" fmla="*/ 2147483647 h 108"/>
                <a:gd name="T64" fmla="*/ 2147483647 w 96"/>
                <a:gd name="T65" fmla="*/ 2147483647 h 108"/>
                <a:gd name="T66" fmla="*/ 2147483647 w 96"/>
                <a:gd name="T67" fmla="*/ 2147483647 h 108"/>
                <a:gd name="T68" fmla="*/ 2147483647 w 96"/>
                <a:gd name="T69" fmla="*/ 2147483647 h 108"/>
                <a:gd name="T70" fmla="*/ 2147483647 w 96"/>
                <a:gd name="T71" fmla="*/ 2147483647 h 108"/>
                <a:gd name="T72" fmla="*/ 2147483647 w 96"/>
                <a:gd name="T73" fmla="*/ 2147483647 h 108"/>
                <a:gd name="T74" fmla="*/ 2147483647 w 96"/>
                <a:gd name="T75" fmla="*/ 2147483647 h 108"/>
                <a:gd name="T76" fmla="*/ 2147483647 w 96"/>
                <a:gd name="T77" fmla="*/ 2147483647 h 108"/>
                <a:gd name="T78" fmla="*/ 2147483647 w 96"/>
                <a:gd name="T79" fmla="*/ 2147483647 h 108"/>
                <a:gd name="T80" fmla="*/ 2147483647 w 96"/>
                <a:gd name="T81" fmla="*/ 2147483647 h 108"/>
                <a:gd name="T82" fmla="*/ 2147483647 w 96"/>
                <a:gd name="T83" fmla="*/ 2147483647 h 108"/>
                <a:gd name="T84" fmla="*/ 2147483647 w 96"/>
                <a:gd name="T85" fmla="*/ 2147483647 h 108"/>
                <a:gd name="T86" fmla="*/ 0 w 96"/>
                <a:gd name="T87" fmla="*/ 2147483647 h 108"/>
                <a:gd name="T88" fmla="*/ 2147483647 w 96"/>
                <a:gd name="T89" fmla="*/ 2147483647 h 108"/>
                <a:gd name="T90" fmla="*/ 2147483647 w 96"/>
                <a:gd name="T91" fmla="*/ 2147483647 h 1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6"/>
                <a:gd name="T139" fmla="*/ 0 h 108"/>
                <a:gd name="T140" fmla="*/ 96 w 96"/>
                <a:gd name="T141" fmla="*/ 108 h 1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6" h="108">
                  <a:moveTo>
                    <a:pt x="5" y="3"/>
                  </a:moveTo>
                  <a:lnTo>
                    <a:pt x="9" y="1"/>
                  </a:lnTo>
                  <a:lnTo>
                    <a:pt x="16" y="2"/>
                  </a:lnTo>
                  <a:lnTo>
                    <a:pt x="26" y="4"/>
                  </a:lnTo>
                  <a:lnTo>
                    <a:pt x="36" y="7"/>
                  </a:lnTo>
                  <a:lnTo>
                    <a:pt x="42" y="7"/>
                  </a:lnTo>
                  <a:lnTo>
                    <a:pt x="46" y="3"/>
                  </a:lnTo>
                  <a:lnTo>
                    <a:pt x="49" y="3"/>
                  </a:lnTo>
                  <a:lnTo>
                    <a:pt x="52" y="0"/>
                  </a:lnTo>
                  <a:lnTo>
                    <a:pt x="58" y="1"/>
                  </a:lnTo>
                  <a:lnTo>
                    <a:pt x="64" y="5"/>
                  </a:lnTo>
                  <a:lnTo>
                    <a:pt x="66" y="5"/>
                  </a:lnTo>
                  <a:lnTo>
                    <a:pt x="67" y="5"/>
                  </a:lnTo>
                  <a:lnTo>
                    <a:pt x="69" y="4"/>
                  </a:lnTo>
                  <a:lnTo>
                    <a:pt x="74" y="5"/>
                  </a:lnTo>
                  <a:lnTo>
                    <a:pt x="84" y="3"/>
                  </a:lnTo>
                  <a:lnTo>
                    <a:pt x="85" y="6"/>
                  </a:lnTo>
                  <a:lnTo>
                    <a:pt x="87" y="12"/>
                  </a:lnTo>
                  <a:lnTo>
                    <a:pt x="89" y="21"/>
                  </a:lnTo>
                  <a:lnTo>
                    <a:pt x="86" y="34"/>
                  </a:lnTo>
                  <a:lnTo>
                    <a:pt x="86" y="39"/>
                  </a:lnTo>
                  <a:lnTo>
                    <a:pt x="82" y="41"/>
                  </a:lnTo>
                  <a:lnTo>
                    <a:pt x="77" y="34"/>
                  </a:lnTo>
                  <a:lnTo>
                    <a:pt x="72" y="27"/>
                  </a:lnTo>
                  <a:lnTo>
                    <a:pt x="71" y="17"/>
                  </a:lnTo>
                  <a:lnTo>
                    <a:pt x="69" y="15"/>
                  </a:lnTo>
                  <a:lnTo>
                    <a:pt x="67" y="19"/>
                  </a:lnTo>
                  <a:lnTo>
                    <a:pt x="69" y="31"/>
                  </a:lnTo>
                  <a:lnTo>
                    <a:pt x="77" y="39"/>
                  </a:lnTo>
                  <a:lnTo>
                    <a:pt x="78" y="45"/>
                  </a:lnTo>
                  <a:lnTo>
                    <a:pt x="83" y="54"/>
                  </a:lnTo>
                  <a:lnTo>
                    <a:pt x="88" y="66"/>
                  </a:lnTo>
                  <a:lnTo>
                    <a:pt x="94" y="80"/>
                  </a:lnTo>
                  <a:lnTo>
                    <a:pt x="96" y="93"/>
                  </a:lnTo>
                  <a:lnTo>
                    <a:pt x="90" y="99"/>
                  </a:lnTo>
                  <a:lnTo>
                    <a:pt x="82" y="101"/>
                  </a:lnTo>
                  <a:lnTo>
                    <a:pt x="82" y="108"/>
                  </a:lnTo>
                  <a:lnTo>
                    <a:pt x="77" y="107"/>
                  </a:lnTo>
                  <a:lnTo>
                    <a:pt x="74" y="103"/>
                  </a:lnTo>
                  <a:lnTo>
                    <a:pt x="30" y="106"/>
                  </a:lnTo>
                  <a:lnTo>
                    <a:pt x="4" y="103"/>
                  </a:lnTo>
                  <a:lnTo>
                    <a:pt x="4" y="78"/>
                  </a:lnTo>
                  <a:lnTo>
                    <a:pt x="5" y="34"/>
                  </a:lnTo>
                  <a:lnTo>
                    <a:pt x="0" y="13"/>
                  </a:lnTo>
                  <a:lnTo>
                    <a:pt x="4" y="10"/>
                  </a:lnTo>
                  <a:lnTo>
                    <a:pt x="5"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93" name="Freeform 396"/>
            <p:cNvSpPr>
              <a:spLocks/>
            </p:cNvSpPr>
            <p:nvPr/>
          </p:nvSpPr>
          <p:spPr bwMode="gray">
            <a:xfrm>
              <a:off x="4895924" y="3666433"/>
              <a:ext cx="362371" cy="513787"/>
            </a:xfrm>
            <a:custGeom>
              <a:avLst/>
              <a:gdLst>
                <a:gd name="T0" fmla="*/ 2147483647 w 149"/>
                <a:gd name="T1" fmla="*/ 2147483647 h 203"/>
                <a:gd name="T2" fmla="*/ 2147483647 w 149"/>
                <a:gd name="T3" fmla="*/ 2147483647 h 203"/>
                <a:gd name="T4" fmla="*/ 2147483647 w 149"/>
                <a:gd name="T5" fmla="*/ 2147483647 h 203"/>
                <a:gd name="T6" fmla="*/ 2147483647 w 149"/>
                <a:gd name="T7" fmla="*/ 2147483647 h 203"/>
                <a:gd name="T8" fmla="*/ 2147483647 w 149"/>
                <a:gd name="T9" fmla="*/ 2147483647 h 203"/>
                <a:gd name="T10" fmla="*/ 2147483647 w 149"/>
                <a:gd name="T11" fmla="*/ 2147483647 h 203"/>
                <a:gd name="T12" fmla="*/ 2147483647 w 149"/>
                <a:gd name="T13" fmla="*/ 2147483647 h 203"/>
                <a:gd name="T14" fmla="*/ 2147483647 w 149"/>
                <a:gd name="T15" fmla="*/ 2147483647 h 203"/>
                <a:gd name="T16" fmla="*/ 2147483647 w 149"/>
                <a:gd name="T17" fmla="*/ 2147483647 h 203"/>
                <a:gd name="T18" fmla="*/ 2147483647 w 149"/>
                <a:gd name="T19" fmla="*/ 0 h 203"/>
                <a:gd name="T20" fmla="*/ 2147483647 w 149"/>
                <a:gd name="T21" fmla="*/ 2147483647 h 203"/>
                <a:gd name="T22" fmla="*/ 2147483647 w 149"/>
                <a:gd name="T23" fmla="*/ 2147483647 h 203"/>
                <a:gd name="T24" fmla="*/ 2147483647 w 149"/>
                <a:gd name="T25" fmla="*/ 2147483647 h 203"/>
                <a:gd name="T26" fmla="*/ 2147483647 w 149"/>
                <a:gd name="T27" fmla="*/ 2147483647 h 203"/>
                <a:gd name="T28" fmla="*/ 2147483647 w 149"/>
                <a:gd name="T29" fmla="*/ 2147483647 h 203"/>
                <a:gd name="T30" fmla="*/ 2147483647 w 149"/>
                <a:gd name="T31" fmla="*/ 2147483647 h 203"/>
                <a:gd name="T32" fmla="*/ 2147483647 w 149"/>
                <a:gd name="T33" fmla="*/ 2147483647 h 203"/>
                <a:gd name="T34" fmla="*/ 2147483647 w 149"/>
                <a:gd name="T35" fmla="*/ 2147483647 h 203"/>
                <a:gd name="T36" fmla="*/ 2147483647 w 149"/>
                <a:gd name="T37" fmla="*/ 2147483647 h 203"/>
                <a:gd name="T38" fmla="*/ 2147483647 w 149"/>
                <a:gd name="T39" fmla="*/ 2147483647 h 203"/>
                <a:gd name="T40" fmla="*/ 2147483647 w 149"/>
                <a:gd name="T41" fmla="*/ 2147483647 h 203"/>
                <a:gd name="T42" fmla="*/ 2147483647 w 149"/>
                <a:gd name="T43" fmla="*/ 2147483647 h 203"/>
                <a:gd name="T44" fmla="*/ 2147483647 w 149"/>
                <a:gd name="T45" fmla="*/ 2147483647 h 203"/>
                <a:gd name="T46" fmla="*/ 2147483647 w 149"/>
                <a:gd name="T47" fmla="*/ 2147483647 h 203"/>
                <a:gd name="T48" fmla="*/ 2147483647 w 149"/>
                <a:gd name="T49" fmla="*/ 2147483647 h 203"/>
                <a:gd name="T50" fmla="*/ 2147483647 w 149"/>
                <a:gd name="T51" fmla="*/ 2147483647 h 203"/>
                <a:gd name="T52" fmla="*/ 2147483647 w 149"/>
                <a:gd name="T53" fmla="*/ 2147483647 h 203"/>
                <a:gd name="T54" fmla="*/ 2147483647 w 149"/>
                <a:gd name="T55" fmla="*/ 2147483647 h 203"/>
                <a:gd name="T56" fmla="*/ 2147483647 w 149"/>
                <a:gd name="T57" fmla="*/ 2147483647 h 203"/>
                <a:gd name="T58" fmla="*/ 2147483647 w 149"/>
                <a:gd name="T59" fmla="*/ 2147483647 h 203"/>
                <a:gd name="T60" fmla="*/ 2147483647 w 149"/>
                <a:gd name="T61" fmla="*/ 2147483647 h 203"/>
                <a:gd name="T62" fmla="*/ 2147483647 w 149"/>
                <a:gd name="T63" fmla="*/ 2147483647 h 203"/>
                <a:gd name="T64" fmla="*/ 2147483647 w 149"/>
                <a:gd name="T65" fmla="*/ 2147483647 h 203"/>
                <a:gd name="T66" fmla="*/ 2147483647 w 149"/>
                <a:gd name="T67" fmla="*/ 2147483647 h 203"/>
                <a:gd name="T68" fmla="*/ 2147483647 w 149"/>
                <a:gd name="T69" fmla="*/ 2147483647 h 203"/>
                <a:gd name="T70" fmla="*/ 2147483647 w 149"/>
                <a:gd name="T71" fmla="*/ 2147483647 h 203"/>
                <a:gd name="T72" fmla="*/ 2147483647 w 149"/>
                <a:gd name="T73" fmla="*/ 2147483647 h 203"/>
                <a:gd name="T74" fmla="*/ 2147483647 w 149"/>
                <a:gd name="T75" fmla="*/ 2147483647 h 203"/>
                <a:gd name="T76" fmla="*/ 2147483647 w 149"/>
                <a:gd name="T77" fmla="*/ 2147483647 h 203"/>
                <a:gd name="T78" fmla="*/ 2147483647 w 149"/>
                <a:gd name="T79" fmla="*/ 2147483647 h 203"/>
                <a:gd name="T80" fmla="*/ 2147483647 w 149"/>
                <a:gd name="T81" fmla="*/ 2147483647 h 203"/>
                <a:gd name="T82" fmla="*/ 2147483647 w 149"/>
                <a:gd name="T83" fmla="*/ 2147483647 h 203"/>
                <a:gd name="T84" fmla="*/ 2147483647 w 149"/>
                <a:gd name="T85" fmla="*/ 2147483647 h 203"/>
                <a:gd name="T86" fmla="*/ 2147483647 w 149"/>
                <a:gd name="T87" fmla="*/ 2147483647 h 203"/>
                <a:gd name="T88" fmla="*/ 2147483647 w 149"/>
                <a:gd name="T89" fmla="*/ 2147483647 h 203"/>
                <a:gd name="T90" fmla="*/ 2147483647 w 149"/>
                <a:gd name="T91" fmla="*/ 2147483647 h 203"/>
                <a:gd name="T92" fmla="*/ 2147483647 w 149"/>
                <a:gd name="T93" fmla="*/ 2147483647 h 203"/>
                <a:gd name="T94" fmla="*/ 2147483647 w 149"/>
                <a:gd name="T95" fmla="*/ 2147483647 h 203"/>
                <a:gd name="T96" fmla="*/ 2147483647 w 149"/>
                <a:gd name="T97" fmla="*/ 2147483647 h 203"/>
                <a:gd name="T98" fmla="*/ 2147483647 w 149"/>
                <a:gd name="T99" fmla="*/ 2147483647 h 203"/>
                <a:gd name="T100" fmla="*/ 2147483647 w 149"/>
                <a:gd name="T101" fmla="*/ 2147483647 h 203"/>
                <a:gd name="T102" fmla="*/ 0 w 149"/>
                <a:gd name="T103" fmla="*/ 2147483647 h 203"/>
                <a:gd name="T104" fmla="*/ 2147483647 w 149"/>
                <a:gd name="T105" fmla="*/ 2147483647 h 203"/>
                <a:gd name="T106" fmla="*/ 2147483647 w 149"/>
                <a:gd name="T107" fmla="*/ 2147483647 h 203"/>
                <a:gd name="T108" fmla="*/ 2147483647 w 149"/>
                <a:gd name="T109" fmla="*/ 2147483647 h 203"/>
                <a:gd name="T110" fmla="*/ 2147483647 w 149"/>
                <a:gd name="T111" fmla="*/ 2147483647 h 203"/>
                <a:gd name="T112" fmla="*/ 2147483647 w 149"/>
                <a:gd name="T113" fmla="*/ 2147483647 h 203"/>
                <a:gd name="T114" fmla="*/ 2147483647 w 149"/>
                <a:gd name="T115" fmla="*/ 2147483647 h 2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9"/>
                <a:gd name="T175" fmla="*/ 0 h 203"/>
                <a:gd name="T176" fmla="*/ 149 w 149"/>
                <a:gd name="T177" fmla="*/ 203 h 2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9" h="203">
                  <a:moveTo>
                    <a:pt x="19" y="35"/>
                  </a:moveTo>
                  <a:lnTo>
                    <a:pt x="27" y="33"/>
                  </a:lnTo>
                  <a:lnTo>
                    <a:pt x="29" y="10"/>
                  </a:lnTo>
                  <a:lnTo>
                    <a:pt x="55" y="13"/>
                  </a:lnTo>
                  <a:lnTo>
                    <a:pt x="99" y="10"/>
                  </a:lnTo>
                  <a:lnTo>
                    <a:pt x="102" y="14"/>
                  </a:lnTo>
                  <a:lnTo>
                    <a:pt x="107" y="15"/>
                  </a:lnTo>
                  <a:lnTo>
                    <a:pt x="107" y="8"/>
                  </a:lnTo>
                  <a:lnTo>
                    <a:pt x="115" y="6"/>
                  </a:lnTo>
                  <a:lnTo>
                    <a:pt x="121" y="0"/>
                  </a:lnTo>
                  <a:lnTo>
                    <a:pt x="131" y="9"/>
                  </a:lnTo>
                  <a:lnTo>
                    <a:pt x="135" y="17"/>
                  </a:lnTo>
                  <a:lnTo>
                    <a:pt x="136" y="35"/>
                  </a:lnTo>
                  <a:lnTo>
                    <a:pt x="136" y="42"/>
                  </a:lnTo>
                  <a:lnTo>
                    <a:pt x="149" y="56"/>
                  </a:lnTo>
                  <a:lnTo>
                    <a:pt x="135" y="66"/>
                  </a:lnTo>
                  <a:lnTo>
                    <a:pt x="130" y="76"/>
                  </a:lnTo>
                  <a:lnTo>
                    <a:pt x="128" y="93"/>
                  </a:lnTo>
                  <a:lnTo>
                    <a:pt x="127" y="114"/>
                  </a:lnTo>
                  <a:lnTo>
                    <a:pt x="118" y="116"/>
                  </a:lnTo>
                  <a:lnTo>
                    <a:pt x="117" y="126"/>
                  </a:lnTo>
                  <a:lnTo>
                    <a:pt x="109" y="131"/>
                  </a:lnTo>
                  <a:lnTo>
                    <a:pt x="108" y="145"/>
                  </a:lnTo>
                  <a:lnTo>
                    <a:pt x="102" y="155"/>
                  </a:lnTo>
                  <a:lnTo>
                    <a:pt x="113" y="172"/>
                  </a:lnTo>
                  <a:lnTo>
                    <a:pt x="117" y="183"/>
                  </a:lnTo>
                  <a:lnTo>
                    <a:pt x="124" y="192"/>
                  </a:lnTo>
                  <a:lnTo>
                    <a:pt x="107" y="194"/>
                  </a:lnTo>
                  <a:lnTo>
                    <a:pt x="101" y="202"/>
                  </a:lnTo>
                  <a:lnTo>
                    <a:pt x="88" y="203"/>
                  </a:lnTo>
                  <a:lnTo>
                    <a:pt x="81" y="200"/>
                  </a:lnTo>
                  <a:lnTo>
                    <a:pt x="77" y="203"/>
                  </a:lnTo>
                  <a:lnTo>
                    <a:pt x="70" y="193"/>
                  </a:lnTo>
                  <a:lnTo>
                    <a:pt x="65" y="194"/>
                  </a:lnTo>
                  <a:lnTo>
                    <a:pt x="60" y="192"/>
                  </a:lnTo>
                  <a:lnTo>
                    <a:pt x="58" y="194"/>
                  </a:lnTo>
                  <a:lnTo>
                    <a:pt x="53" y="194"/>
                  </a:lnTo>
                  <a:lnTo>
                    <a:pt x="50" y="188"/>
                  </a:lnTo>
                  <a:lnTo>
                    <a:pt x="47" y="183"/>
                  </a:lnTo>
                  <a:lnTo>
                    <a:pt x="37" y="176"/>
                  </a:lnTo>
                  <a:lnTo>
                    <a:pt x="37" y="169"/>
                  </a:lnTo>
                  <a:lnTo>
                    <a:pt x="29" y="161"/>
                  </a:lnTo>
                  <a:lnTo>
                    <a:pt x="25" y="160"/>
                  </a:lnTo>
                  <a:lnTo>
                    <a:pt x="21" y="154"/>
                  </a:lnTo>
                  <a:lnTo>
                    <a:pt x="15" y="152"/>
                  </a:lnTo>
                  <a:lnTo>
                    <a:pt x="17" y="139"/>
                  </a:lnTo>
                  <a:lnTo>
                    <a:pt x="11" y="131"/>
                  </a:lnTo>
                  <a:lnTo>
                    <a:pt x="12" y="128"/>
                  </a:lnTo>
                  <a:lnTo>
                    <a:pt x="11" y="124"/>
                  </a:lnTo>
                  <a:lnTo>
                    <a:pt x="5" y="119"/>
                  </a:lnTo>
                  <a:lnTo>
                    <a:pt x="5" y="114"/>
                  </a:lnTo>
                  <a:lnTo>
                    <a:pt x="0" y="109"/>
                  </a:lnTo>
                  <a:lnTo>
                    <a:pt x="2" y="105"/>
                  </a:lnTo>
                  <a:lnTo>
                    <a:pt x="5" y="91"/>
                  </a:lnTo>
                  <a:lnTo>
                    <a:pt x="7" y="87"/>
                  </a:lnTo>
                  <a:lnTo>
                    <a:pt x="6" y="80"/>
                  </a:lnTo>
                  <a:lnTo>
                    <a:pt x="19" y="78"/>
                  </a:lnTo>
                  <a:lnTo>
                    <a:pt x="19" y="3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94" name="Freeform 397"/>
            <p:cNvSpPr>
              <a:spLocks/>
            </p:cNvSpPr>
            <p:nvPr/>
          </p:nvSpPr>
          <p:spPr bwMode="gray">
            <a:xfrm>
              <a:off x="4613446" y="3380359"/>
              <a:ext cx="354938" cy="373663"/>
            </a:xfrm>
            <a:custGeom>
              <a:avLst/>
              <a:gdLst>
                <a:gd name="T0" fmla="*/ 2147483647 w 147"/>
                <a:gd name="T1" fmla="*/ 2147483647 h 148"/>
                <a:gd name="T2" fmla="*/ 2147483647 w 147"/>
                <a:gd name="T3" fmla="*/ 2147483647 h 148"/>
                <a:gd name="T4" fmla="*/ 2147483647 w 147"/>
                <a:gd name="T5" fmla="*/ 2147483647 h 148"/>
                <a:gd name="T6" fmla="*/ 2147483647 w 147"/>
                <a:gd name="T7" fmla="*/ 2147483647 h 148"/>
                <a:gd name="T8" fmla="*/ 2147483647 w 147"/>
                <a:gd name="T9" fmla="*/ 2147483647 h 148"/>
                <a:gd name="T10" fmla="*/ 2147483647 w 147"/>
                <a:gd name="T11" fmla="*/ 2147483647 h 148"/>
                <a:gd name="T12" fmla="*/ 2147483647 w 147"/>
                <a:gd name="T13" fmla="*/ 2147483647 h 148"/>
                <a:gd name="T14" fmla="*/ 2147483647 w 147"/>
                <a:gd name="T15" fmla="*/ 2147483647 h 148"/>
                <a:gd name="T16" fmla="*/ 2147483647 w 147"/>
                <a:gd name="T17" fmla="*/ 2147483647 h 148"/>
                <a:gd name="T18" fmla="*/ 0 w 147"/>
                <a:gd name="T19" fmla="*/ 2147483647 h 148"/>
                <a:gd name="T20" fmla="*/ 2147483647 w 147"/>
                <a:gd name="T21" fmla="*/ 2147483647 h 148"/>
                <a:gd name="T22" fmla="*/ 2147483647 w 147"/>
                <a:gd name="T23" fmla="*/ 2147483647 h 148"/>
                <a:gd name="T24" fmla="*/ 2147483647 w 147"/>
                <a:gd name="T25" fmla="*/ 2147483647 h 148"/>
                <a:gd name="T26" fmla="*/ 2147483647 w 147"/>
                <a:gd name="T27" fmla="*/ 2147483647 h 148"/>
                <a:gd name="T28" fmla="*/ 2147483647 w 147"/>
                <a:gd name="T29" fmla="*/ 2147483647 h 148"/>
                <a:gd name="T30" fmla="*/ 2147483647 w 147"/>
                <a:gd name="T31" fmla="*/ 2147483647 h 148"/>
                <a:gd name="T32" fmla="*/ 2147483647 w 147"/>
                <a:gd name="T33" fmla="*/ 2147483647 h 148"/>
                <a:gd name="T34" fmla="*/ 2147483647 w 147"/>
                <a:gd name="T35" fmla="*/ 2147483647 h 148"/>
                <a:gd name="T36" fmla="*/ 2147483647 w 147"/>
                <a:gd name="T37" fmla="*/ 2147483647 h 148"/>
                <a:gd name="T38" fmla="*/ 2147483647 w 147"/>
                <a:gd name="T39" fmla="*/ 2147483647 h 148"/>
                <a:gd name="T40" fmla="*/ 2147483647 w 147"/>
                <a:gd name="T41" fmla="*/ 0 h 148"/>
                <a:gd name="T42" fmla="*/ 2147483647 w 147"/>
                <a:gd name="T43" fmla="*/ 2147483647 h 148"/>
                <a:gd name="T44" fmla="*/ 2147483647 w 147"/>
                <a:gd name="T45" fmla="*/ 2147483647 h 148"/>
                <a:gd name="T46" fmla="*/ 2147483647 w 147"/>
                <a:gd name="T47" fmla="*/ 2147483647 h 148"/>
                <a:gd name="T48" fmla="*/ 2147483647 w 147"/>
                <a:gd name="T49" fmla="*/ 2147483647 h 148"/>
                <a:gd name="T50" fmla="*/ 2147483647 w 147"/>
                <a:gd name="T51" fmla="*/ 2147483647 h 148"/>
                <a:gd name="T52" fmla="*/ 2147483647 w 147"/>
                <a:gd name="T53" fmla="*/ 2147483647 h 148"/>
                <a:gd name="T54" fmla="*/ 2147483647 w 147"/>
                <a:gd name="T55" fmla="*/ 2147483647 h 148"/>
                <a:gd name="T56" fmla="*/ 2147483647 w 147"/>
                <a:gd name="T57" fmla="*/ 2147483647 h 148"/>
                <a:gd name="T58" fmla="*/ 2147483647 w 147"/>
                <a:gd name="T59" fmla="*/ 2147483647 h 148"/>
                <a:gd name="T60" fmla="*/ 2147483647 w 147"/>
                <a:gd name="T61" fmla="*/ 2147483647 h 148"/>
                <a:gd name="T62" fmla="*/ 2147483647 w 147"/>
                <a:gd name="T63" fmla="*/ 2147483647 h 148"/>
                <a:gd name="T64" fmla="*/ 2147483647 w 147"/>
                <a:gd name="T65" fmla="*/ 2147483647 h 148"/>
                <a:gd name="T66" fmla="*/ 2147483647 w 147"/>
                <a:gd name="T67" fmla="*/ 2147483647 h 148"/>
                <a:gd name="T68" fmla="*/ 2147483647 w 147"/>
                <a:gd name="T69" fmla="*/ 2147483647 h 148"/>
                <a:gd name="T70" fmla="*/ 2147483647 w 147"/>
                <a:gd name="T71" fmla="*/ 2147483647 h 148"/>
                <a:gd name="T72" fmla="*/ 2147483647 w 147"/>
                <a:gd name="T73" fmla="*/ 2147483647 h 148"/>
                <a:gd name="T74" fmla="*/ 2147483647 w 147"/>
                <a:gd name="T75" fmla="*/ 2147483647 h 148"/>
                <a:gd name="T76" fmla="*/ 2147483647 w 147"/>
                <a:gd name="T77" fmla="*/ 2147483647 h 148"/>
                <a:gd name="T78" fmla="*/ 2147483647 w 147"/>
                <a:gd name="T79" fmla="*/ 2147483647 h 148"/>
                <a:gd name="T80" fmla="*/ 2147483647 w 147"/>
                <a:gd name="T81" fmla="*/ 2147483647 h 148"/>
                <a:gd name="T82" fmla="*/ 2147483647 w 147"/>
                <a:gd name="T83" fmla="*/ 2147483647 h 148"/>
                <a:gd name="T84" fmla="*/ 2147483647 w 147"/>
                <a:gd name="T85" fmla="*/ 2147483647 h 148"/>
                <a:gd name="T86" fmla="*/ 2147483647 w 147"/>
                <a:gd name="T87" fmla="*/ 2147483647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148"/>
                <a:gd name="T134" fmla="*/ 147 w 147"/>
                <a:gd name="T135" fmla="*/ 148 h 1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148">
                  <a:moveTo>
                    <a:pt x="146" y="123"/>
                  </a:moveTo>
                  <a:lnTo>
                    <a:pt x="144" y="146"/>
                  </a:lnTo>
                  <a:lnTo>
                    <a:pt x="136" y="148"/>
                  </a:lnTo>
                  <a:lnTo>
                    <a:pt x="65" y="108"/>
                  </a:lnTo>
                  <a:lnTo>
                    <a:pt x="51" y="117"/>
                  </a:lnTo>
                  <a:lnTo>
                    <a:pt x="25" y="110"/>
                  </a:lnTo>
                  <a:lnTo>
                    <a:pt x="19" y="97"/>
                  </a:lnTo>
                  <a:lnTo>
                    <a:pt x="10" y="99"/>
                  </a:lnTo>
                  <a:lnTo>
                    <a:pt x="2" y="87"/>
                  </a:lnTo>
                  <a:lnTo>
                    <a:pt x="0" y="76"/>
                  </a:lnTo>
                  <a:lnTo>
                    <a:pt x="6" y="69"/>
                  </a:lnTo>
                  <a:lnTo>
                    <a:pt x="6" y="59"/>
                  </a:lnTo>
                  <a:lnTo>
                    <a:pt x="4" y="53"/>
                  </a:lnTo>
                  <a:lnTo>
                    <a:pt x="4" y="48"/>
                  </a:lnTo>
                  <a:lnTo>
                    <a:pt x="1" y="31"/>
                  </a:lnTo>
                  <a:lnTo>
                    <a:pt x="4" y="31"/>
                  </a:lnTo>
                  <a:lnTo>
                    <a:pt x="9" y="26"/>
                  </a:lnTo>
                  <a:lnTo>
                    <a:pt x="9" y="15"/>
                  </a:lnTo>
                  <a:lnTo>
                    <a:pt x="16" y="14"/>
                  </a:lnTo>
                  <a:lnTo>
                    <a:pt x="20" y="10"/>
                  </a:lnTo>
                  <a:lnTo>
                    <a:pt x="19" y="0"/>
                  </a:lnTo>
                  <a:lnTo>
                    <a:pt x="29" y="6"/>
                  </a:lnTo>
                  <a:lnTo>
                    <a:pt x="42" y="6"/>
                  </a:lnTo>
                  <a:lnTo>
                    <a:pt x="48" y="9"/>
                  </a:lnTo>
                  <a:lnTo>
                    <a:pt x="53" y="9"/>
                  </a:lnTo>
                  <a:lnTo>
                    <a:pt x="59" y="23"/>
                  </a:lnTo>
                  <a:lnTo>
                    <a:pt x="74" y="26"/>
                  </a:lnTo>
                  <a:lnTo>
                    <a:pt x="90" y="36"/>
                  </a:lnTo>
                  <a:lnTo>
                    <a:pt x="97" y="32"/>
                  </a:lnTo>
                  <a:lnTo>
                    <a:pt x="101" y="27"/>
                  </a:lnTo>
                  <a:lnTo>
                    <a:pt x="97" y="21"/>
                  </a:lnTo>
                  <a:lnTo>
                    <a:pt x="98" y="13"/>
                  </a:lnTo>
                  <a:lnTo>
                    <a:pt x="110" y="5"/>
                  </a:lnTo>
                  <a:lnTo>
                    <a:pt x="118" y="3"/>
                  </a:lnTo>
                  <a:lnTo>
                    <a:pt x="127" y="5"/>
                  </a:lnTo>
                  <a:lnTo>
                    <a:pt x="128" y="12"/>
                  </a:lnTo>
                  <a:lnTo>
                    <a:pt x="136" y="15"/>
                  </a:lnTo>
                  <a:lnTo>
                    <a:pt x="143" y="17"/>
                  </a:lnTo>
                  <a:lnTo>
                    <a:pt x="147" y="23"/>
                  </a:lnTo>
                  <a:lnTo>
                    <a:pt x="146" y="30"/>
                  </a:lnTo>
                  <a:lnTo>
                    <a:pt x="142" y="33"/>
                  </a:lnTo>
                  <a:lnTo>
                    <a:pt x="147" y="54"/>
                  </a:lnTo>
                  <a:lnTo>
                    <a:pt x="146" y="98"/>
                  </a:lnTo>
                  <a:lnTo>
                    <a:pt x="146" y="12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95" name="Freeform 398"/>
            <p:cNvSpPr>
              <a:spLocks/>
            </p:cNvSpPr>
            <p:nvPr/>
          </p:nvSpPr>
          <p:spPr bwMode="gray">
            <a:xfrm>
              <a:off x="4708220" y="3652822"/>
              <a:ext cx="234148" cy="432047"/>
            </a:xfrm>
            <a:custGeom>
              <a:avLst/>
              <a:gdLst>
                <a:gd name="T0" fmla="*/ 2147483647 w 97"/>
                <a:gd name="T1" fmla="*/ 2147483647 h 170"/>
                <a:gd name="T2" fmla="*/ 2147483647 w 97"/>
                <a:gd name="T3" fmla="*/ 2147483647 h 170"/>
                <a:gd name="T4" fmla="*/ 2147483647 w 97"/>
                <a:gd name="T5" fmla="*/ 2147483647 h 170"/>
                <a:gd name="T6" fmla="*/ 2147483647 w 97"/>
                <a:gd name="T7" fmla="*/ 2147483647 h 170"/>
                <a:gd name="T8" fmla="*/ 2147483647 w 97"/>
                <a:gd name="T9" fmla="*/ 2147483647 h 170"/>
                <a:gd name="T10" fmla="*/ 2147483647 w 97"/>
                <a:gd name="T11" fmla="*/ 2147483647 h 170"/>
                <a:gd name="T12" fmla="*/ 2147483647 w 97"/>
                <a:gd name="T13" fmla="*/ 2147483647 h 170"/>
                <a:gd name="T14" fmla="*/ 2147483647 w 97"/>
                <a:gd name="T15" fmla="*/ 2147483647 h 170"/>
                <a:gd name="T16" fmla="*/ 0 w 97"/>
                <a:gd name="T17" fmla="*/ 2147483647 h 170"/>
                <a:gd name="T18" fmla="*/ 2147483647 w 97"/>
                <a:gd name="T19" fmla="*/ 2147483647 h 170"/>
                <a:gd name="T20" fmla="*/ 2147483647 w 97"/>
                <a:gd name="T21" fmla="*/ 2147483647 h 170"/>
                <a:gd name="T22" fmla="*/ 2147483647 w 97"/>
                <a:gd name="T23" fmla="*/ 2147483647 h 170"/>
                <a:gd name="T24" fmla="*/ 2147483647 w 97"/>
                <a:gd name="T25" fmla="*/ 2147483647 h 170"/>
                <a:gd name="T26" fmla="*/ 2147483647 w 97"/>
                <a:gd name="T27" fmla="*/ 2147483647 h 170"/>
                <a:gd name="T28" fmla="*/ 2147483647 w 97"/>
                <a:gd name="T29" fmla="*/ 2147483647 h 170"/>
                <a:gd name="T30" fmla="*/ 2147483647 w 97"/>
                <a:gd name="T31" fmla="*/ 0 h 170"/>
                <a:gd name="T32" fmla="*/ 2147483647 w 97"/>
                <a:gd name="T33" fmla="*/ 2147483647 h 170"/>
                <a:gd name="T34" fmla="*/ 2147483647 w 97"/>
                <a:gd name="T35" fmla="*/ 2147483647 h 170"/>
                <a:gd name="T36" fmla="*/ 2147483647 w 97"/>
                <a:gd name="T37" fmla="*/ 2147483647 h 170"/>
                <a:gd name="T38" fmla="*/ 2147483647 w 97"/>
                <a:gd name="T39" fmla="*/ 2147483647 h 170"/>
                <a:gd name="T40" fmla="*/ 2147483647 w 97"/>
                <a:gd name="T41" fmla="*/ 2147483647 h 170"/>
                <a:gd name="T42" fmla="*/ 2147483647 w 97"/>
                <a:gd name="T43" fmla="*/ 2147483647 h 170"/>
                <a:gd name="T44" fmla="*/ 2147483647 w 97"/>
                <a:gd name="T45" fmla="*/ 2147483647 h 170"/>
                <a:gd name="T46" fmla="*/ 2147483647 w 97"/>
                <a:gd name="T47" fmla="*/ 2147483647 h 170"/>
                <a:gd name="T48" fmla="*/ 2147483647 w 97"/>
                <a:gd name="T49" fmla="*/ 2147483647 h 170"/>
                <a:gd name="T50" fmla="*/ 2147483647 w 97"/>
                <a:gd name="T51" fmla="*/ 2147483647 h 170"/>
                <a:gd name="T52" fmla="*/ 2147483647 w 97"/>
                <a:gd name="T53" fmla="*/ 2147483647 h 170"/>
                <a:gd name="T54" fmla="*/ 2147483647 w 97"/>
                <a:gd name="T55" fmla="*/ 2147483647 h 170"/>
                <a:gd name="T56" fmla="*/ 2147483647 w 97"/>
                <a:gd name="T57" fmla="*/ 2147483647 h 170"/>
                <a:gd name="T58" fmla="*/ 2147483647 w 97"/>
                <a:gd name="T59" fmla="*/ 2147483647 h 170"/>
                <a:gd name="T60" fmla="*/ 2147483647 w 97"/>
                <a:gd name="T61" fmla="*/ 2147483647 h 1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
                <a:gd name="T94" fmla="*/ 0 h 170"/>
                <a:gd name="T95" fmla="*/ 97 w 97"/>
                <a:gd name="T96" fmla="*/ 170 h 1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 h="170">
                  <a:moveTo>
                    <a:pt x="18" y="170"/>
                  </a:moveTo>
                  <a:lnTo>
                    <a:pt x="13" y="158"/>
                  </a:lnTo>
                  <a:lnTo>
                    <a:pt x="4" y="152"/>
                  </a:lnTo>
                  <a:lnTo>
                    <a:pt x="5" y="144"/>
                  </a:lnTo>
                  <a:lnTo>
                    <a:pt x="15" y="141"/>
                  </a:lnTo>
                  <a:lnTo>
                    <a:pt x="16" y="123"/>
                  </a:lnTo>
                  <a:lnTo>
                    <a:pt x="7" y="111"/>
                  </a:lnTo>
                  <a:lnTo>
                    <a:pt x="4" y="110"/>
                  </a:lnTo>
                  <a:lnTo>
                    <a:pt x="0" y="106"/>
                  </a:lnTo>
                  <a:lnTo>
                    <a:pt x="2" y="93"/>
                  </a:lnTo>
                  <a:lnTo>
                    <a:pt x="18" y="73"/>
                  </a:lnTo>
                  <a:lnTo>
                    <a:pt x="19" y="44"/>
                  </a:lnTo>
                  <a:lnTo>
                    <a:pt x="24" y="36"/>
                  </a:lnTo>
                  <a:lnTo>
                    <a:pt x="16" y="25"/>
                  </a:lnTo>
                  <a:lnTo>
                    <a:pt x="12" y="9"/>
                  </a:lnTo>
                  <a:lnTo>
                    <a:pt x="26" y="0"/>
                  </a:lnTo>
                  <a:lnTo>
                    <a:pt x="97" y="40"/>
                  </a:lnTo>
                  <a:lnTo>
                    <a:pt x="97" y="83"/>
                  </a:lnTo>
                  <a:lnTo>
                    <a:pt x="84" y="85"/>
                  </a:lnTo>
                  <a:lnTo>
                    <a:pt x="85" y="92"/>
                  </a:lnTo>
                  <a:lnTo>
                    <a:pt x="83" y="96"/>
                  </a:lnTo>
                  <a:lnTo>
                    <a:pt x="80" y="110"/>
                  </a:lnTo>
                  <a:lnTo>
                    <a:pt x="78" y="114"/>
                  </a:lnTo>
                  <a:lnTo>
                    <a:pt x="83" y="119"/>
                  </a:lnTo>
                  <a:lnTo>
                    <a:pt x="83" y="124"/>
                  </a:lnTo>
                  <a:lnTo>
                    <a:pt x="78" y="128"/>
                  </a:lnTo>
                  <a:lnTo>
                    <a:pt x="75" y="139"/>
                  </a:lnTo>
                  <a:lnTo>
                    <a:pt x="62" y="154"/>
                  </a:lnTo>
                  <a:lnTo>
                    <a:pt x="51" y="154"/>
                  </a:lnTo>
                  <a:lnTo>
                    <a:pt x="46" y="165"/>
                  </a:lnTo>
                  <a:lnTo>
                    <a:pt x="18" y="17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96" name="Freeform 399"/>
            <p:cNvSpPr>
              <a:spLocks/>
            </p:cNvSpPr>
            <p:nvPr/>
          </p:nvSpPr>
          <p:spPr bwMode="gray">
            <a:xfrm>
              <a:off x="5206262" y="3808504"/>
              <a:ext cx="143091" cy="151800"/>
            </a:xfrm>
            <a:custGeom>
              <a:avLst/>
              <a:gdLst>
                <a:gd name="T0" fmla="*/ 2147483647 w 59"/>
                <a:gd name="T1" fmla="*/ 2147483647 h 60"/>
                <a:gd name="T2" fmla="*/ 2147483647 w 59"/>
                <a:gd name="T3" fmla="*/ 2147483647 h 60"/>
                <a:gd name="T4" fmla="*/ 2147483647 w 59"/>
                <a:gd name="T5" fmla="*/ 2147483647 h 60"/>
                <a:gd name="T6" fmla="*/ 2147483647 w 59"/>
                <a:gd name="T7" fmla="*/ 2147483647 h 60"/>
                <a:gd name="T8" fmla="*/ 2147483647 w 59"/>
                <a:gd name="T9" fmla="*/ 2147483647 h 60"/>
                <a:gd name="T10" fmla="*/ 2147483647 w 59"/>
                <a:gd name="T11" fmla="*/ 2147483647 h 60"/>
                <a:gd name="T12" fmla="*/ 0 w 59"/>
                <a:gd name="T13" fmla="*/ 2147483647 h 60"/>
                <a:gd name="T14" fmla="*/ 2147483647 w 59"/>
                <a:gd name="T15" fmla="*/ 2147483647 h 60"/>
                <a:gd name="T16" fmla="*/ 2147483647 w 59"/>
                <a:gd name="T17" fmla="*/ 2147483647 h 60"/>
                <a:gd name="T18" fmla="*/ 2147483647 w 59"/>
                <a:gd name="T19" fmla="*/ 0 h 60"/>
                <a:gd name="T20" fmla="*/ 2147483647 w 59"/>
                <a:gd name="T21" fmla="*/ 2147483647 h 60"/>
                <a:gd name="T22" fmla="*/ 2147483647 w 59"/>
                <a:gd name="T23" fmla="*/ 2147483647 h 60"/>
                <a:gd name="T24" fmla="*/ 2147483647 w 59"/>
                <a:gd name="T25" fmla="*/ 2147483647 h 60"/>
                <a:gd name="T26" fmla="*/ 2147483647 w 59"/>
                <a:gd name="T27" fmla="*/ 2147483647 h 60"/>
                <a:gd name="T28" fmla="*/ 2147483647 w 59"/>
                <a:gd name="T29" fmla="*/ 214748364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60"/>
                <a:gd name="T47" fmla="*/ 59 w 59"/>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60">
                  <a:moveTo>
                    <a:pt x="59" y="53"/>
                  </a:moveTo>
                  <a:lnTo>
                    <a:pt x="56" y="58"/>
                  </a:lnTo>
                  <a:lnTo>
                    <a:pt x="52" y="60"/>
                  </a:lnTo>
                  <a:lnTo>
                    <a:pt x="43" y="45"/>
                  </a:lnTo>
                  <a:lnTo>
                    <a:pt x="33" y="39"/>
                  </a:lnTo>
                  <a:lnTo>
                    <a:pt x="25" y="35"/>
                  </a:lnTo>
                  <a:lnTo>
                    <a:pt x="0" y="37"/>
                  </a:lnTo>
                  <a:lnTo>
                    <a:pt x="2" y="20"/>
                  </a:lnTo>
                  <a:lnTo>
                    <a:pt x="7" y="10"/>
                  </a:lnTo>
                  <a:lnTo>
                    <a:pt x="21" y="0"/>
                  </a:lnTo>
                  <a:lnTo>
                    <a:pt x="25" y="13"/>
                  </a:lnTo>
                  <a:lnTo>
                    <a:pt x="31" y="27"/>
                  </a:lnTo>
                  <a:lnTo>
                    <a:pt x="35" y="29"/>
                  </a:lnTo>
                  <a:lnTo>
                    <a:pt x="47" y="37"/>
                  </a:lnTo>
                  <a:lnTo>
                    <a:pt x="59" y="5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97" name="Freeform 400"/>
            <p:cNvSpPr>
              <a:spLocks/>
            </p:cNvSpPr>
            <p:nvPr/>
          </p:nvSpPr>
          <p:spPr bwMode="gray">
            <a:xfrm>
              <a:off x="5143082" y="3896081"/>
              <a:ext cx="334497" cy="284139"/>
            </a:xfrm>
            <a:custGeom>
              <a:avLst/>
              <a:gdLst>
                <a:gd name="T0" fmla="*/ 2147483647 w 138"/>
                <a:gd name="T1" fmla="*/ 2147483647 h 112"/>
                <a:gd name="T2" fmla="*/ 2147483647 w 138"/>
                <a:gd name="T3" fmla="*/ 2147483647 h 112"/>
                <a:gd name="T4" fmla="*/ 2147483647 w 138"/>
                <a:gd name="T5" fmla="*/ 2147483647 h 112"/>
                <a:gd name="T6" fmla="*/ 0 w 138"/>
                <a:gd name="T7" fmla="*/ 2147483647 h 112"/>
                <a:gd name="T8" fmla="*/ 2147483647 w 138"/>
                <a:gd name="T9" fmla="*/ 2147483647 h 112"/>
                <a:gd name="T10" fmla="*/ 2147483647 w 138"/>
                <a:gd name="T11" fmla="*/ 2147483647 h 112"/>
                <a:gd name="T12" fmla="*/ 2147483647 w 138"/>
                <a:gd name="T13" fmla="*/ 2147483647 h 112"/>
                <a:gd name="T14" fmla="*/ 2147483647 w 138"/>
                <a:gd name="T15" fmla="*/ 2147483647 h 112"/>
                <a:gd name="T16" fmla="*/ 2147483647 w 138"/>
                <a:gd name="T17" fmla="*/ 2147483647 h 112"/>
                <a:gd name="T18" fmla="*/ 2147483647 w 138"/>
                <a:gd name="T19" fmla="*/ 2147483647 h 112"/>
                <a:gd name="T20" fmla="*/ 2147483647 w 138"/>
                <a:gd name="T21" fmla="*/ 0 h 112"/>
                <a:gd name="T22" fmla="*/ 2147483647 w 138"/>
                <a:gd name="T23" fmla="*/ 2147483647 h 112"/>
                <a:gd name="T24" fmla="*/ 2147483647 w 138"/>
                <a:gd name="T25" fmla="*/ 2147483647 h 112"/>
                <a:gd name="T26" fmla="*/ 2147483647 w 138"/>
                <a:gd name="T27" fmla="*/ 2147483647 h 112"/>
                <a:gd name="T28" fmla="*/ 2147483647 w 138"/>
                <a:gd name="T29" fmla="*/ 2147483647 h 112"/>
                <a:gd name="T30" fmla="*/ 2147483647 w 138"/>
                <a:gd name="T31" fmla="*/ 2147483647 h 112"/>
                <a:gd name="T32" fmla="*/ 2147483647 w 138"/>
                <a:gd name="T33" fmla="*/ 2147483647 h 112"/>
                <a:gd name="T34" fmla="*/ 2147483647 w 138"/>
                <a:gd name="T35" fmla="*/ 2147483647 h 112"/>
                <a:gd name="T36" fmla="*/ 2147483647 w 138"/>
                <a:gd name="T37" fmla="*/ 2147483647 h 112"/>
                <a:gd name="T38" fmla="*/ 2147483647 w 138"/>
                <a:gd name="T39" fmla="*/ 2147483647 h 112"/>
                <a:gd name="T40" fmla="*/ 2147483647 w 138"/>
                <a:gd name="T41" fmla="*/ 2147483647 h 112"/>
                <a:gd name="T42" fmla="*/ 2147483647 w 138"/>
                <a:gd name="T43" fmla="*/ 2147483647 h 112"/>
                <a:gd name="T44" fmla="*/ 2147483647 w 138"/>
                <a:gd name="T45" fmla="*/ 2147483647 h 112"/>
                <a:gd name="T46" fmla="*/ 2147483647 w 138"/>
                <a:gd name="T47" fmla="*/ 2147483647 h 112"/>
                <a:gd name="T48" fmla="*/ 2147483647 w 138"/>
                <a:gd name="T49" fmla="*/ 2147483647 h 112"/>
                <a:gd name="T50" fmla="*/ 2147483647 w 138"/>
                <a:gd name="T51" fmla="*/ 2147483647 h 112"/>
                <a:gd name="T52" fmla="*/ 2147483647 w 138"/>
                <a:gd name="T53" fmla="*/ 2147483647 h 112"/>
                <a:gd name="T54" fmla="*/ 2147483647 w 138"/>
                <a:gd name="T55" fmla="*/ 2147483647 h 112"/>
                <a:gd name="T56" fmla="*/ 2147483647 w 138"/>
                <a:gd name="T57" fmla="*/ 2147483647 h 112"/>
                <a:gd name="T58" fmla="*/ 2147483647 w 138"/>
                <a:gd name="T59" fmla="*/ 2147483647 h 112"/>
                <a:gd name="T60" fmla="*/ 2147483647 w 138"/>
                <a:gd name="T61" fmla="*/ 2147483647 h 112"/>
                <a:gd name="T62" fmla="*/ 2147483647 w 138"/>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
                <a:gd name="T97" fmla="*/ 0 h 112"/>
                <a:gd name="T98" fmla="*/ 138 w 138"/>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 h="112">
                  <a:moveTo>
                    <a:pt x="22" y="101"/>
                  </a:moveTo>
                  <a:lnTo>
                    <a:pt x="15" y="92"/>
                  </a:lnTo>
                  <a:lnTo>
                    <a:pt x="11" y="81"/>
                  </a:lnTo>
                  <a:lnTo>
                    <a:pt x="0" y="64"/>
                  </a:lnTo>
                  <a:lnTo>
                    <a:pt x="6" y="54"/>
                  </a:lnTo>
                  <a:lnTo>
                    <a:pt x="7" y="40"/>
                  </a:lnTo>
                  <a:lnTo>
                    <a:pt x="15" y="35"/>
                  </a:lnTo>
                  <a:lnTo>
                    <a:pt x="16" y="25"/>
                  </a:lnTo>
                  <a:lnTo>
                    <a:pt x="25" y="23"/>
                  </a:lnTo>
                  <a:lnTo>
                    <a:pt x="26" y="2"/>
                  </a:lnTo>
                  <a:lnTo>
                    <a:pt x="51" y="0"/>
                  </a:lnTo>
                  <a:lnTo>
                    <a:pt x="59" y="4"/>
                  </a:lnTo>
                  <a:lnTo>
                    <a:pt x="69" y="10"/>
                  </a:lnTo>
                  <a:lnTo>
                    <a:pt x="78" y="25"/>
                  </a:lnTo>
                  <a:lnTo>
                    <a:pt x="76" y="33"/>
                  </a:lnTo>
                  <a:lnTo>
                    <a:pt x="80" y="37"/>
                  </a:lnTo>
                  <a:lnTo>
                    <a:pt x="85" y="38"/>
                  </a:lnTo>
                  <a:lnTo>
                    <a:pt x="86" y="47"/>
                  </a:lnTo>
                  <a:lnTo>
                    <a:pt x="92" y="55"/>
                  </a:lnTo>
                  <a:lnTo>
                    <a:pt x="97" y="56"/>
                  </a:lnTo>
                  <a:lnTo>
                    <a:pt x="107" y="61"/>
                  </a:lnTo>
                  <a:lnTo>
                    <a:pt x="129" y="65"/>
                  </a:lnTo>
                  <a:lnTo>
                    <a:pt x="138" y="64"/>
                  </a:lnTo>
                  <a:lnTo>
                    <a:pt x="135" y="72"/>
                  </a:lnTo>
                  <a:lnTo>
                    <a:pt x="104" y="97"/>
                  </a:lnTo>
                  <a:lnTo>
                    <a:pt x="85" y="102"/>
                  </a:lnTo>
                  <a:lnTo>
                    <a:pt x="78" y="107"/>
                  </a:lnTo>
                  <a:lnTo>
                    <a:pt x="62" y="106"/>
                  </a:lnTo>
                  <a:lnTo>
                    <a:pt x="53" y="112"/>
                  </a:lnTo>
                  <a:lnTo>
                    <a:pt x="43" y="110"/>
                  </a:lnTo>
                  <a:lnTo>
                    <a:pt x="28" y="102"/>
                  </a:lnTo>
                  <a:lnTo>
                    <a:pt x="22" y="10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98" name="Freeform 401"/>
            <p:cNvSpPr>
              <a:spLocks noEditPoints="1"/>
            </p:cNvSpPr>
            <p:nvPr/>
          </p:nvSpPr>
          <p:spPr bwMode="gray">
            <a:xfrm>
              <a:off x="4767702" y="4847756"/>
              <a:ext cx="360513" cy="379501"/>
            </a:xfrm>
            <a:custGeom>
              <a:avLst/>
              <a:gdLst>
                <a:gd name="T0" fmla="*/ 2147483647 w 149"/>
                <a:gd name="T1" fmla="*/ 2147483647 h 150"/>
                <a:gd name="T2" fmla="*/ 2147483647 w 149"/>
                <a:gd name="T3" fmla="*/ 2147483647 h 150"/>
                <a:gd name="T4" fmla="*/ 2147483647 w 149"/>
                <a:gd name="T5" fmla="*/ 2147483647 h 150"/>
                <a:gd name="T6" fmla="*/ 2147483647 w 149"/>
                <a:gd name="T7" fmla="*/ 2147483647 h 150"/>
                <a:gd name="T8" fmla="*/ 0 w 149"/>
                <a:gd name="T9" fmla="*/ 2147483647 h 150"/>
                <a:gd name="T10" fmla="*/ 2147483647 w 149"/>
                <a:gd name="T11" fmla="*/ 2147483647 h 150"/>
                <a:gd name="T12" fmla="*/ 2147483647 w 149"/>
                <a:gd name="T13" fmla="*/ 2147483647 h 150"/>
                <a:gd name="T14" fmla="*/ 2147483647 w 149"/>
                <a:gd name="T15" fmla="*/ 2147483647 h 150"/>
                <a:gd name="T16" fmla="*/ 2147483647 w 149"/>
                <a:gd name="T17" fmla="*/ 2147483647 h 150"/>
                <a:gd name="T18" fmla="*/ 2147483647 w 149"/>
                <a:gd name="T19" fmla="*/ 2147483647 h 150"/>
                <a:gd name="T20" fmla="*/ 2147483647 w 149"/>
                <a:gd name="T21" fmla="*/ 2147483647 h 150"/>
                <a:gd name="T22" fmla="*/ 2147483647 w 149"/>
                <a:gd name="T23" fmla="*/ 2147483647 h 150"/>
                <a:gd name="T24" fmla="*/ 2147483647 w 149"/>
                <a:gd name="T25" fmla="*/ 2147483647 h 150"/>
                <a:gd name="T26" fmla="*/ 2147483647 w 149"/>
                <a:gd name="T27" fmla="*/ 2147483647 h 150"/>
                <a:gd name="T28" fmla="*/ 2147483647 w 149"/>
                <a:gd name="T29" fmla="*/ 2147483647 h 150"/>
                <a:gd name="T30" fmla="*/ 2147483647 w 149"/>
                <a:gd name="T31" fmla="*/ 2147483647 h 150"/>
                <a:gd name="T32" fmla="*/ 2147483647 w 149"/>
                <a:gd name="T33" fmla="*/ 2147483647 h 150"/>
                <a:gd name="T34" fmla="*/ 2147483647 w 149"/>
                <a:gd name="T35" fmla="*/ 2147483647 h 150"/>
                <a:gd name="T36" fmla="*/ 2147483647 w 149"/>
                <a:gd name="T37" fmla="*/ 2147483647 h 150"/>
                <a:gd name="T38" fmla="*/ 2147483647 w 149"/>
                <a:gd name="T39" fmla="*/ 2147483647 h 150"/>
                <a:gd name="T40" fmla="*/ 2147483647 w 149"/>
                <a:gd name="T41" fmla="*/ 2147483647 h 150"/>
                <a:gd name="T42" fmla="*/ 2147483647 w 149"/>
                <a:gd name="T43" fmla="*/ 2147483647 h 150"/>
                <a:gd name="T44" fmla="*/ 2147483647 w 149"/>
                <a:gd name="T45" fmla="*/ 2147483647 h 150"/>
                <a:gd name="T46" fmla="*/ 2147483647 w 149"/>
                <a:gd name="T47" fmla="*/ 2147483647 h 150"/>
                <a:gd name="T48" fmla="*/ 2147483647 w 149"/>
                <a:gd name="T49" fmla="*/ 2147483647 h 150"/>
                <a:gd name="T50" fmla="*/ 2147483647 w 149"/>
                <a:gd name="T51" fmla="*/ 2147483647 h 150"/>
                <a:gd name="T52" fmla="*/ 2147483647 w 149"/>
                <a:gd name="T53" fmla="*/ 2147483647 h 150"/>
                <a:gd name="T54" fmla="*/ 2147483647 w 149"/>
                <a:gd name="T55" fmla="*/ 2147483647 h 150"/>
                <a:gd name="T56" fmla="*/ 2147483647 w 149"/>
                <a:gd name="T57" fmla="*/ 2147483647 h 150"/>
                <a:gd name="T58" fmla="*/ 2147483647 w 149"/>
                <a:gd name="T59" fmla="*/ 2147483647 h 150"/>
                <a:gd name="T60" fmla="*/ 2147483647 w 149"/>
                <a:gd name="T61" fmla="*/ 2147483647 h 150"/>
                <a:gd name="T62" fmla="*/ 2147483647 w 149"/>
                <a:gd name="T63" fmla="*/ 2147483647 h 150"/>
                <a:gd name="T64" fmla="*/ 0 w 149"/>
                <a:gd name="T65" fmla="*/ 2147483647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9"/>
                <a:gd name="T100" fmla="*/ 0 h 150"/>
                <a:gd name="T101" fmla="*/ 149 w 149"/>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9" h="150">
                  <a:moveTo>
                    <a:pt x="120" y="76"/>
                  </a:moveTo>
                  <a:lnTo>
                    <a:pt x="107" y="75"/>
                  </a:lnTo>
                  <a:lnTo>
                    <a:pt x="97" y="85"/>
                  </a:lnTo>
                  <a:lnTo>
                    <a:pt x="97" y="90"/>
                  </a:lnTo>
                  <a:lnTo>
                    <a:pt x="104" y="99"/>
                  </a:lnTo>
                  <a:lnTo>
                    <a:pt x="112" y="95"/>
                  </a:lnTo>
                  <a:lnTo>
                    <a:pt x="114" y="92"/>
                  </a:lnTo>
                  <a:lnTo>
                    <a:pt x="121" y="85"/>
                  </a:lnTo>
                  <a:lnTo>
                    <a:pt x="120" y="76"/>
                  </a:lnTo>
                  <a:close/>
                  <a:moveTo>
                    <a:pt x="0" y="75"/>
                  </a:moveTo>
                  <a:lnTo>
                    <a:pt x="5" y="70"/>
                  </a:lnTo>
                  <a:lnTo>
                    <a:pt x="9" y="70"/>
                  </a:lnTo>
                  <a:lnTo>
                    <a:pt x="11" y="73"/>
                  </a:lnTo>
                  <a:lnTo>
                    <a:pt x="16" y="76"/>
                  </a:lnTo>
                  <a:lnTo>
                    <a:pt x="22" y="78"/>
                  </a:lnTo>
                  <a:lnTo>
                    <a:pt x="33" y="75"/>
                  </a:lnTo>
                  <a:lnTo>
                    <a:pt x="34" y="28"/>
                  </a:lnTo>
                  <a:lnTo>
                    <a:pt x="40" y="35"/>
                  </a:lnTo>
                  <a:lnTo>
                    <a:pt x="43" y="54"/>
                  </a:lnTo>
                  <a:lnTo>
                    <a:pt x="52" y="54"/>
                  </a:lnTo>
                  <a:lnTo>
                    <a:pt x="63" y="38"/>
                  </a:lnTo>
                  <a:lnTo>
                    <a:pt x="68" y="38"/>
                  </a:lnTo>
                  <a:lnTo>
                    <a:pt x="74" y="41"/>
                  </a:lnTo>
                  <a:lnTo>
                    <a:pt x="82" y="41"/>
                  </a:lnTo>
                  <a:lnTo>
                    <a:pt x="88" y="33"/>
                  </a:lnTo>
                  <a:lnTo>
                    <a:pt x="90" y="20"/>
                  </a:lnTo>
                  <a:lnTo>
                    <a:pt x="99" y="17"/>
                  </a:lnTo>
                  <a:lnTo>
                    <a:pt x="101" y="13"/>
                  </a:lnTo>
                  <a:lnTo>
                    <a:pt x="112" y="3"/>
                  </a:lnTo>
                  <a:lnTo>
                    <a:pt x="118" y="3"/>
                  </a:lnTo>
                  <a:lnTo>
                    <a:pt x="124" y="0"/>
                  </a:lnTo>
                  <a:lnTo>
                    <a:pt x="137" y="3"/>
                  </a:lnTo>
                  <a:lnTo>
                    <a:pt x="141" y="29"/>
                  </a:lnTo>
                  <a:lnTo>
                    <a:pt x="140" y="40"/>
                  </a:lnTo>
                  <a:lnTo>
                    <a:pt x="135" y="39"/>
                  </a:lnTo>
                  <a:lnTo>
                    <a:pt x="131" y="40"/>
                  </a:lnTo>
                  <a:lnTo>
                    <a:pt x="129" y="57"/>
                  </a:lnTo>
                  <a:lnTo>
                    <a:pt x="132" y="62"/>
                  </a:lnTo>
                  <a:lnTo>
                    <a:pt x="139" y="62"/>
                  </a:lnTo>
                  <a:lnTo>
                    <a:pt x="142" y="54"/>
                  </a:lnTo>
                  <a:lnTo>
                    <a:pt x="149" y="54"/>
                  </a:lnTo>
                  <a:lnTo>
                    <a:pt x="149" y="59"/>
                  </a:lnTo>
                  <a:lnTo>
                    <a:pt x="147" y="64"/>
                  </a:lnTo>
                  <a:lnTo>
                    <a:pt x="147" y="71"/>
                  </a:lnTo>
                  <a:lnTo>
                    <a:pt x="140" y="79"/>
                  </a:lnTo>
                  <a:lnTo>
                    <a:pt x="130" y="93"/>
                  </a:lnTo>
                  <a:lnTo>
                    <a:pt x="128" y="102"/>
                  </a:lnTo>
                  <a:lnTo>
                    <a:pt x="119" y="113"/>
                  </a:lnTo>
                  <a:lnTo>
                    <a:pt x="115" y="120"/>
                  </a:lnTo>
                  <a:lnTo>
                    <a:pt x="102" y="130"/>
                  </a:lnTo>
                  <a:lnTo>
                    <a:pt x="92" y="137"/>
                  </a:lnTo>
                  <a:lnTo>
                    <a:pt x="85" y="139"/>
                  </a:lnTo>
                  <a:lnTo>
                    <a:pt x="82" y="141"/>
                  </a:lnTo>
                  <a:lnTo>
                    <a:pt x="63" y="140"/>
                  </a:lnTo>
                  <a:lnTo>
                    <a:pt x="54" y="142"/>
                  </a:lnTo>
                  <a:lnTo>
                    <a:pt x="43" y="144"/>
                  </a:lnTo>
                  <a:lnTo>
                    <a:pt x="38" y="148"/>
                  </a:lnTo>
                  <a:lnTo>
                    <a:pt x="32" y="150"/>
                  </a:lnTo>
                  <a:lnTo>
                    <a:pt x="17" y="135"/>
                  </a:lnTo>
                  <a:lnTo>
                    <a:pt x="16" y="130"/>
                  </a:lnTo>
                  <a:lnTo>
                    <a:pt x="18" y="126"/>
                  </a:lnTo>
                  <a:lnTo>
                    <a:pt x="19" y="118"/>
                  </a:lnTo>
                  <a:lnTo>
                    <a:pt x="14" y="104"/>
                  </a:lnTo>
                  <a:lnTo>
                    <a:pt x="7" y="92"/>
                  </a:lnTo>
                  <a:lnTo>
                    <a:pt x="2" y="81"/>
                  </a:lnTo>
                  <a:lnTo>
                    <a:pt x="0" y="75"/>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399" name="Freeform 402"/>
            <p:cNvSpPr>
              <a:spLocks/>
            </p:cNvSpPr>
            <p:nvPr/>
          </p:nvSpPr>
          <p:spPr bwMode="gray">
            <a:xfrm>
              <a:off x="4031803" y="3917489"/>
              <a:ext cx="66899" cy="23355"/>
            </a:xfrm>
            <a:custGeom>
              <a:avLst/>
              <a:gdLst>
                <a:gd name="T0" fmla="*/ 0 w 28"/>
                <a:gd name="T1" fmla="*/ 2147483647 h 9"/>
                <a:gd name="T2" fmla="*/ 2147483647 w 28"/>
                <a:gd name="T3" fmla="*/ 2147483647 h 9"/>
                <a:gd name="T4" fmla="*/ 0 w 28"/>
                <a:gd name="T5" fmla="*/ 2147483647 h 9"/>
                <a:gd name="T6" fmla="*/ 2147483647 w 28"/>
                <a:gd name="T7" fmla="*/ 0 h 9"/>
                <a:gd name="T8" fmla="*/ 2147483647 w 28"/>
                <a:gd name="T9" fmla="*/ 2147483647 h 9"/>
                <a:gd name="T10" fmla="*/ 2147483647 w 28"/>
                <a:gd name="T11" fmla="*/ 2147483647 h 9"/>
                <a:gd name="T12" fmla="*/ 2147483647 w 28"/>
                <a:gd name="T13" fmla="*/ 2147483647 h 9"/>
                <a:gd name="T14" fmla="*/ 2147483647 w 28"/>
                <a:gd name="T15" fmla="*/ 2147483647 h 9"/>
                <a:gd name="T16" fmla="*/ 0 w 28"/>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9"/>
                <a:gd name="T29" fmla="*/ 28 w 2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9">
                  <a:moveTo>
                    <a:pt x="0" y="9"/>
                  </a:moveTo>
                  <a:lnTo>
                    <a:pt x="1" y="4"/>
                  </a:lnTo>
                  <a:lnTo>
                    <a:pt x="0" y="2"/>
                  </a:lnTo>
                  <a:lnTo>
                    <a:pt x="17" y="0"/>
                  </a:lnTo>
                  <a:lnTo>
                    <a:pt x="25" y="2"/>
                  </a:lnTo>
                  <a:lnTo>
                    <a:pt x="28" y="7"/>
                  </a:lnTo>
                  <a:lnTo>
                    <a:pt x="24" y="9"/>
                  </a:lnTo>
                  <a:lnTo>
                    <a:pt x="15" y="7"/>
                  </a:lnTo>
                  <a:lnTo>
                    <a:pt x="0"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00" name="Freeform 403"/>
            <p:cNvSpPr>
              <a:spLocks/>
            </p:cNvSpPr>
            <p:nvPr/>
          </p:nvSpPr>
          <p:spPr bwMode="gray">
            <a:xfrm>
              <a:off x="4035515" y="3952531"/>
              <a:ext cx="61325" cy="35031"/>
            </a:xfrm>
            <a:custGeom>
              <a:avLst/>
              <a:gdLst>
                <a:gd name="T0" fmla="*/ 2147483647 w 25"/>
                <a:gd name="T1" fmla="*/ 2147483647 h 14"/>
                <a:gd name="T2" fmla="*/ 2147483647 w 25"/>
                <a:gd name="T3" fmla="*/ 2147483647 h 14"/>
                <a:gd name="T4" fmla="*/ 2147483647 w 25"/>
                <a:gd name="T5" fmla="*/ 2147483647 h 14"/>
                <a:gd name="T6" fmla="*/ 0 w 25"/>
                <a:gd name="T7" fmla="*/ 2147483647 h 14"/>
                <a:gd name="T8" fmla="*/ 2147483647 w 25"/>
                <a:gd name="T9" fmla="*/ 0 h 14"/>
                <a:gd name="T10" fmla="*/ 2147483647 w 25"/>
                <a:gd name="T11" fmla="*/ 2147483647 h 14"/>
                <a:gd name="T12" fmla="*/ 2147483647 w 25"/>
                <a:gd name="T13" fmla="*/ 2147483647 h 14"/>
                <a:gd name="T14" fmla="*/ 2147483647 w 25"/>
                <a:gd name="T15" fmla="*/ 2147483647 h 14"/>
                <a:gd name="T16" fmla="*/ 2147483647 w 25"/>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4"/>
                <a:gd name="T29" fmla="*/ 25 w 2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4">
                  <a:moveTo>
                    <a:pt x="12" y="14"/>
                  </a:moveTo>
                  <a:lnTo>
                    <a:pt x="9" y="9"/>
                  </a:lnTo>
                  <a:lnTo>
                    <a:pt x="3" y="6"/>
                  </a:lnTo>
                  <a:lnTo>
                    <a:pt x="0" y="4"/>
                  </a:lnTo>
                  <a:lnTo>
                    <a:pt x="11" y="0"/>
                  </a:lnTo>
                  <a:lnTo>
                    <a:pt x="25" y="1"/>
                  </a:lnTo>
                  <a:lnTo>
                    <a:pt x="24" y="11"/>
                  </a:lnTo>
                  <a:lnTo>
                    <a:pt x="18" y="12"/>
                  </a:lnTo>
                  <a:lnTo>
                    <a:pt x="12" y="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04" name="Freeform 407"/>
            <p:cNvSpPr>
              <a:spLocks/>
            </p:cNvSpPr>
            <p:nvPr/>
          </p:nvSpPr>
          <p:spPr bwMode="gray">
            <a:xfrm>
              <a:off x="4422055" y="3966143"/>
              <a:ext cx="63183" cy="151800"/>
            </a:xfrm>
            <a:custGeom>
              <a:avLst/>
              <a:gdLst>
                <a:gd name="T0" fmla="*/ 0 w 26"/>
                <a:gd name="T1" fmla="*/ 2147483647 h 60"/>
                <a:gd name="T2" fmla="*/ 2147483647 w 26"/>
                <a:gd name="T3" fmla="*/ 2147483647 h 60"/>
                <a:gd name="T4" fmla="*/ 2147483647 w 26"/>
                <a:gd name="T5" fmla="*/ 2147483647 h 60"/>
                <a:gd name="T6" fmla="*/ 2147483647 w 26"/>
                <a:gd name="T7" fmla="*/ 0 h 60"/>
                <a:gd name="T8" fmla="*/ 2147483647 w 26"/>
                <a:gd name="T9" fmla="*/ 2147483647 h 60"/>
                <a:gd name="T10" fmla="*/ 2147483647 w 26"/>
                <a:gd name="T11" fmla="*/ 2147483647 h 60"/>
                <a:gd name="T12" fmla="*/ 2147483647 w 26"/>
                <a:gd name="T13" fmla="*/ 2147483647 h 60"/>
                <a:gd name="T14" fmla="*/ 2147483647 w 26"/>
                <a:gd name="T15" fmla="*/ 2147483647 h 60"/>
                <a:gd name="T16" fmla="*/ 2147483647 w 26"/>
                <a:gd name="T17" fmla="*/ 2147483647 h 60"/>
                <a:gd name="T18" fmla="*/ 2147483647 w 26"/>
                <a:gd name="T19" fmla="*/ 2147483647 h 60"/>
                <a:gd name="T20" fmla="*/ 2147483647 w 26"/>
                <a:gd name="T21" fmla="*/ 2147483647 h 60"/>
                <a:gd name="T22" fmla="*/ 2147483647 w 26"/>
                <a:gd name="T23" fmla="*/ 2147483647 h 60"/>
                <a:gd name="T24" fmla="*/ 0 w 26"/>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60"/>
                <a:gd name="T41" fmla="*/ 26 w 26"/>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60">
                  <a:moveTo>
                    <a:pt x="0" y="13"/>
                  </a:moveTo>
                  <a:lnTo>
                    <a:pt x="16" y="3"/>
                  </a:lnTo>
                  <a:lnTo>
                    <a:pt x="15" y="1"/>
                  </a:lnTo>
                  <a:lnTo>
                    <a:pt x="22" y="0"/>
                  </a:lnTo>
                  <a:lnTo>
                    <a:pt x="26" y="9"/>
                  </a:lnTo>
                  <a:lnTo>
                    <a:pt x="26" y="23"/>
                  </a:lnTo>
                  <a:lnTo>
                    <a:pt x="19" y="33"/>
                  </a:lnTo>
                  <a:lnTo>
                    <a:pt x="20" y="59"/>
                  </a:lnTo>
                  <a:lnTo>
                    <a:pt x="9" y="60"/>
                  </a:lnTo>
                  <a:lnTo>
                    <a:pt x="9" y="33"/>
                  </a:lnTo>
                  <a:lnTo>
                    <a:pt x="5" y="23"/>
                  </a:lnTo>
                  <a:lnTo>
                    <a:pt x="1" y="18"/>
                  </a:lnTo>
                  <a:lnTo>
                    <a:pt x="0" y="1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05" name="Freeform 408"/>
            <p:cNvSpPr>
              <a:spLocks/>
            </p:cNvSpPr>
            <p:nvPr/>
          </p:nvSpPr>
          <p:spPr bwMode="gray">
            <a:xfrm>
              <a:off x="4403472" y="3993399"/>
              <a:ext cx="39025" cy="134287"/>
            </a:xfrm>
            <a:custGeom>
              <a:avLst/>
              <a:gdLst>
                <a:gd name="T0" fmla="*/ 2147483647 w 16"/>
                <a:gd name="T1" fmla="*/ 2147483647 h 53"/>
                <a:gd name="T2" fmla="*/ 2147483647 w 16"/>
                <a:gd name="T3" fmla="*/ 2147483647 h 53"/>
                <a:gd name="T4" fmla="*/ 2147483647 w 16"/>
                <a:gd name="T5" fmla="*/ 2147483647 h 53"/>
                <a:gd name="T6" fmla="*/ 2147483647 w 16"/>
                <a:gd name="T7" fmla="*/ 2147483647 h 53"/>
                <a:gd name="T8" fmla="*/ 2147483647 w 16"/>
                <a:gd name="T9" fmla="*/ 2147483647 h 53"/>
                <a:gd name="T10" fmla="*/ 2147483647 w 16"/>
                <a:gd name="T11" fmla="*/ 2147483647 h 53"/>
                <a:gd name="T12" fmla="*/ 2147483647 w 16"/>
                <a:gd name="T13" fmla="*/ 2147483647 h 53"/>
                <a:gd name="T14" fmla="*/ 2147483647 w 16"/>
                <a:gd name="T15" fmla="*/ 2147483647 h 53"/>
                <a:gd name="T16" fmla="*/ 2147483647 w 16"/>
                <a:gd name="T17" fmla="*/ 2147483647 h 53"/>
                <a:gd name="T18" fmla="*/ 2147483647 w 16"/>
                <a:gd name="T19" fmla="*/ 2147483647 h 53"/>
                <a:gd name="T20" fmla="*/ 0 w 16"/>
                <a:gd name="T21" fmla="*/ 0 h 53"/>
                <a:gd name="T22" fmla="*/ 2147483647 w 16"/>
                <a:gd name="T23" fmla="*/ 2147483647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53"/>
                <a:gd name="T38" fmla="*/ 16 w 16"/>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53">
                  <a:moveTo>
                    <a:pt x="7" y="2"/>
                  </a:moveTo>
                  <a:lnTo>
                    <a:pt x="8" y="7"/>
                  </a:lnTo>
                  <a:lnTo>
                    <a:pt x="12" y="12"/>
                  </a:lnTo>
                  <a:lnTo>
                    <a:pt x="16" y="22"/>
                  </a:lnTo>
                  <a:lnTo>
                    <a:pt x="16" y="49"/>
                  </a:lnTo>
                  <a:lnTo>
                    <a:pt x="6" y="53"/>
                  </a:lnTo>
                  <a:lnTo>
                    <a:pt x="5" y="46"/>
                  </a:lnTo>
                  <a:lnTo>
                    <a:pt x="5" y="35"/>
                  </a:lnTo>
                  <a:lnTo>
                    <a:pt x="1" y="31"/>
                  </a:lnTo>
                  <a:lnTo>
                    <a:pt x="1" y="11"/>
                  </a:lnTo>
                  <a:lnTo>
                    <a:pt x="0" y="0"/>
                  </a:lnTo>
                  <a:lnTo>
                    <a:pt x="7"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06" name="Freeform 409"/>
            <p:cNvSpPr>
              <a:spLocks/>
            </p:cNvSpPr>
            <p:nvPr/>
          </p:nvSpPr>
          <p:spPr bwMode="gray">
            <a:xfrm>
              <a:off x="4330982" y="3979767"/>
              <a:ext cx="87340" cy="173208"/>
            </a:xfrm>
            <a:custGeom>
              <a:avLst/>
              <a:gdLst>
                <a:gd name="T0" fmla="*/ 2147483647 w 36"/>
                <a:gd name="T1" fmla="*/ 2147483647 h 68"/>
                <a:gd name="T2" fmla="*/ 2147483647 w 36"/>
                <a:gd name="T3" fmla="*/ 2147483647 h 68"/>
                <a:gd name="T4" fmla="*/ 2147483647 w 36"/>
                <a:gd name="T5" fmla="*/ 2147483647 h 68"/>
                <a:gd name="T6" fmla="*/ 2147483647 w 36"/>
                <a:gd name="T7" fmla="*/ 2147483647 h 68"/>
                <a:gd name="T8" fmla="*/ 2147483647 w 36"/>
                <a:gd name="T9" fmla="*/ 2147483647 h 68"/>
                <a:gd name="T10" fmla="*/ 2147483647 w 36"/>
                <a:gd name="T11" fmla="*/ 2147483647 h 68"/>
                <a:gd name="T12" fmla="*/ 2147483647 w 36"/>
                <a:gd name="T13" fmla="*/ 2147483647 h 68"/>
                <a:gd name="T14" fmla="*/ 2147483647 w 36"/>
                <a:gd name="T15" fmla="*/ 2147483647 h 68"/>
                <a:gd name="T16" fmla="*/ 2147483647 w 36"/>
                <a:gd name="T17" fmla="*/ 2147483647 h 68"/>
                <a:gd name="T18" fmla="*/ 2147483647 w 36"/>
                <a:gd name="T19" fmla="*/ 2147483647 h 68"/>
                <a:gd name="T20" fmla="*/ 0 w 36"/>
                <a:gd name="T21" fmla="*/ 2147483647 h 68"/>
                <a:gd name="T22" fmla="*/ 2147483647 w 36"/>
                <a:gd name="T23" fmla="*/ 2147483647 h 68"/>
                <a:gd name="T24" fmla="*/ 2147483647 w 36"/>
                <a:gd name="T25" fmla="*/ 2147483647 h 68"/>
                <a:gd name="T26" fmla="*/ 2147483647 w 36"/>
                <a:gd name="T27" fmla="*/ 2147483647 h 68"/>
                <a:gd name="T28" fmla="*/ 2147483647 w 36"/>
                <a:gd name="T29" fmla="*/ 2147483647 h 68"/>
                <a:gd name="T30" fmla="*/ 2147483647 w 36"/>
                <a:gd name="T31" fmla="*/ 0 h 68"/>
                <a:gd name="T32" fmla="*/ 2147483647 w 36"/>
                <a:gd name="T33" fmla="*/ 2147483647 h 68"/>
                <a:gd name="T34" fmla="*/ 2147483647 w 36"/>
                <a:gd name="T35" fmla="*/ 2147483647 h 68"/>
                <a:gd name="T36" fmla="*/ 2147483647 w 36"/>
                <a:gd name="T37" fmla="*/ 2147483647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68"/>
                <a:gd name="T59" fmla="*/ 36 w 36"/>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68">
                  <a:moveTo>
                    <a:pt x="30" y="5"/>
                  </a:moveTo>
                  <a:lnTo>
                    <a:pt x="31" y="16"/>
                  </a:lnTo>
                  <a:lnTo>
                    <a:pt x="31" y="36"/>
                  </a:lnTo>
                  <a:lnTo>
                    <a:pt x="35" y="40"/>
                  </a:lnTo>
                  <a:lnTo>
                    <a:pt x="35" y="51"/>
                  </a:lnTo>
                  <a:lnTo>
                    <a:pt x="36" y="58"/>
                  </a:lnTo>
                  <a:lnTo>
                    <a:pt x="29" y="60"/>
                  </a:lnTo>
                  <a:lnTo>
                    <a:pt x="10" y="68"/>
                  </a:lnTo>
                  <a:lnTo>
                    <a:pt x="5" y="66"/>
                  </a:lnTo>
                  <a:lnTo>
                    <a:pt x="2" y="58"/>
                  </a:lnTo>
                  <a:lnTo>
                    <a:pt x="0" y="51"/>
                  </a:lnTo>
                  <a:lnTo>
                    <a:pt x="8" y="36"/>
                  </a:lnTo>
                  <a:lnTo>
                    <a:pt x="8" y="31"/>
                  </a:lnTo>
                  <a:lnTo>
                    <a:pt x="3" y="15"/>
                  </a:lnTo>
                  <a:lnTo>
                    <a:pt x="7" y="2"/>
                  </a:lnTo>
                  <a:lnTo>
                    <a:pt x="13" y="0"/>
                  </a:lnTo>
                  <a:lnTo>
                    <a:pt x="20" y="3"/>
                  </a:lnTo>
                  <a:lnTo>
                    <a:pt x="24" y="2"/>
                  </a:lnTo>
                  <a:lnTo>
                    <a:pt x="3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07" name="Freeform 410"/>
            <p:cNvSpPr>
              <a:spLocks/>
            </p:cNvSpPr>
            <p:nvPr/>
          </p:nvSpPr>
          <p:spPr bwMode="gray">
            <a:xfrm>
              <a:off x="4065243" y="3954475"/>
              <a:ext cx="161674" cy="134287"/>
            </a:xfrm>
            <a:custGeom>
              <a:avLst/>
              <a:gdLst>
                <a:gd name="T0" fmla="*/ 2147483647 w 67"/>
                <a:gd name="T1" fmla="*/ 2147483647 h 53"/>
                <a:gd name="T2" fmla="*/ 2147483647 w 67"/>
                <a:gd name="T3" fmla="*/ 2147483647 h 53"/>
                <a:gd name="T4" fmla="*/ 0 w 67"/>
                <a:gd name="T5" fmla="*/ 2147483647 h 53"/>
                <a:gd name="T6" fmla="*/ 2147483647 w 67"/>
                <a:gd name="T7" fmla="*/ 2147483647 h 53"/>
                <a:gd name="T8" fmla="*/ 2147483647 w 67"/>
                <a:gd name="T9" fmla="*/ 2147483647 h 53"/>
                <a:gd name="T10" fmla="*/ 2147483647 w 67"/>
                <a:gd name="T11" fmla="*/ 0 h 53"/>
                <a:gd name="T12" fmla="*/ 2147483647 w 67"/>
                <a:gd name="T13" fmla="*/ 0 h 53"/>
                <a:gd name="T14" fmla="*/ 2147483647 w 67"/>
                <a:gd name="T15" fmla="*/ 2147483647 h 53"/>
                <a:gd name="T16" fmla="*/ 2147483647 w 67"/>
                <a:gd name="T17" fmla="*/ 2147483647 h 53"/>
                <a:gd name="T18" fmla="*/ 2147483647 w 67"/>
                <a:gd name="T19" fmla="*/ 2147483647 h 53"/>
                <a:gd name="T20" fmla="*/ 2147483647 w 67"/>
                <a:gd name="T21" fmla="*/ 2147483647 h 53"/>
                <a:gd name="T22" fmla="*/ 2147483647 w 67"/>
                <a:gd name="T23" fmla="*/ 2147483647 h 53"/>
                <a:gd name="T24" fmla="*/ 2147483647 w 67"/>
                <a:gd name="T25" fmla="*/ 2147483647 h 53"/>
                <a:gd name="T26" fmla="*/ 2147483647 w 67"/>
                <a:gd name="T27" fmla="*/ 2147483647 h 53"/>
                <a:gd name="T28" fmla="*/ 2147483647 w 67"/>
                <a:gd name="T29" fmla="*/ 2147483647 h 53"/>
                <a:gd name="T30" fmla="*/ 2147483647 w 67"/>
                <a:gd name="T31" fmla="*/ 2147483647 h 53"/>
                <a:gd name="T32" fmla="*/ 2147483647 w 67"/>
                <a:gd name="T33" fmla="*/ 2147483647 h 53"/>
                <a:gd name="T34" fmla="*/ 2147483647 w 67"/>
                <a:gd name="T35" fmla="*/ 2147483647 h 53"/>
                <a:gd name="T36" fmla="*/ 2147483647 w 67"/>
                <a:gd name="T37" fmla="*/ 2147483647 h 53"/>
                <a:gd name="T38" fmla="*/ 2147483647 w 67"/>
                <a:gd name="T39" fmla="*/ 2147483647 h 53"/>
                <a:gd name="T40" fmla="*/ 2147483647 w 67"/>
                <a:gd name="T41" fmla="*/ 2147483647 h 53"/>
                <a:gd name="T42" fmla="*/ 2147483647 w 67"/>
                <a:gd name="T43" fmla="*/ 2147483647 h 53"/>
                <a:gd name="T44" fmla="*/ 2147483647 w 67"/>
                <a:gd name="T45" fmla="*/ 2147483647 h 53"/>
                <a:gd name="T46" fmla="*/ 2147483647 w 67"/>
                <a:gd name="T47" fmla="*/ 2147483647 h 53"/>
                <a:gd name="T48" fmla="*/ 2147483647 w 67"/>
                <a:gd name="T49" fmla="*/ 2147483647 h 53"/>
                <a:gd name="T50" fmla="*/ 2147483647 w 67"/>
                <a:gd name="T51" fmla="*/ 2147483647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53"/>
                <a:gd name="T80" fmla="*/ 67 w 67"/>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53">
                  <a:moveTo>
                    <a:pt x="15" y="33"/>
                  </a:moveTo>
                  <a:lnTo>
                    <a:pt x="2" y="16"/>
                  </a:lnTo>
                  <a:lnTo>
                    <a:pt x="0" y="13"/>
                  </a:lnTo>
                  <a:lnTo>
                    <a:pt x="6" y="11"/>
                  </a:lnTo>
                  <a:lnTo>
                    <a:pt x="12" y="10"/>
                  </a:lnTo>
                  <a:lnTo>
                    <a:pt x="13" y="0"/>
                  </a:lnTo>
                  <a:lnTo>
                    <a:pt x="21" y="0"/>
                  </a:lnTo>
                  <a:lnTo>
                    <a:pt x="35" y="3"/>
                  </a:lnTo>
                  <a:lnTo>
                    <a:pt x="45" y="8"/>
                  </a:lnTo>
                  <a:lnTo>
                    <a:pt x="52" y="7"/>
                  </a:lnTo>
                  <a:lnTo>
                    <a:pt x="54" y="4"/>
                  </a:lnTo>
                  <a:lnTo>
                    <a:pt x="59" y="9"/>
                  </a:lnTo>
                  <a:lnTo>
                    <a:pt x="65" y="24"/>
                  </a:lnTo>
                  <a:lnTo>
                    <a:pt x="67" y="38"/>
                  </a:lnTo>
                  <a:lnTo>
                    <a:pt x="65" y="48"/>
                  </a:lnTo>
                  <a:lnTo>
                    <a:pt x="62" y="53"/>
                  </a:lnTo>
                  <a:lnTo>
                    <a:pt x="54" y="51"/>
                  </a:lnTo>
                  <a:lnTo>
                    <a:pt x="51" y="48"/>
                  </a:lnTo>
                  <a:lnTo>
                    <a:pt x="44" y="44"/>
                  </a:lnTo>
                  <a:lnTo>
                    <a:pt x="43" y="41"/>
                  </a:lnTo>
                  <a:lnTo>
                    <a:pt x="38" y="42"/>
                  </a:lnTo>
                  <a:lnTo>
                    <a:pt x="36" y="38"/>
                  </a:lnTo>
                  <a:lnTo>
                    <a:pt x="38" y="31"/>
                  </a:lnTo>
                  <a:lnTo>
                    <a:pt x="33" y="27"/>
                  </a:lnTo>
                  <a:lnTo>
                    <a:pt x="24" y="28"/>
                  </a:lnTo>
                  <a:lnTo>
                    <a:pt x="15" y="3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08" name="Freeform 411"/>
            <p:cNvSpPr>
              <a:spLocks/>
            </p:cNvSpPr>
            <p:nvPr/>
          </p:nvSpPr>
          <p:spPr bwMode="gray">
            <a:xfrm>
              <a:off x="4100551" y="4024536"/>
              <a:ext cx="70616" cy="77847"/>
            </a:xfrm>
            <a:custGeom>
              <a:avLst/>
              <a:gdLst>
                <a:gd name="T0" fmla="*/ 2147483647 w 29"/>
                <a:gd name="T1" fmla="*/ 2147483647 h 31"/>
                <a:gd name="T2" fmla="*/ 2147483647 w 29"/>
                <a:gd name="T3" fmla="*/ 2147483647 h 31"/>
                <a:gd name="T4" fmla="*/ 2147483647 w 29"/>
                <a:gd name="T5" fmla="*/ 2147483647 h 31"/>
                <a:gd name="T6" fmla="*/ 0 w 29"/>
                <a:gd name="T7" fmla="*/ 2147483647 h 31"/>
                <a:gd name="T8" fmla="*/ 2147483647 w 29"/>
                <a:gd name="T9" fmla="*/ 2147483647 h 31"/>
                <a:gd name="T10" fmla="*/ 2147483647 w 29"/>
                <a:gd name="T11" fmla="*/ 0 h 31"/>
                <a:gd name="T12" fmla="*/ 2147483647 w 29"/>
                <a:gd name="T13" fmla="*/ 2147483647 h 31"/>
                <a:gd name="T14" fmla="*/ 2147483647 w 29"/>
                <a:gd name="T15" fmla="*/ 2147483647 h 31"/>
                <a:gd name="T16" fmla="*/ 2147483647 w 29"/>
                <a:gd name="T17" fmla="*/ 2147483647 h 31"/>
                <a:gd name="T18" fmla="*/ 2147483647 w 29"/>
                <a:gd name="T19" fmla="*/ 2147483647 h 31"/>
                <a:gd name="T20" fmla="*/ 2147483647 w 29"/>
                <a:gd name="T21" fmla="*/ 2147483647 h 31"/>
                <a:gd name="T22" fmla="*/ 2147483647 w 29"/>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31"/>
                <a:gd name="T38" fmla="*/ 29 w 29"/>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31">
                  <a:moveTo>
                    <a:pt x="21" y="31"/>
                  </a:moveTo>
                  <a:lnTo>
                    <a:pt x="7" y="25"/>
                  </a:lnTo>
                  <a:lnTo>
                    <a:pt x="4" y="15"/>
                  </a:lnTo>
                  <a:lnTo>
                    <a:pt x="0" y="6"/>
                  </a:lnTo>
                  <a:lnTo>
                    <a:pt x="9" y="1"/>
                  </a:lnTo>
                  <a:lnTo>
                    <a:pt x="18" y="0"/>
                  </a:lnTo>
                  <a:lnTo>
                    <a:pt x="23" y="4"/>
                  </a:lnTo>
                  <a:lnTo>
                    <a:pt x="21" y="11"/>
                  </a:lnTo>
                  <a:lnTo>
                    <a:pt x="23" y="15"/>
                  </a:lnTo>
                  <a:lnTo>
                    <a:pt x="28" y="14"/>
                  </a:lnTo>
                  <a:lnTo>
                    <a:pt x="29" y="17"/>
                  </a:lnTo>
                  <a:lnTo>
                    <a:pt x="21" y="3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09" name="Freeform 412"/>
            <p:cNvSpPr>
              <a:spLocks/>
            </p:cNvSpPr>
            <p:nvPr/>
          </p:nvSpPr>
          <p:spPr bwMode="gray">
            <a:xfrm>
              <a:off x="4215767" y="3999239"/>
              <a:ext cx="135656" cy="165423"/>
            </a:xfrm>
            <a:custGeom>
              <a:avLst/>
              <a:gdLst>
                <a:gd name="T0" fmla="*/ 2147483647 w 56"/>
                <a:gd name="T1" fmla="*/ 2147483647 h 66"/>
                <a:gd name="T2" fmla="*/ 2147483647 w 56"/>
                <a:gd name="T3" fmla="*/ 2147483647 h 66"/>
                <a:gd name="T4" fmla="*/ 2147483647 w 56"/>
                <a:gd name="T5" fmla="*/ 2147483647 h 66"/>
                <a:gd name="T6" fmla="*/ 2147483647 w 56"/>
                <a:gd name="T7" fmla="*/ 2147483647 h 66"/>
                <a:gd name="T8" fmla="*/ 2147483647 w 56"/>
                <a:gd name="T9" fmla="*/ 2147483647 h 66"/>
                <a:gd name="T10" fmla="*/ 2147483647 w 56"/>
                <a:gd name="T11" fmla="*/ 2147483647 h 66"/>
                <a:gd name="T12" fmla="*/ 2147483647 w 56"/>
                <a:gd name="T13" fmla="*/ 2147483647 h 66"/>
                <a:gd name="T14" fmla="*/ 0 w 56"/>
                <a:gd name="T15" fmla="*/ 2147483647 h 66"/>
                <a:gd name="T16" fmla="*/ 0 w 56"/>
                <a:gd name="T17" fmla="*/ 2147483647 h 66"/>
                <a:gd name="T18" fmla="*/ 2147483647 w 56"/>
                <a:gd name="T19" fmla="*/ 2147483647 h 66"/>
                <a:gd name="T20" fmla="*/ 2147483647 w 56"/>
                <a:gd name="T21" fmla="*/ 2147483647 h 66"/>
                <a:gd name="T22" fmla="*/ 2147483647 w 56"/>
                <a:gd name="T23" fmla="*/ 2147483647 h 66"/>
                <a:gd name="T24" fmla="*/ 2147483647 w 56"/>
                <a:gd name="T25" fmla="*/ 2147483647 h 66"/>
                <a:gd name="T26" fmla="*/ 2147483647 w 56"/>
                <a:gd name="T27" fmla="*/ 0 h 66"/>
                <a:gd name="T28" fmla="*/ 2147483647 w 56"/>
                <a:gd name="T29" fmla="*/ 2147483647 h 66"/>
                <a:gd name="T30" fmla="*/ 2147483647 w 56"/>
                <a:gd name="T31" fmla="*/ 2147483647 h 66"/>
                <a:gd name="T32" fmla="*/ 2147483647 w 56"/>
                <a:gd name="T33" fmla="*/ 2147483647 h 66"/>
                <a:gd name="T34" fmla="*/ 2147483647 w 56"/>
                <a:gd name="T35" fmla="*/ 2147483647 h 66"/>
                <a:gd name="T36" fmla="*/ 2147483647 w 56"/>
                <a:gd name="T37" fmla="*/ 2147483647 h 66"/>
                <a:gd name="T38" fmla="*/ 2147483647 w 56"/>
                <a:gd name="T39" fmla="*/ 2147483647 h 66"/>
                <a:gd name="T40" fmla="*/ 2147483647 w 56"/>
                <a:gd name="T41" fmla="*/ 2147483647 h 66"/>
                <a:gd name="T42" fmla="*/ 2147483647 w 56"/>
                <a:gd name="T43" fmla="*/ 2147483647 h 66"/>
                <a:gd name="T44" fmla="*/ 2147483647 w 56"/>
                <a:gd name="T45" fmla="*/ 2147483647 h 66"/>
                <a:gd name="T46" fmla="*/ 2147483647 w 56"/>
                <a:gd name="T47" fmla="*/ 2147483647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66"/>
                <a:gd name="T74" fmla="*/ 56 w 56"/>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66">
                  <a:moveTo>
                    <a:pt x="53" y="59"/>
                  </a:moveTo>
                  <a:lnTo>
                    <a:pt x="40" y="59"/>
                  </a:lnTo>
                  <a:lnTo>
                    <a:pt x="29" y="61"/>
                  </a:lnTo>
                  <a:lnTo>
                    <a:pt x="16" y="64"/>
                  </a:lnTo>
                  <a:lnTo>
                    <a:pt x="6" y="66"/>
                  </a:lnTo>
                  <a:lnTo>
                    <a:pt x="9" y="57"/>
                  </a:lnTo>
                  <a:lnTo>
                    <a:pt x="8" y="51"/>
                  </a:lnTo>
                  <a:lnTo>
                    <a:pt x="0" y="47"/>
                  </a:lnTo>
                  <a:lnTo>
                    <a:pt x="0" y="36"/>
                  </a:lnTo>
                  <a:lnTo>
                    <a:pt x="3" y="31"/>
                  </a:lnTo>
                  <a:lnTo>
                    <a:pt x="5" y="21"/>
                  </a:lnTo>
                  <a:lnTo>
                    <a:pt x="3" y="7"/>
                  </a:lnTo>
                  <a:lnTo>
                    <a:pt x="12" y="5"/>
                  </a:lnTo>
                  <a:lnTo>
                    <a:pt x="17" y="0"/>
                  </a:lnTo>
                  <a:lnTo>
                    <a:pt x="22" y="5"/>
                  </a:lnTo>
                  <a:lnTo>
                    <a:pt x="28" y="5"/>
                  </a:lnTo>
                  <a:lnTo>
                    <a:pt x="35" y="14"/>
                  </a:lnTo>
                  <a:lnTo>
                    <a:pt x="41" y="8"/>
                  </a:lnTo>
                  <a:lnTo>
                    <a:pt x="51" y="8"/>
                  </a:lnTo>
                  <a:lnTo>
                    <a:pt x="56" y="24"/>
                  </a:lnTo>
                  <a:lnTo>
                    <a:pt x="56" y="29"/>
                  </a:lnTo>
                  <a:lnTo>
                    <a:pt x="48" y="44"/>
                  </a:lnTo>
                  <a:lnTo>
                    <a:pt x="50" y="51"/>
                  </a:lnTo>
                  <a:lnTo>
                    <a:pt x="53" y="5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10" name="Freeform 413"/>
            <p:cNvSpPr>
              <a:spLocks/>
            </p:cNvSpPr>
            <p:nvPr/>
          </p:nvSpPr>
          <p:spPr bwMode="gray">
            <a:xfrm>
              <a:off x="4152600" y="4067343"/>
              <a:ext cx="85483" cy="97308"/>
            </a:xfrm>
            <a:custGeom>
              <a:avLst/>
              <a:gdLst>
                <a:gd name="T0" fmla="*/ 2147483647 w 35"/>
                <a:gd name="T1" fmla="*/ 2147483647 h 39"/>
                <a:gd name="T2" fmla="*/ 2147483647 w 35"/>
                <a:gd name="T3" fmla="*/ 2147483647 h 39"/>
                <a:gd name="T4" fmla="*/ 2147483647 w 35"/>
                <a:gd name="T5" fmla="*/ 2147483647 h 39"/>
                <a:gd name="T6" fmla="*/ 2147483647 w 35"/>
                <a:gd name="T7" fmla="*/ 2147483647 h 39"/>
                <a:gd name="T8" fmla="*/ 2147483647 w 35"/>
                <a:gd name="T9" fmla="*/ 2147483647 h 39"/>
                <a:gd name="T10" fmla="*/ 2147483647 w 35"/>
                <a:gd name="T11" fmla="*/ 2147483647 h 39"/>
                <a:gd name="T12" fmla="*/ 2147483647 w 35"/>
                <a:gd name="T13" fmla="*/ 2147483647 h 39"/>
                <a:gd name="T14" fmla="*/ 0 w 35"/>
                <a:gd name="T15" fmla="*/ 2147483647 h 39"/>
                <a:gd name="T16" fmla="*/ 2147483647 w 35"/>
                <a:gd name="T17" fmla="*/ 0 h 39"/>
                <a:gd name="T18" fmla="*/ 2147483647 w 35"/>
                <a:gd name="T19" fmla="*/ 2147483647 h 39"/>
                <a:gd name="T20" fmla="*/ 2147483647 w 35"/>
                <a:gd name="T21" fmla="*/ 2147483647 h 39"/>
                <a:gd name="T22" fmla="*/ 2147483647 w 35"/>
                <a:gd name="T23" fmla="*/ 214748364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39"/>
                <a:gd name="T38" fmla="*/ 35 w 35"/>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39">
                  <a:moveTo>
                    <a:pt x="26" y="9"/>
                  </a:moveTo>
                  <a:lnTo>
                    <a:pt x="26" y="20"/>
                  </a:lnTo>
                  <a:lnTo>
                    <a:pt x="34" y="24"/>
                  </a:lnTo>
                  <a:lnTo>
                    <a:pt x="35" y="30"/>
                  </a:lnTo>
                  <a:lnTo>
                    <a:pt x="32" y="39"/>
                  </a:lnTo>
                  <a:lnTo>
                    <a:pt x="19" y="34"/>
                  </a:lnTo>
                  <a:lnTo>
                    <a:pt x="9" y="23"/>
                  </a:lnTo>
                  <a:lnTo>
                    <a:pt x="0" y="14"/>
                  </a:lnTo>
                  <a:lnTo>
                    <a:pt x="8" y="0"/>
                  </a:lnTo>
                  <a:lnTo>
                    <a:pt x="15" y="4"/>
                  </a:lnTo>
                  <a:lnTo>
                    <a:pt x="18" y="7"/>
                  </a:lnTo>
                  <a:lnTo>
                    <a:pt x="26"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11" name="Freeform 414"/>
            <p:cNvSpPr>
              <a:spLocks/>
            </p:cNvSpPr>
            <p:nvPr/>
          </p:nvSpPr>
          <p:spPr bwMode="gray">
            <a:xfrm>
              <a:off x="4596721" y="4180220"/>
              <a:ext cx="5576" cy="11677"/>
            </a:xfrm>
            <a:custGeom>
              <a:avLst/>
              <a:gdLst>
                <a:gd name="T0" fmla="*/ 0 w 3"/>
                <a:gd name="T1" fmla="*/ 2147483647 h 4"/>
                <a:gd name="T2" fmla="*/ 0 w 3"/>
                <a:gd name="T3" fmla="*/ 2147483647 h 4"/>
                <a:gd name="T4" fmla="*/ 2147483647 w 3"/>
                <a:gd name="T5" fmla="*/ 0 h 4"/>
                <a:gd name="T6" fmla="*/ 2147483647 w 3"/>
                <a:gd name="T7" fmla="*/ 2147483647 h 4"/>
                <a:gd name="T8" fmla="*/ 2147483647 w 3"/>
                <a:gd name="T9" fmla="*/ 2147483647 h 4"/>
                <a:gd name="T10" fmla="*/ 0 w 3"/>
                <a:gd name="T11" fmla="*/ 2147483647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4"/>
                  </a:moveTo>
                  <a:lnTo>
                    <a:pt x="0" y="2"/>
                  </a:lnTo>
                  <a:lnTo>
                    <a:pt x="1" y="0"/>
                  </a:lnTo>
                  <a:lnTo>
                    <a:pt x="3" y="1"/>
                  </a:lnTo>
                  <a:lnTo>
                    <a:pt x="3" y="2"/>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12" name="Freeform 415"/>
            <p:cNvSpPr>
              <a:spLocks/>
            </p:cNvSpPr>
            <p:nvPr/>
          </p:nvSpPr>
          <p:spPr bwMode="gray">
            <a:xfrm>
              <a:off x="4665487" y="4396245"/>
              <a:ext cx="31591" cy="25299"/>
            </a:xfrm>
            <a:custGeom>
              <a:avLst/>
              <a:gdLst>
                <a:gd name="T0" fmla="*/ 0 w 13"/>
                <a:gd name="T1" fmla="*/ 2147483647 h 10"/>
                <a:gd name="T2" fmla="*/ 2147483647 w 13"/>
                <a:gd name="T3" fmla="*/ 0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0 60000 65536"/>
                <a:gd name="T15" fmla="*/ 0 60000 65536"/>
                <a:gd name="T16" fmla="*/ 0 60000 65536"/>
                <a:gd name="T17" fmla="*/ 0 60000 65536"/>
                <a:gd name="T18" fmla="*/ 0 60000 65536"/>
                <a:gd name="T19" fmla="*/ 0 60000 65536"/>
                <a:gd name="T20" fmla="*/ 0 60000 65536"/>
                <a:gd name="T21" fmla="*/ 0 w 13"/>
                <a:gd name="T22" fmla="*/ 0 h 10"/>
                <a:gd name="T23" fmla="*/ 13 w 1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0">
                  <a:moveTo>
                    <a:pt x="0" y="6"/>
                  </a:moveTo>
                  <a:lnTo>
                    <a:pt x="11" y="0"/>
                  </a:lnTo>
                  <a:lnTo>
                    <a:pt x="12" y="1"/>
                  </a:lnTo>
                  <a:lnTo>
                    <a:pt x="13" y="4"/>
                  </a:lnTo>
                  <a:lnTo>
                    <a:pt x="12" y="8"/>
                  </a:lnTo>
                  <a:lnTo>
                    <a:pt x="4" y="10"/>
                  </a:lnTo>
                  <a:lnTo>
                    <a:pt x="0"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13" name="Freeform 416"/>
            <p:cNvSpPr>
              <a:spLocks/>
            </p:cNvSpPr>
            <p:nvPr/>
          </p:nvSpPr>
          <p:spPr bwMode="gray">
            <a:xfrm>
              <a:off x="4466639" y="3915545"/>
              <a:ext cx="254590" cy="247163"/>
            </a:xfrm>
            <a:custGeom>
              <a:avLst/>
              <a:gdLst>
                <a:gd name="T0" fmla="*/ 2147483647 w 105"/>
                <a:gd name="T1" fmla="*/ 2147483647 h 98"/>
                <a:gd name="T2" fmla="*/ 2147483647 w 105"/>
                <a:gd name="T3" fmla="*/ 2147483647 h 98"/>
                <a:gd name="T4" fmla="*/ 2147483647 w 105"/>
                <a:gd name="T5" fmla="*/ 2147483647 h 98"/>
                <a:gd name="T6" fmla="*/ 2147483647 w 105"/>
                <a:gd name="T7" fmla="*/ 2147483647 h 98"/>
                <a:gd name="T8" fmla="*/ 2147483647 w 105"/>
                <a:gd name="T9" fmla="*/ 2147483647 h 98"/>
                <a:gd name="T10" fmla="*/ 2147483647 w 105"/>
                <a:gd name="T11" fmla="*/ 2147483647 h 98"/>
                <a:gd name="T12" fmla="*/ 2147483647 w 105"/>
                <a:gd name="T13" fmla="*/ 2147483647 h 98"/>
                <a:gd name="T14" fmla="*/ 2147483647 w 105"/>
                <a:gd name="T15" fmla="*/ 2147483647 h 98"/>
                <a:gd name="T16" fmla="*/ 2147483647 w 105"/>
                <a:gd name="T17" fmla="*/ 2147483647 h 98"/>
                <a:gd name="T18" fmla="*/ 2147483647 w 105"/>
                <a:gd name="T19" fmla="*/ 2147483647 h 98"/>
                <a:gd name="T20" fmla="*/ 2147483647 w 105"/>
                <a:gd name="T21" fmla="*/ 2147483647 h 98"/>
                <a:gd name="T22" fmla="*/ 2147483647 w 105"/>
                <a:gd name="T23" fmla="*/ 2147483647 h 98"/>
                <a:gd name="T24" fmla="*/ 2147483647 w 105"/>
                <a:gd name="T25" fmla="*/ 2147483647 h 98"/>
                <a:gd name="T26" fmla="*/ 2147483647 w 105"/>
                <a:gd name="T27" fmla="*/ 2147483647 h 98"/>
                <a:gd name="T28" fmla="*/ 2147483647 w 105"/>
                <a:gd name="T29" fmla="*/ 2147483647 h 98"/>
                <a:gd name="T30" fmla="*/ 2147483647 w 105"/>
                <a:gd name="T31" fmla="*/ 2147483647 h 98"/>
                <a:gd name="T32" fmla="*/ 2147483647 w 105"/>
                <a:gd name="T33" fmla="*/ 2147483647 h 98"/>
                <a:gd name="T34" fmla="*/ 2147483647 w 105"/>
                <a:gd name="T35" fmla="*/ 2147483647 h 98"/>
                <a:gd name="T36" fmla="*/ 0 w 105"/>
                <a:gd name="T37" fmla="*/ 2147483647 h 98"/>
                <a:gd name="T38" fmla="*/ 2147483647 w 105"/>
                <a:gd name="T39" fmla="*/ 2147483647 h 98"/>
                <a:gd name="T40" fmla="*/ 2147483647 w 105"/>
                <a:gd name="T41" fmla="*/ 2147483647 h 98"/>
                <a:gd name="T42" fmla="*/ 2147483647 w 105"/>
                <a:gd name="T43" fmla="*/ 2147483647 h 98"/>
                <a:gd name="T44" fmla="*/ 2147483647 w 105"/>
                <a:gd name="T45" fmla="*/ 2147483647 h 98"/>
                <a:gd name="T46" fmla="*/ 2147483647 w 105"/>
                <a:gd name="T47" fmla="*/ 2147483647 h 98"/>
                <a:gd name="T48" fmla="*/ 2147483647 w 105"/>
                <a:gd name="T49" fmla="*/ 0 h 98"/>
                <a:gd name="T50" fmla="*/ 2147483647 w 105"/>
                <a:gd name="T51" fmla="*/ 2147483647 h 98"/>
                <a:gd name="T52" fmla="*/ 2147483647 w 105"/>
                <a:gd name="T53" fmla="*/ 2147483647 h 98"/>
                <a:gd name="T54" fmla="*/ 2147483647 w 105"/>
                <a:gd name="T55" fmla="*/ 2147483647 h 98"/>
                <a:gd name="T56" fmla="*/ 2147483647 w 105"/>
                <a:gd name="T57" fmla="*/ 2147483647 h 98"/>
                <a:gd name="T58" fmla="*/ 2147483647 w 105"/>
                <a:gd name="T59" fmla="*/ 2147483647 h 98"/>
                <a:gd name="T60" fmla="*/ 2147483647 w 105"/>
                <a:gd name="T61" fmla="*/ 2147483647 h 98"/>
                <a:gd name="T62" fmla="*/ 2147483647 w 105"/>
                <a:gd name="T63" fmla="*/ 2147483647 h 98"/>
                <a:gd name="T64" fmla="*/ 2147483647 w 105"/>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98"/>
                <a:gd name="T101" fmla="*/ 105 w 105"/>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98">
                  <a:moveTo>
                    <a:pt x="99" y="3"/>
                  </a:moveTo>
                  <a:lnTo>
                    <a:pt x="103" y="7"/>
                  </a:lnTo>
                  <a:lnTo>
                    <a:pt x="104" y="12"/>
                  </a:lnTo>
                  <a:lnTo>
                    <a:pt x="105" y="28"/>
                  </a:lnTo>
                  <a:lnTo>
                    <a:pt x="100" y="31"/>
                  </a:lnTo>
                  <a:lnTo>
                    <a:pt x="93" y="45"/>
                  </a:lnTo>
                  <a:lnTo>
                    <a:pt x="87" y="52"/>
                  </a:lnTo>
                  <a:lnTo>
                    <a:pt x="83" y="71"/>
                  </a:lnTo>
                  <a:lnTo>
                    <a:pt x="78" y="77"/>
                  </a:lnTo>
                  <a:lnTo>
                    <a:pt x="73" y="70"/>
                  </a:lnTo>
                  <a:lnTo>
                    <a:pt x="66" y="70"/>
                  </a:lnTo>
                  <a:lnTo>
                    <a:pt x="55" y="85"/>
                  </a:lnTo>
                  <a:lnTo>
                    <a:pt x="52" y="98"/>
                  </a:lnTo>
                  <a:lnTo>
                    <a:pt x="32" y="97"/>
                  </a:lnTo>
                  <a:lnTo>
                    <a:pt x="26" y="96"/>
                  </a:lnTo>
                  <a:lnTo>
                    <a:pt x="24" y="89"/>
                  </a:lnTo>
                  <a:lnTo>
                    <a:pt x="12" y="79"/>
                  </a:lnTo>
                  <a:lnTo>
                    <a:pt x="1" y="79"/>
                  </a:lnTo>
                  <a:lnTo>
                    <a:pt x="0" y="53"/>
                  </a:lnTo>
                  <a:lnTo>
                    <a:pt x="7" y="43"/>
                  </a:lnTo>
                  <a:lnTo>
                    <a:pt x="7" y="29"/>
                  </a:lnTo>
                  <a:lnTo>
                    <a:pt x="3" y="20"/>
                  </a:lnTo>
                  <a:lnTo>
                    <a:pt x="7" y="19"/>
                  </a:lnTo>
                  <a:lnTo>
                    <a:pt x="11" y="6"/>
                  </a:lnTo>
                  <a:lnTo>
                    <a:pt x="18" y="0"/>
                  </a:lnTo>
                  <a:lnTo>
                    <a:pt x="32" y="2"/>
                  </a:lnTo>
                  <a:lnTo>
                    <a:pt x="39" y="10"/>
                  </a:lnTo>
                  <a:lnTo>
                    <a:pt x="49" y="10"/>
                  </a:lnTo>
                  <a:lnTo>
                    <a:pt x="56" y="13"/>
                  </a:lnTo>
                  <a:lnTo>
                    <a:pt x="63" y="11"/>
                  </a:lnTo>
                  <a:lnTo>
                    <a:pt x="68" y="5"/>
                  </a:lnTo>
                  <a:lnTo>
                    <a:pt x="85" y="8"/>
                  </a:lnTo>
                  <a:lnTo>
                    <a:pt x="99"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14" name="Freeform 417"/>
            <p:cNvSpPr>
              <a:spLocks/>
            </p:cNvSpPr>
            <p:nvPr/>
          </p:nvSpPr>
          <p:spPr bwMode="gray">
            <a:xfrm>
              <a:off x="4593009" y="3933059"/>
              <a:ext cx="157957" cy="295816"/>
            </a:xfrm>
            <a:custGeom>
              <a:avLst/>
              <a:gdLst>
                <a:gd name="T0" fmla="*/ 0 w 65"/>
                <a:gd name="T1" fmla="*/ 2147483647 h 117"/>
                <a:gd name="T2" fmla="*/ 2147483647 w 65"/>
                <a:gd name="T3" fmla="*/ 2147483647 h 117"/>
                <a:gd name="T4" fmla="*/ 2147483647 w 65"/>
                <a:gd name="T5" fmla="*/ 2147483647 h 117"/>
                <a:gd name="T6" fmla="*/ 2147483647 w 65"/>
                <a:gd name="T7" fmla="*/ 2147483647 h 117"/>
                <a:gd name="T8" fmla="*/ 2147483647 w 65"/>
                <a:gd name="T9" fmla="*/ 2147483647 h 117"/>
                <a:gd name="T10" fmla="*/ 2147483647 w 65"/>
                <a:gd name="T11" fmla="*/ 2147483647 h 117"/>
                <a:gd name="T12" fmla="*/ 2147483647 w 65"/>
                <a:gd name="T13" fmla="*/ 2147483647 h 117"/>
                <a:gd name="T14" fmla="*/ 2147483647 w 65"/>
                <a:gd name="T15" fmla="*/ 2147483647 h 117"/>
                <a:gd name="T16" fmla="*/ 2147483647 w 65"/>
                <a:gd name="T17" fmla="*/ 2147483647 h 117"/>
                <a:gd name="T18" fmla="*/ 2147483647 w 65"/>
                <a:gd name="T19" fmla="*/ 2147483647 h 117"/>
                <a:gd name="T20" fmla="*/ 2147483647 w 65"/>
                <a:gd name="T21" fmla="*/ 2147483647 h 117"/>
                <a:gd name="T22" fmla="*/ 2147483647 w 65"/>
                <a:gd name="T23" fmla="*/ 0 h 117"/>
                <a:gd name="T24" fmla="*/ 2147483647 w 65"/>
                <a:gd name="T25" fmla="*/ 2147483647 h 117"/>
                <a:gd name="T26" fmla="*/ 2147483647 w 65"/>
                <a:gd name="T27" fmla="*/ 2147483647 h 117"/>
                <a:gd name="T28" fmla="*/ 2147483647 w 65"/>
                <a:gd name="T29" fmla="*/ 2147483647 h 117"/>
                <a:gd name="T30" fmla="*/ 2147483647 w 65"/>
                <a:gd name="T31" fmla="*/ 2147483647 h 117"/>
                <a:gd name="T32" fmla="*/ 2147483647 w 65"/>
                <a:gd name="T33" fmla="*/ 2147483647 h 117"/>
                <a:gd name="T34" fmla="*/ 2147483647 w 65"/>
                <a:gd name="T35" fmla="*/ 2147483647 h 117"/>
                <a:gd name="T36" fmla="*/ 2147483647 w 65"/>
                <a:gd name="T37" fmla="*/ 2147483647 h 117"/>
                <a:gd name="T38" fmla="*/ 2147483647 w 65"/>
                <a:gd name="T39" fmla="*/ 2147483647 h 117"/>
                <a:gd name="T40" fmla="*/ 2147483647 w 65"/>
                <a:gd name="T41" fmla="*/ 2147483647 h 117"/>
                <a:gd name="T42" fmla="*/ 2147483647 w 65"/>
                <a:gd name="T43" fmla="*/ 2147483647 h 117"/>
                <a:gd name="T44" fmla="*/ 2147483647 w 65"/>
                <a:gd name="T45" fmla="*/ 2147483647 h 117"/>
                <a:gd name="T46" fmla="*/ 2147483647 w 65"/>
                <a:gd name="T47" fmla="*/ 2147483647 h 117"/>
                <a:gd name="T48" fmla="*/ 2147483647 w 65"/>
                <a:gd name="T49" fmla="*/ 2147483647 h 117"/>
                <a:gd name="T50" fmla="*/ 2147483647 w 65"/>
                <a:gd name="T51" fmla="*/ 2147483647 h 117"/>
                <a:gd name="T52" fmla="*/ 2147483647 w 65"/>
                <a:gd name="T53" fmla="*/ 2147483647 h 117"/>
                <a:gd name="T54" fmla="*/ 2147483647 w 65"/>
                <a:gd name="T55" fmla="*/ 2147483647 h 117"/>
                <a:gd name="T56" fmla="*/ 2147483647 w 65"/>
                <a:gd name="T57" fmla="*/ 2147483647 h 117"/>
                <a:gd name="T58" fmla="*/ 0 w 65"/>
                <a:gd name="T59" fmla="*/ 2147483647 h 1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117"/>
                <a:gd name="T92" fmla="*/ 65 w 65"/>
                <a:gd name="T93" fmla="*/ 117 h 1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117">
                  <a:moveTo>
                    <a:pt x="0" y="91"/>
                  </a:moveTo>
                  <a:lnTo>
                    <a:pt x="3" y="78"/>
                  </a:lnTo>
                  <a:lnTo>
                    <a:pt x="14" y="63"/>
                  </a:lnTo>
                  <a:lnTo>
                    <a:pt x="21" y="63"/>
                  </a:lnTo>
                  <a:lnTo>
                    <a:pt x="26" y="70"/>
                  </a:lnTo>
                  <a:lnTo>
                    <a:pt x="31" y="64"/>
                  </a:lnTo>
                  <a:lnTo>
                    <a:pt x="35" y="45"/>
                  </a:lnTo>
                  <a:lnTo>
                    <a:pt x="41" y="38"/>
                  </a:lnTo>
                  <a:lnTo>
                    <a:pt x="48" y="24"/>
                  </a:lnTo>
                  <a:lnTo>
                    <a:pt x="53" y="21"/>
                  </a:lnTo>
                  <a:lnTo>
                    <a:pt x="52" y="5"/>
                  </a:lnTo>
                  <a:lnTo>
                    <a:pt x="51" y="0"/>
                  </a:lnTo>
                  <a:lnTo>
                    <a:pt x="54" y="1"/>
                  </a:lnTo>
                  <a:lnTo>
                    <a:pt x="63" y="13"/>
                  </a:lnTo>
                  <a:lnTo>
                    <a:pt x="62" y="31"/>
                  </a:lnTo>
                  <a:lnTo>
                    <a:pt x="52" y="34"/>
                  </a:lnTo>
                  <a:lnTo>
                    <a:pt x="51" y="42"/>
                  </a:lnTo>
                  <a:lnTo>
                    <a:pt x="60" y="48"/>
                  </a:lnTo>
                  <a:lnTo>
                    <a:pt x="65" y="60"/>
                  </a:lnTo>
                  <a:lnTo>
                    <a:pt x="55" y="77"/>
                  </a:lnTo>
                  <a:lnTo>
                    <a:pt x="55" y="84"/>
                  </a:lnTo>
                  <a:lnTo>
                    <a:pt x="65" y="108"/>
                  </a:lnTo>
                  <a:lnTo>
                    <a:pt x="59" y="117"/>
                  </a:lnTo>
                  <a:lnTo>
                    <a:pt x="54" y="113"/>
                  </a:lnTo>
                  <a:lnTo>
                    <a:pt x="40" y="113"/>
                  </a:lnTo>
                  <a:lnTo>
                    <a:pt x="27" y="113"/>
                  </a:lnTo>
                  <a:lnTo>
                    <a:pt x="12" y="113"/>
                  </a:lnTo>
                  <a:lnTo>
                    <a:pt x="12" y="104"/>
                  </a:lnTo>
                  <a:lnTo>
                    <a:pt x="7" y="97"/>
                  </a:lnTo>
                  <a:lnTo>
                    <a:pt x="0" y="9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15" name="Freeform 418"/>
            <p:cNvSpPr>
              <a:spLocks/>
            </p:cNvSpPr>
            <p:nvPr/>
          </p:nvSpPr>
          <p:spPr bwMode="gray">
            <a:xfrm>
              <a:off x="4606019" y="4219145"/>
              <a:ext cx="122649" cy="175155"/>
            </a:xfrm>
            <a:custGeom>
              <a:avLst/>
              <a:gdLst>
                <a:gd name="T0" fmla="*/ 2147483647 w 51"/>
                <a:gd name="T1" fmla="*/ 2147483647 h 69"/>
                <a:gd name="T2" fmla="*/ 2147483647 w 51"/>
                <a:gd name="T3" fmla="*/ 2147483647 h 69"/>
                <a:gd name="T4" fmla="*/ 2147483647 w 51"/>
                <a:gd name="T5" fmla="*/ 2147483647 h 69"/>
                <a:gd name="T6" fmla="*/ 0 w 51"/>
                <a:gd name="T7" fmla="*/ 2147483647 h 69"/>
                <a:gd name="T8" fmla="*/ 2147483647 w 51"/>
                <a:gd name="T9" fmla="*/ 2147483647 h 69"/>
                <a:gd name="T10" fmla="*/ 2147483647 w 51"/>
                <a:gd name="T11" fmla="*/ 2147483647 h 69"/>
                <a:gd name="T12" fmla="*/ 2147483647 w 51"/>
                <a:gd name="T13" fmla="*/ 2147483647 h 69"/>
                <a:gd name="T14" fmla="*/ 2147483647 w 51"/>
                <a:gd name="T15" fmla="*/ 2147483647 h 69"/>
                <a:gd name="T16" fmla="*/ 2147483647 w 51"/>
                <a:gd name="T17" fmla="*/ 0 h 69"/>
                <a:gd name="T18" fmla="*/ 2147483647 w 51"/>
                <a:gd name="T19" fmla="*/ 0 h 69"/>
                <a:gd name="T20" fmla="*/ 2147483647 w 51"/>
                <a:gd name="T21" fmla="*/ 2147483647 h 69"/>
                <a:gd name="T22" fmla="*/ 2147483647 w 51"/>
                <a:gd name="T23" fmla="*/ 2147483647 h 69"/>
                <a:gd name="T24" fmla="*/ 2147483647 w 51"/>
                <a:gd name="T25" fmla="*/ 2147483647 h 69"/>
                <a:gd name="T26" fmla="*/ 2147483647 w 51"/>
                <a:gd name="T27" fmla="*/ 2147483647 h 69"/>
                <a:gd name="T28" fmla="*/ 2147483647 w 51"/>
                <a:gd name="T29" fmla="*/ 2147483647 h 69"/>
                <a:gd name="T30" fmla="*/ 2147483647 w 51"/>
                <a:gd name="T31" fmla="*/ 2147483647 h 69"/>
                <a:gd name="T32" fmla="*/ 2147483647 w 51"/>
                <a:gd name="T33" fmla="*/ 2147483647 h 69"/>
                <a:gd name="T34" fmla="*/ 2147483647 w 51"/>
                <a:gd name="T35" fmla="*/ 2147483647 h 69"/>
                <a:gd name="T36" fmla="*/ 2147483647 w 51"/>
                <a:gd name="T37" fmla="*/ 2147483647 h 69"/>
                <a:gd name="T38" fmla="*/ 2147483647 w 51"/>
                <a:gd name="T39" fmla="*/ 2147483647 h 69"/>
                <a:gd name="T40" fmla="*/ 2147483647 w 51"/>
                <a:gd name="T41" fmla="*/ 2147483647 h 69"/>
                <a:gd name="T42" fmla="*/ 2147483647 w 51"/>
                <a:gd name="T43" fmla="*/ 2147483647 h 69"/>
                <a:gd name="T44" fmla="*/ 2147483647 w 51"/>
                <a:gd name="T45" fmla="*/ 2147483647 h 69"/>
                <a:gd name="T46" fmla="*/ 2147483647 w 51"/>
                <a:gd name="T47" fmla="*/ 2147483647 h 69"/>
                <a:gd name="T48" fmla="*/ 2147483647 w 51"/>
                <a:gd name="T49" fmla="*/ 2147483647 h 69"/>
                <a:gd name="T50" fmla="*/ 2147483647 w 51"/>
                <a:gd name="T51" fmla="*/ 2147483647 h 69"/>
                <a:gd name="T52" fmla="*/ 2147483647 w 51"/>
                <a:gd name="T53" fmla="*/ 2147483647 h 69"/>
                <a:gd name="T54" fmla="*/ 2147483647 w 51"/>
                <a:gd name="T55" fmla="*/ 2147483647 h 69"/>
                <a:gd name="T56" fmla="*/ 2147483647 w 51"/>
                <a:gd name="T57" fmla="*/ 2147483647 h 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69"/>
                <a:gd name="T89" fmla="*/ 51 w 51"/>
                <a:gd name="T90" fmla="*/ 69 h 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69">
                  <a:moveTo>
                    <a:pt x="23" y="69"/>
                  </a:moveTo>
                  <a:lnTo>
                    <a:pt x="13" y="53"/>
                  </a:lnTo>
                  <a:lnTo>
                    <a:pt x="6" y="44"/>
                  </a:lnTo>
                  <a:lnTo>
                    <a:pt x="0" y="32"/>
                  </a:lnTo>
                  <a:lnTo>
                    <a:pt x="5" y="20"/>
                  </a:lnTo>
                  <a:lnTo>
                    <a:pt x="4" y="15"/>
                  </a:lnTo>
                  <a:lnTo>
                    <a:pt x="5" y="9"/>
                  </a:lnTo>
                  <a:lnTo>
                    <a:pt x="22" y="9"/>
                  </a:lnTo>
                  <a:lnTo>
                    <a:pt x="22" y="0"/>
                  </a:lnTo>
                  <a:lnTo>
                    <a:pt x="35" y="0"/>
                  </a:lnTo>
                  <a:lnTo>
                    <a:pt x="33" y="7"/>
                  </a:lnTo>
                  <a:lnTo>
                    <a:pt x="41" y="14"/>
                  </a:lnTo>
                  <a:lnTo>
                    <a:pt x="48" y="10"/>
                  </a:lnTo>
                  <a:lnTo>
                    <a:pt x="50" y="12"/>
                  </a:lnTo>
                  <a:lnTo>
                    <a:pt x="51" y="19"/>
                  </a:lnTo>
                  <a:lnTo>
                    <a:pt x="45" y="23"/>
                  </a:lnTo>
                  <a:lnTo>
                    <a:pt x="43" y="30"/>
                  </a:lnTo>
                  <a:lnTo>
                    <a:pt x="45" y="32"/>
                  </a:lnTo>
                  <a:lnTo>
                    <a:pt x="48" y="33"/>
                  </a:lnTo>
                  <a:lnTo>
                    <a:pt x="45" y="53"/>
                  </a:lnTo>
                  <a:lnTo>
                    <a:pt x="39" y="47"/>
                  </a:lnTo>
                  <a:lnTo>
                    <a:pt x="35" y="41"/>
                  </a:lnTo>
                  <a:lnTo>
                    <a:pt x="28" y="40"/>
                  </a:lnTo>
                  <a:lnTo>
                    <a:pt x="28" y="44"/>
                  </a:lnTo>
                  <a:lnTo>
                    <a:pt x="26" y="50"/>
                  </a:lnTo>
                  <a:lnTo>
                    <a:pt x="22" y="48"/>
                  </a:lnTo>
                  <a:lnTo>
                    <a:pt x="24" y="54"/>
                  </a:lnTo>
                  <a:lnTo>
                    <a:pt x="31" y="62"/>
                  </a:lnTo>
                  <a:lnTo>
                    <a:pt x="23" y="6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16" name="Freeform 419"/>
            <p:cNvSpPr>
              <a:spLocks/>
            </p:cNvSpPr>
            <p:nvPr/>
          </p:nvSpPr>
          <p:spPr bwMode="gray">
            <a:xfrm>
              <a:off x="4658062" y="4180221"/>
              <a:ext cx="156099" cy="231595"/>
            </a:xfrm>
            <a:custGeom>
              <a:avLst/>
              <a:gdLst>
                <a:gd name="T0" fmla="*/ 2147483647 w 64"/>
                <a:gd name="T1" fmla="*/ 2147483647 h 91"/>
                <a:gd name="T2" fmla="*/ 2147483647 w 64"/>
                <a:gd name="T3" fmla="*/ 2147483647 h 91"/>
                <a:gd name="T4" fmla="*/ 2147483647 w 64"/>
                <a:gd name="T5" fmla="*/ 2147483647 h 91"/>
                <a:gd name="T6" fmla="*/ 2147483647 w 64"/>
                <a:gd name="T7" fmla="*/ 2147483647 h 91"/>
                <a:gd name="T8" fmla="*/ 2147483647 w 64"/>
                <a:gd name="T9" fmla="*/ 2147483647 h 91"/>
                <a:gd name="T10" fmla="*/ 2147483647 w 64"/>
                <a:gd name="T11" fmla="*/ 2147483647 h 91"/>
                <a:gd name="T12" fmla="*/ 2147483647 w 64"/>
                <a:gd name="T13" fmla="*/ 2147483647 h 91"/>
                <a:gd name="T14" fmla="*/ 0 w 64"/>
                <a:gd name="T15" fmla="*/ 2147483647 h 91"/>
                <a:gd name="T16" fmla="*/ 2147483647 w 64"/>
                <a:gd name="T17" fmla="*/ 2147483647 h 91"/>
                <a:gd name="T18" fmla="*/ 2147483647 w 64"/>
                <a:gd name="T19" fmla="*/ 2147483647 h 91"/>
                <a:gd name="T20" fmla="*/ 2147483647 w 64"/>
                <a:gd name="T21" fmla="*/ 2147483647 h 91"/>
                <a:gd name="T22" fmla="*/ 2147483647 w 64"/>
                <a:gd name="T23" fmla="*/ 2147483647 h 91"/>
                <a:gd name="T24" fmla="*/ 2147483647 w 64"/>
                <a:gd name="T25" fmla="*/ 2147483647 h 91"/>
                <a:gd name="T26" fmla="*/ 2147483647 w 64"/>
                <a:gd name="T27" fmla="*/ 2147483647 h 91"/>
                <a:gd name="T28" fmla="*/ 2147483647 w 64"/>
                <a:gd name="T29" fmla="*/ 2147483647 h 91"/>
                <a:gd name="T30" fmla="*/ 2147483647 w 64"/>
                <a:gd name="T31" fmla="*/ 2147483647 h 91"/>
                <a:gd name="T32" fmla="*/ 2147483647 w 64"/>
                <a:gd name="T33" fmla="*/ 2147483647 h 91"/>
                <a:gd name="T34" fmla="*/ 2147483647 w 64"/>
                <a:gd name="T35" fmla="*/ 2147483647 h 91"/>
                <a:gd name="T36" fmla="*/ 2147483647 w 64"/>
                <a:gd name="T37" fmla="*/ 2147483647 h 91"/>
                <a:gd name="T38" fmla="*/ 2147483647 w 64"/>
                <a:gd name="T39" fmla="*/ 2147483647 h 91"/>
                <a:gd name="T40" fmla="*/ 2147483647 w 64"/>
                <a:gd name="T41" fmla="*/ 2147483647 h 91"/>
                <a:gd name="T42" fmla="*/ 2147483647 w 64"/>
                <a:gd name="T43" fmla="*/ 2147483647 h 91"/>
                <a:gd name="T44" fmla="*/ 2147483647 w 64"/>
                <a:gd name="T45" fmla="*/ 2147483647 h 91"/>
                <a:gd name="T46" fmla="*/ 2147483647 w 64"/>
                <a:gd name="T47" fmla="*/ 2147483647 h 91"/>
                <a:gd name="T48" fmla="*/ 2147483647 w 64"/>
                <a:gd name="T49" fmla="*/ 2147483647 h 91"/>
                <a:gd name="T50" fmla="*/ 2147483647 w 64"/>
                <a:gd name="T51" fmla="*/ 2147483647 h 91"/>
                <a:gd name="T52" fmla="*/ 2147483647 w 64"/>
                <a:gd name="T53" fmla="*/ 2147483647 h 91"/>
                <a:gd name="T54" fmla="*/ 2147483647 w 64"/>
                <a:gd name="T55" fmla="*/ 2147483647 h 91"/>
                <a:gd name="T56" fmla="*/ 2147483647 w 64"/>
                <a:gd name="T57" fmla="*/ 0 h 91"/>
                <a:gd name="T58" fmla="*/ 2147483647 w 64"/>
                <a:gd name="T59" fmla="*/ 0 h 91"/>
                <a:gd name="T60" fmla="*/ 2147483647 w 64"/>
                <a:gd name="T61" fmla="*/ 0 h 91"/>
                <a:gd name="T62" fmla="*/ 2147483647 w 64"/>
                <a:gd name="T63" fmla="*/ 2147483647 h 91"/>
                <a:gd name="T64" fmla="*/ 2147483647 w 64"/>
                <a:gd name="T65" fmla="*/ 2147483647 h 91"/>
                <a:gd name="T66" fmla="*/ 2147483647 w 64"/>
                <a:gd name="T67" fmla="*/ 2147483647 h 91"/>
                <a:gd name="T68" fmla="*/ 2147483647 w 64"/>
                <a:gd name="T69" fmla="*/ 2147483647 h 91"/>
                <a:gd name="T70" fmla="*/ 2147483647 w 64"/>
                <a:gd name="T71" fmla="*/ 2147483647 h 91"/>
                <a:gd name="T72" fmla="*/ 2147483647 w 64"/>
                <a:gd name="T73" fmla="*/ 2147483647 h 91"/>
                <a:gd name="T74" fmla="*/ 2147483647 w 64"/>
                <a:gd name="T75" fmla="*/ 2147483647 h 91"/>
                <a:gd name="T76" fmla="*/ 2147483647 w 64"/>
                <a:gd name="T77" fmla="*/ 2147483647 h 91"/>
                <a:gd name="T78" fmla="*/ 2147483647 w 64"/>
                <a:gd name="T79" fmla="*/ 2147483647 h 91"/>
                <a:gd name="T80" fmla="*/ 2147483647 w 64"/>
                <a:gd name="T81" fmla="*/ 2147483647 h 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91"/>
                <a:gd name="T125" fmla="*/ 64 w 64"/>
                <a:gd name="T126" fmla="*/ 91 h 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91">
                  <a:moveTo>
                    <a:pt x="16" y="89"/>
                  </a:moveTo>
                  <a:lnTo>
                    <a:pt x="15" y="86"/>
                  </a:lnTo>
                  <a:lnTo>
                    <a:pt x="14" y="85"/>
                  </a:lnTo>
                  <a:lnTo>
                    <a:pt x="3" y="91"/>
                  </a:lnTo>
                  <a:lnTo>
                    <a:pt x="1" y="84"/>
                  </a:lnTo>
                  <a:lnTo>
                    <a:pt x="9" y="77"/>
                  </a:lnTo>
                  <a:lnTo>
                    <a:pt x="2" y="69"/>
                  </a:lnTo>
                  <a:lnTo>
                    <a:pt x="0" y="63"/>
                  </a:lnTo>
                  <a:lnTo>
                    <a:pt x="4" y="65"/>
                  </a:lnTo>
                  <a:lnTo>
                    <a:pt x="6" y="59"/>
                  </a:lnTo>
                  <a:lnTo>
                    <a:pt x="6" y="55"/>
                  </a:lnTo>
                  <a:lnTo>
                    <a:pt x="13" y="56"/>
                  </a:lnTo>
                  <a:lnTo>
                    <a:pt x="17" y="62"/>
                  </a:lnTo>
                  <a:lnTo>
                    <a:pt x="23" y="68"/>
                  </a:lnTo>
                  <a:lnTo>
                    <a:pt x="26" y="48"/>
                  </a:lnTo>
                  <a:lnTo>
                    <a:pt x="23" y="47"/>
                  </a:lnTo>
                  <a:lnTo>
                    <a:pt x="21" y="45"/>
                  </a:lnTo>
                  <a:lnTo>
                    <a:pt x="23" y="38"/>
                  </a:lnTo>
                  <a:lnTo>
                    <a:pt x="29" y="34"/>
                  </a:lnTo>
                  <a:lnTo>
                    <a:pt x="28" y="27"/>
                  </a:lnTo>
                  <a:lnTo>
                    <a:pt x="26" y="25"/>
                  </a:lnTo>
                  <a:lnTo>
                    <a:pt x="19" y="29"/>
                  </a:lnTo>
                  <a:lnTo>
                    <a:pt x="11" y="22"/>
                  </a:lnTo>
                  <a:lnTo>
                    <a:pt x="13" y="15"/>
                  </a:lnTo>
                  <a:lnTo>
                    <a:pt x="27" y="15"/>
                  </a:lnTo>
                  <a:lnTo>
                    <a:pt x="32" y="19"/>
                  </a:lnTo>
                  <a:lnTo>
                    <a:pt x="38" y="10"/>
                  </a:lnTo>
                  <a:lnTo>
                    <a:pt x="43" y="2"/>
                  </a:lnTo>
                  <a:lnTo>
                    <a:pt x="49" y="0"/>
                  </a:lnTo>
                  <a:lnTo>
                    <a:pt x="58" y="0"/>
                  </a:lnTo>
                  <a:lnTo>
                    <a:pt x="64" y="0"/>
                  </a:lnTo>
                  <a:lnTo>
                    <a:pt x="64" y="11"/>
                  </a:lnTo>
                  <a:lnTo>
                    <a:pt x="58" y="19"/>
                  </a:lnTo>
                  <a:lnTo>
                    <a:pt x="57" y="36"/>
                  </a:lnTo>
                  <a:lnTo>
                    <a:pt x="53" y="50"/>
                  </a:lnTo>
                  <a:lnTo>
                    <a:pt x="46" y="54"/>
                  </a:lnTo>
                  <a:lnTo>
                    <a:pt x="40" y="80"/>
                  </a:lnTo>
                  <a:lnTo>
                    <a:pt x="23" y="89"/>
                  </a:lnTo>
                  <a:lnTo>
                    <a:pt x="23" y="84"/>
                  </a:lnTo>
                  <a:lnTo>
                    <a:pt x="20" y="84"/>
                  </a:lnTo>
                  <a:lnTo>
                    <a:pt x="16" y="8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17" name="Freeform 420"/>
            <p:cNvSpPr>
              <a:spLocks/>
            </p:cNvSpPr>
            <p:nvPr/>
          </p:nvSpPr>
          <p:spPr bwMode="gray">
            <a:xfrm>
              <a:off x="4617167" y="4219145"/>
              <a:ext cx="40883" cy="23355"/>
            </a:xfrm>
            <a:custGeom>
              <a:avLst/>
              <a:gdLst>
                <a:gd name="T0" fmla="*/ 2147483647 w 17"/>
                <a:gd name="T1" fmla="*/ 0 h 9"/>
                <a:gd name="T2" fmla="*/ 2147483647 w 17"/>
                <a:gd name="T3" fmla="*/ 0 h 9"/>
                <a:gd name="T4" fmla="*/ 2147483647 w 17"/>
                <a:gd name="T5" fmla="*/ 2147483647 h 9"/>
                <a:gd name="T6" fmla="*/ 0 w 17"/>
                <a:gd name="T7" fmla="*/ 2147483647 h 9"/>
                <a:gd name="T8" fmla="*/ 2147483647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2" y="0"/>
                  </a:moveTo>
                  <a:lnTo>
                    <a:pt x="17" y="0"/>
                  </a:lnTo>
                  <a:lnTo>
                    <a:pt x="17" y="9"/>
                  </a:lnTo>
                  <a:lnTo>
                    <a:pt x="0" y="9"/>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20" name="Freeform 423"/>
            <p:cNvSpPr>
              <a:spLocks/>
            </p:cNvSpPr>
            <p:nvPr/>
          </p:nvSpPr>
          <p:spPr bwMode="gray">
            <a:xfrm>
              <a:off x="5128200" y="4513016"/>
              <a:ext cx="66899" cy="206293"/>
            </a:xfrm>
            <a:custGeom>
              <a:avLst/>
              <a:gdLst>
                <a:gd name="T0" fmla="*/ 0 w 27"/>
                <a:gd name="T1" fmla="*/ 0 h 81"/>
                <a:gd name="T2" fmla="*/ 2147483647 w 27"/>
                <a:gd name="T3" fmla="*/ 0 h 81"/>
                <a:gd name="T4" fmla="*/ 2147483647 w 27"/>
                <a:gd name="T5" fmla="*/ 2147483647 h 81"/>
                <a:gd name="T6" fmla="*/ 2147483647 w 27"/>
                <a:gd name="T7" fmla="*/ 2147483647 h 81"/>
                <a:gd name="T8" fmla="*/ 2147483647 w 27"/>
                <a:gd name="T9" fmla="*/ 2147483647 h 81"/>
                <a:gd name="T10" fmla="*/ 2147483647 w 27"/>
                <a:gd name="T11" fmla="*/ 2147483647 h 81"/>
                <a:gd name="T12" fmla="*/ 2147483647 w 27"/>
                <a:gd name="T13" fmla="*/ 2147483647 h 81"/>
                <a:gd name="T14" fmla="*/ 2147483647 w 27"/>
                <a:gd name="T15" fmla="*/ 2147483647 h 81"/>
                <a:gd name="T16" fmla="*/ 2147483647 w 27"/>
                <a:gd name="T17" fmla="*/ 2147483647 h 81"/>
                <a:gd name="T18" fmla="*/ 2147483647 w 27"/>
                <a:gd name="T19" fmla="*/ 2147483647 h 81"/>
                <a:gd name="T20" fmla="*/ 2147483647 w 27"/>
                <a:gd name="T21" fmla="*/ 2147483647 h 81"/>
                <a:gd name="T22" fmla="*/ 2147483647 w 27"/>
                <a:gd name="T23" fmla="*/ 2147483647 h 81"/>
                <a:gd name="T24" fmla="*/ 2147483647 w 27"/>
                <a:gd name="T25" fmla="*/ 2147483647 h 81"/>
                <a:gd name="T26" fmla="*/ 2147483647 w 27"/>
                <a:gd name="T27" fmla="*/ 2147483647 h 81"/>
                <a:gd name="T28" fmla="*/ 2147483647 w 27"/>
                <a:gd name="T29" fmla="*/ 2147483647 h 81"/>
                <a:gd name="T30" fmla="*/ 2147483647 w 27"/>
                <a:gd name="T31" fmla="*/ 2147483647 h 81"/>
                <a:gd name="T32" fmla="*/ 2147483647 w 27"/>
                <a:gd name="T33" fmla="*/ 2147483647 h 81"/>
                <a:gd name="T34" fmla="*/ 2147483647 w 27"/>
                <a:gd name="T35" fmla="*/ 2147483647 h 81"/>
                <a:gd name="T36" fmla="*/ 2147483647 w 27"/>
                <a:gd name="T37" fmla="*/ 2147483647 h 81"/>
                <a:gd name="T38" fmla="*/ 2147483647 w 27"/>
                <a:gd name="T39" fmla="*/ 2147483647 h 81"/>
                <a:gd name="T40" fmla="*/ 2147483647 w 27"/>
                <a:gd name="T41" fmla="*/ 2147483647 h 81"/>
                <a:gd name="T42" fmla="*/ 2147483647 w 27"/>
                <a:gd name="T43" fmla="*/ 2147483647 h 81"/>
                <a:gd name="T44" fmla="*/ 0 w 27"/>
                <a:gd name="T45" fmla="*/ 0 h 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81"/>
                <a:gd name="T71" fmla="*/ 27 w 27"/>
                <a:gd name="T72" fmla="*/ 81 h 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81">
                  <a:moveTo>
                    <a:pt x="0" y="0"/>
                  </a:moveTo>
                  <a:lnTo>
                    <a:pt x="7" y="0"/>
                  </a:lnTo>
                  <a:lnTo>
                    <a:pt x="14" y="2"/>
                  </a:lnTo>
                  <a:lnTo>
                    <a:pt x="18" y="11"/>
                  </a:lnTo>
                  <a:lnTo>
                    <a:pt x="19" y="23"/>
                  </a:lnTo>
                  <a:lnTo>
                    <a:pt x="18" y="36"/>
                  </a:lnTo>
                  <a:lnTo>
                    <a:pt x="23" y="44"/>
                  </a:lnTo>
                  <a:lnTo>
                    <a:pt x="27" y="52"/>
                  </a:lnTo>
                  <a:lnTo>
                    <a:pt x="27" y="64"/>
                  </a:lnTo>
                  <a:lnTo>
                    <a:pt x="23" y="72"/>
                  </a:lnTo>
                  <a:lnTo>
                    <a:pt x="25" y="80"/>
                  </a:lnTo>
                  <a:lnTo>
                    <a:pt x="22" y="81"/>
                  </a:lnTo>
                  <a:lnTo>
                    <a:pt x="16" y="77"/>
                  </a:lnTo>
                  <a:lnTo>
                    <a:pt x="15" y="70"/>
                  </a:lnTo>
                  <a:lnTo>
                    <a:pt x="15" y="62"/>
                  </a:lnTo>
                  <a:lnTo>
                    <a:pt x="15" y="53"/>
                  </a:lnTo>
                  <a:lnTo>
                    <a:pt x="10" y="52"/>
                  </a:lnTo>
                  <a:lnTo>
                    <a:pt x="7" y="48"/>
                  </a:lnTo>
                  <a:lnTo>
                    <a:pt x="2" y="48"/>
                  </a:lnTo>
                  <a:lnTo>
                    <a:pt x="4" y="30"/>
                  </a:lnTo>
                  <a:lnTo>
                    <a:pt x="7" y="27"/>
                  </a:lnTo>
                  <a:lnTo>
                    <a:pt x="6" y="9"/>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21" name="Freeform 424"/>
            <p:cNvSpPr>
              <a:spLocks/>
            </p:cNvSpPr>
            <p:nvPr/>
          </p:nvSpPr>
          <p:spPr bwMode="gray">
            <a:xfrm>
              <a:off x="5053867" y="4293097"/>
              <a:ext cx="37166" cy="42816"/>
            </a:xfrm>
            <a:custGeom>
              <a:avLst/>
              <a:gdLst>
                <a:gd name="T0" fmla="*/ 0 w 15"/>
                <a:gd name="T1" fmla="*/ 2147483647 h 17"/>
                <a:gd name="T2" fmla="*/ 2147483647 w 15"/>
                <a:gd name="T3" fmla="*/ 2147483647 h 17"/>
                <a:gd name="T4" fmla="*/ 2147483647 w 15"/>
                <a:gd name="T5" fmla="*/ 0 h 17"/>
                <a:gd name="T6" fmla="*/ 2147483647 w 15"/>
                <a:gd name="T7" fmla="*/ 2147483647 h 17"/>
                <a:gd name="T8" fmla="*/ 2147483647 w 15"/>
                <a:gd name="T9" fmla="*/ 2147483647 h 17"/>
                <a:gd name="T10" fmla="*/ 2147483647 w 15"/>
                <a:gd name="T11" fmla="*/ 2147483647 h 17"/>
                <a:gd name="T12" fmla="*/ 2147483647 w 15"/>
                <a:gd name="T13" fmla="*/ 2147483647 h 17"/>
                <a:gd name="T14" fmla="*/ 2147483647 w 15"/>
                <a:gd name="T15" fmla="*/ 2147483647 h 17"/>
                <a:gd name="T16" fmla="*/ 2147483647 w 15"/>
                <a:gd name="T17" fmla="*/ 2147483647 h 17"/>
                <a:gd name="T18" fmla="*/ 2147483647 w 15"/>
                <a:gd name="T19" fmla="*/ 2147483647 h 17"/>
                <a:gd name="T20" fmla="*/ 2147483647 w 15"/>
                <a:gd name="T21" fmla="*/ 2147483647 h 17"/>
                <a:gd name="T22" fmla="*/ 2147483647 w 15"/>
                <a:gd name="T23" fmla="*/ 2147483647 h 17"/>
                <a:gd name="T24" fmla="*/ 0 w 15"/>
                <a:gd name="T25" fmla="*/ 2147483647 h 17"/>
                <a:gd name="T26" fmla="*/ 0 w 15"/>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7"/>
                <a:gd name="T44" fmla="*/ 15 w 15"/>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7">
                  <a:moveTo>
                    <a:pt x="0" y="5"/>
                  </a:moveTo>
                  <a:lnTo>
                    <a:pt x="5" y="3"/>
                  </a:lnTo>
                  <a:lnTo>
                    <a:pt x="8" y="0"/>
                  </a:lnTo>
                  <a:lnTo>
                    <a:pt x="12" y="1"/>
                  </a:lnTo>
                  <a:lnTo>
                    <a:pt x="15" y="6"/>
                  </a:lnTo>
                  <a:lnTo>
                    <a:pt x="14" y="9"/>
                  </a:lnTo>
                  <a:lnTo>
                    <a:pt x="11" y="11"/>
                  </a:lnTo>
                  <a:lnTo>
                    <a:pt x="10" y="16"/>
                  </a:lnTo>
                  <a:lnTo>
                    <a:pt x="7" y="16"/>
                  </a:lnTo>
                  <a:lnTo>
                    <a:pt x="5" y="17"/>
                  </a:lnTo>
                  <a:lnTo>
                    <a:pt x="3" y="17"/>
                  </a:lnTo>
                  <a:lnTo>
                    <a:pt x="3" y="15"/>
                  </a:lnTo>
                  <a:lnTo>
                    <a:pt x="0" y="15"/>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22" name="Freeform 425"/>
            <p:cNvSpPr>
              <a:spLocks/>
            </p:cNvSpPr>
            <p:nvPr/>
          </p:nvSpPr>
          <p:spPr bwMode="gray">
            <a:xfrm>
              <a:off x="5079883" y="4947018"/>
              <a:ext cx="31592" cy="58385"/>
            </a:xfrm>
            <a:custGeom>
              <a:avLst/>
              <a:gdLst>
                <a:gd name="T0" fmla="*/ 2147483647 w 13"/>
                <a:gd name="T1" fmla="*/ 2147483647 h 23"/>
                <a:gd name="T2" fmla="*/ 2147483647 w 13"/>
                <a:gd name="T3" fmla="*/ 2147483647 h 23"/>
                <a:gd name="T4" fmla="*/ 2147483647 w 13"/>
                <a:gd name="T5" fmla="*/ 2147483647 h 23"/>
                <a:gd name="T6" fmla="*/ 0 w 13"/>
                <a:gd name="T7" fmla="*/ 2147483647 h 23"/>
                <a:gd name="T8" fmla="*/ 2147483647 w 13"/>
                <a:gd name="T9" fmla="*/ 2147483647 h 23"/>
                <a:gd name="T10" fmla="*/ 2147483647 w 13"/>
                <a:gd name="T11" fmla="*/ 0 h 23"/>
                <a:gd name="T12" fmla="*/ 2147483647 w 13"/>
                <a:gd name="T13" fmla="*/ 2147483647 h 23"/>
                <a:gd name="T14" fmla="*/ 2147483647 w 13"/>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3"/>
                <a:gd name="T26" fmla="*/ 13 w 1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3">
                  <a:moveTo>
                    <a:pt x="13" y="15"/>
                  </a:moveTo>
                  <a:lnTo>
                    <a:pt x="10" y="23"/>
                  </a:lnTo>
                  <a:lnTo>
                    <a:pt x="3" y="23"/>
                  </a:lnTo>
                  <a:lnTo>
                    <a:pt x="0" y="18"/>
                  </a:lnTo>
                  <a:lnTo>
                    <a:pt x="2" y="1"/>
                  </a:lnTo>
                  <a:lnTo>
                    <a:pt x="6" y="0"/>
                  </a:lnTo>
                  <a:lnTo>
                    <a:pt x="11" y="1"/>
                  </a:lnTo>
                  <a:lnTo>
                    <a:pt x="13" y="1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23" name="Freeform 426"/>
            <p:cNvSpPr>
              <a:spLocks/>
            </p:cNvSpPr>
            <p:nvPr/>
          </p:nvSpPr>
          <p:spPr bwMode="gray">
            <a:xfrm>
              <a:off x="5070607" y="4538325"/>
              <a:ext cx="236005" cy="445671"/>
            </a:xfrm>
            <a:custGeom>
              <a:avLst/>
              <a:gdLst>
                <a:gd name="T0" fmla="*/ 2147483647 w 97"/>
                <a:gd name="T1" fmla="*/ 2147483647 h 176"/>
                <a:gd name="T2" fmla="*/ 2147483647 w 97"/>
                <a:gd name="T3" fmla="*/ 2147483647 h 176"/>
                <a:gd name="T4" fmla="*/ 2147483647 w 97"/>
                <a:gd name="T5" fmla="*/ 2147483647 h 176"/>
                <a:gd name="T6" fmla="*/ 2147483647 w 97"/>
                <a:gd name="T7" fmla="*/ 2147483647 h 176"/>
                <a:gd name="T8" fmla="*/ 2147483647 w 97"/>
                <a:gd name="T9" fmla="*/ 2147483647 h 176"/>
                <a:gd name="T10" fmla="*/ 2147483647 w 97"/>
                <a:gd name="T11" fmla="*/ 2147483647 h 176"/>
                <a:gd name="T12" fmla="*/ 2147483647 w 97"/>
                <a:gd name="T13" fmla="*/ 2147483647 h 176"/>
                <a:gd name="T14" fmla="*/ 2147483647 w 97"/>
                <a:gd name="T15" fmla="*/ 2147483647 h 176"/>
                <a:gd name="T16" fmla="*/ 2147483647 w 97"/>
                <a:gd name="T17" fmla="*/ 2147483647 h 176"/>
                <a:gd name="T18" fmla="*/ 2147483647 w 97"/>
                <a:gd name="T19" fmla="*/ 2147483647 h 176"/>
                <a:gd name="T20" fmla="*/ 2147483647 w 97"/>
                <a:gd name="T21" fmla="*/ 2147483647 h 176"/>
                <a:gd name="T22" fmla="*/ 2147483647 w 97"/>
                <a:gd name="T23" fmla="*/ 2147483647 h 176"/>
                <a:gd name="T24" fmla="*/ 2147483647 w 97"/>
                <a:gd name="T25" fmla="*/ 2147483647 h 176"/>
                <a:gd name="T26" fmla="*/ 2147483647 w 97"/>
                <a:gd name="T27" fmla="*/ 2147483647 h 176"/>
                <a:gd name="T28" fmla="*/ 0 w 97"/>
                <a:gd name="T29" fmla="*/ 2147483647 h 176"/>
                <a:gd name="T30" fmla="*/ 2147483647 w 97"/>
                <a:gd name="T31" fmla="*/ 2147483647 h 176"/>
                <a:gd name="T32" fmla="*/ 2147483647 w 97"/>
                <a:gd name="T33" fmla="*/ 2147483647 h 176"/>
                <a:gd name="T34" fmla="*/ 2147483647 w 97"/>
                <a:gd name="T35" fmla="*/ 2147483647 h 176"/>
                <a:gd name="T36" fmla="*/ 2147483647 w 97"/>
                <a:gd name="T37" fmla="*/ 2147483647 h 176"/>
                <a:gd name="T38" fmla="*/ 2147483647 w 97"/>
                <a:gd name="T39" fmla="*/ 2147483647 h 176"/>
                <a:gd name="T40" fmla="*/ 2147483647 w 97"/>
                <a:gd name="T41" fmla="*/ 2147483647 h 176"/>
                <a:gd name="T42" fmla="*/ 2147483647 w 97"/>
                <a:gd name="T43" fmla="*/ 2147483647 h 176"/>
                <a:gd name="T44" fmla="*/ 2147483647 w 97"/>
                <a:gd name="T45" fmla="*/ 2147483647 h 176"/>
                <a:gd name="T46" fmla="*/ 2147483647 w 97"/>
                <a:gd name="T47" fmla="*/ 2147483647 h 176"/>
                <a:gd name="T48" fmla="*/ 2147483647 w 97"/>
                <a:gd name="T49" fmla="*/ 2147483647 h 176"/>
                <a:gd name="T50" fmla="*/ 2147483647 w 97"/>
                <a:gd name="T51" fmla="*/ 2147483647 h 176"/>
                <a:gd name="T52" fmla="*/ 2147483647 w 97"/>
                <a:gd name="T53" fmla="*/ 2147483647 h 176"/>
                <a:gd name="T54" fmla="*/ 2147483647 w 97"/>
                <a:gd name="T55" fmla="*/ 2147483647 h 176"/>
                <a:gd name="T56" fmla="*/ 2147483647 w 97"/>
                <a:gd name="T57" fmla="*/ 2147483647 h 176"/>
                <a:gd name="T58" fmla="*/ 2147483647 w 97"/>
                <a:gd name="T59" fmla="*/ 2147483647 h 176"/>
                <a:gd name="T60" fmla="*/ 2147483647 w 97"/>
                <a:gd name="T61" fmla="*/ 2147483647 h 176"/>
                <a:gd name="T62" fmla="*/ 2147483647 w 97"/>
                <a:gd name="T63" fmla="*/ 2147483647 h 176"/>
                <a:gd name="T64" fmla="*/ 2147483647 w 97"/>
                <a:gd name="T65" fmla="*/ 2147483647 h 176"/>
                <a:gd name="T66" fmla="*/ 2147483647 w 97"/>
                <a:gd name="T67" fmla="*/ 2147483647 h 176"/>
                <a:gd name="T68" fmla="*/ 2147483647 w 97"/>
                <a:gd name="T69" fmla="*/ 2147483647 h 176"/>
                <a:gd name="T70" fmla="*/ 2147483647 w 97"/>
                <a:gd name="T71" fmla="*/ 2147483647 h 176"/>
                <a:gd name="T72" fmla="*/ 2147483647 w 97"/>
                <a:gd name="T73" fmla="*/ 2147483647 h 176"/>
                <a:gd name="T74" fmla="*/ 2147483647 w 97"/>
                <a:gd name="T75" fmla="*/ 2147483647 h 176"/>
                <a:gd name="T76" fmla="*/ 2147483647 w 97"/>
                <a:gd name="T77" fmla="*/ 2147483647 h 176"/>
                <a:gd name="T78" fmla="*/ 2147483647 w 97"/>
                <a:gd name="T79" fmla="*/ 2147483647 h 176"/>
                <a:gd name="T80" fmla="*/ 2147483647 w 97"/>
                <a:gd name="T81" fmla="*/ 2147483647 h 176"/>
                <a:gd name="T82" fmla="*/ 2147483647 w 97"/>
                <a:gd name="T83" fmla="*/ 0 h 176"/>
                <a:gd name="T84" fmla="*/ 2147483647 w 97"/>
                <a:gd name="T85" fmla="*/ 2147483647 h 176"/>
                <a:gd name="T86" fmla="*/ 2147483647 w 97"/>
                <a:gd name="T87" fmla="*/ 2147483647 h 176"/>
                <a:gd name="T88" fmla="*/ 2147483647 w 97"/>
                <a:gd name="T89" fmla="*/ 2147483647 h 176"/>
                <a:gd name="T90" fmla="*/ 2147483647 w 97"/>
                <a:gd name="T91" fmla="*/ 2147483647 h 176"/>
                <a:gd name="T92" fmla="*/ 2147483647 w 97"/>
                <a:gd name="T93" fmla="*/ 2147483647 h 176"/>
                <a:gd name="T94" fmla="*/ 2147483647 w 97"/>
                <a:gd name="T95" fmla="*/ 2147483647 h 176"/>
                <a:gd name="T96" fmla="*/ 2147483647 w 97"/>
                <a:gd name="T97" fmla="*/ 2147483647 h 176"/>
                <a:gd name="T98" fmla="*/ 2147483647 w 97"/>
                <a:gd name="T99" fmla="*/ 2147483647 h 176"/>
                <a:gd name="T100" fmla="*/ 2147483647 w 97"/>
                <a:gd name="T101" fmla="*/ 2147483647 h 176"/>
                <a:gd name="T102" fmla="*/ 2147483647 w 97"/>
                <a:gd name="T103" fmla="*/ 2147483647 h 176"/>
                <a:gd name="T104" fmla="*/ 2147483647 w 97"/>
                <a:gd name="T105" fmla="*/ 2147483647 h 176"/>
                <a:gd name="T106" fmla="*/ 2147483647 w 97"/>
                <a:gd name="T107" fmla="*/ 2147483647 h 176"/>
                <a:gd name="T108" fmla="*/ 2147483647 w 97"/>
                <a:gd name="T109" fmla="*/ 2147483647 h 176"/>
                <a:gd name="T110" fmla="*/ 2147483647 w 97"/>
                <a:gd name="T111" fmla="*/ 2147483647 h 176"/>
                <a:gd name="T112" fmla="*/ 2147483647 w 97"/>
                <a:gd name="T113" fmla="*/ 2147483647 h 176"/>
                <a:gd name="T114" fmla="*/ 2147483647 w 97"/>
                <a:gd name="T115" fmla="*/ 2147483647 h 176"/>
                <a:gd name="T116" fmla="*/ 2147483647 w 97"/>
                <a:gd name="T117" fmla="*/ 2147483647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76"/>
                <a:gd name="T179" fmla="*/ 97 w 97"/>
                <a:gd name="T180" fmla="*/ 176 h 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76">
                  <a:moveTo>
                    <a:pt x="24" y="176"/>
                  </a:moveTo>
                  <a:lnTo>
                    <a:pt x="17" y="176"/>
                  </a:lnTo>
                  <a:lnTo>
                    <a:pt x="15" y="162"/>
                  </a:lnTo>
                  <a:lnTo>
                    <a:pt x="16" y="151"/>
                  </a:lnTo>
                  <a:lnTo>
                    <a:pt x="12" y="125"/>
                  </a:lnTo>
                  <a:lnTo>
                    <a:pt x="17" y="121"/>
                  </a:lnTo>
                  <a:lnTo>
                    <a:pt x="18" y="109"/>
                  </a:lnTo>
                  <a:lnTo>
                    <a:pt x="27" y="103"/>
                  </a:lnTo>
                  <a:lnTo>
                    <a:pt x="28" y="100"/>
                  </a:lnTo>
                  <a:lnTo>
                    <a:pt x="24" y="93"/>
                  </a:lnTo>
                  <a:lnTo>
                    <a:pt x="24" y="87"/>
                  </a:lnTo>
                  <a:lnTo>
                    <a:pt x="26" y="84"/>
                  </a:lnTo>
                  <a:lnTo>
                    <a:pt x="25" y="69"/>
                  </a:lnTo>
                  <a:lnTo>
                    <a:pt x="21" y="64"/>
                  </a:lnTo>
                  <a:lnTo>
                    <a:pt x="0" y="56"/>
                  </a:lnTo>
                  <a:lnTo>
                    <a:pt x="2" y="47"/>
                  </a:lnTo>
                  <a:lnTo>
                    <a:pt x="6" y="46"/>
                  </a:lnTo>
                  <a:lnTo>
                    <a:pt x="13" y="41"/>
                  </a:lnTo>
                  <a:lnTo>
                    <a:pt x="19" y="42"/>
                  </a:lnTo>
                  <a:lnTo>
                    <a:pt x="26" y="38"/>
                  </a:lnTo>
                  <a:lnTo>
                    <a:pt x="31" y="38"/>
                  </a:lnTo>
                  <a:lnTo>
                    <a:pt x="34" y="42"/>
                  </a:lnTo>
                  <a:lnTo>
                    <a:pt x="39" y="43"/>
                  </a:lnTo>
                  <a:lnTo>
                    <a:pt x="39" y="52"/>
                  </a:lnTo>
                  <a:lnTo>
                    <a:pt x="39" y="60"/>
                  </a:lnTo>
                  <a:lnTo>
                    <a:pt x="40" y="67"/>
                  </a:lnTo>
                  <a:lnTo>
                    <a:pt x="46" y="71"/>
                  </a:lnTo>
                  <a:lnTo>
                    <a:pt x="49" y="70"/>
                  </a:lnTo>
                  <a:lnTo>
                    <a:pt x="47" y="62"/>
                  </a:lnTo>
                  <a:lnTo>
                    <a:pt x="51" y="54"/>
                  </a:lnTo>
                  <a:lnTo>
                    <a:pt x="51" y="42"/>
                  </a:lnTo>
                  <a:lnTo>
                    <a:pt x="47" y="34"/>
                  </a:lnTo>
                  <a:lnTo>
                    <a:pt x="42" y="26"/>
                  </a:lnTo>
                  <a:lnTo>
                    <a:pt x="43" y="13"/>
                  </a:lnTo>
                  <a:lnTo>
                    <a:pt x="56" y="14"/>
                  </a:lnTo>
                  <a:lnTo>
                    <a:pt x="62" y="16"/>
                  </a:lnTo>
                  <a:lnTo>
                    <a:pt x="68" y="15"/>
                  </a:lnTo>
                  <a:lnTo>
                    <a:pt x="76" y="13"/>
                  </a:lnTo>
                  <a:lnTo>
                    <a:pt x="81" y="9"/>
                  </a:lnTo>
                  <a:lnTo>
                    <a:pt x="87" y="6"/>
                  </a:lnTo>
                  <a:lnTo>
                    <a:pt x="89" y="2"/>
                  </a:lnTo>
                  <a:lnTo>
                    <a:pt x="94" y="0"/>
                  </a:lnTo>
                  <a:lnTo>
                    <a:pt x="95" y="18"/>
                  </a:lnTo>
                  <a:lnTo>
                    <a:pt x="97" y="28"/>
                  </a:lnTo>
                  <a:lnTo>
                    <a:pt x="96" y="49"/>
                  </a:lnTo>
                  <a:lnTo>
                    <a:pt x="84" y="68"/>
                  </a:lnTo>
                  <a:lnTo>
                    <a:pt x="68" y="74"/>
                  </a:lnTo>
                  <a:lnTo>
                    <a:pt x="60" y="82"/>
                  </a:lnTo>
                  <a:lnTo>
                    <a:pt x="55" y="88"/>
                  </a:lnTo>
                  <a:lnTo>
                    <a:pt x="51" y="90"/>
                  </a:lnTo>
                  <a:lnTo>
                    <a:pt x="42" y="97"/>
                  </a:lnTo>
                  <a:lnTo>
                    <a:pt x="42" y="103"/>
                  </a:lnTo>
                  <a:lnTo>
                    <a:pt x="47" y="120"/>
                  </a:lnTo>
                  <a:lnTo>
                    <a:pt x="49" y="140"/>
                  </a:lnTo>
                  <a:lnTo>
                    <a:pt x="45" y="154"/>
                  </a:lnTo>
                  <a:lnTo>
                    <a:pt x="28" y="160"/>
                  </a:lnTo>
                  <a:lnTo>
                    <a:pt x="23" y="167"/>
                  </a:lnTo>
                  <a:lnTo>
                    <a:pt x="25" y="170"/>
                  </a:lnTo>
                  <a:lnTo>
                    <a:pt x="24" y="17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24" name="Freeform 427"/>
            <p:cNvSpPr>
              <a:spLocks/>
            </p:cNvSpPr>
            <p:nvPr/>
          </p:nvSpPr>
          <p:spPr bwMode="gray">
            <a:xfrm>
              <a:off x="5061300" y="4289205"/>
              <a:ext cx="237864" cy="289979"/>
            </a:xfrm>
            <a:custGeom>
              <a:avLst/>
              <a:gdLst>
                <a:gd name="T0" fmla="*/ 2147483647 w 98"/>
                <a:gd name="T1" fmla="*/ 2147483647 h 114"/>
                <a:gd name="T2" fmla="*/ 2147483647 w 98"/>
                <a:gd name="T3" fmla="*/ 2147483647 h 114"/>
                <a:gd name="T4" fmla="*/ 2147483647 w 98"/>
                <a:gd name="T5" fmla="*/ 2147483647 h 114"/>
                <a:gd name="T6" fmla="*/ 2147483647 w 98"/>
                <a:gd name="T7" fmla="*/ 2147483647 h 114"/>
                <a:gd name="T8" fmla="*/ 2147483647 w 98"/>
                <a:gd name="T9" fmla="*/ 2147483647 h 114"/>
                <a:gd name="T10" fmla="*/ 2147483647 w 98"/>
                <a:gd name="T11" fmla="*/ 2147483647 h 114"/>
                <a:gd name="T12" fmla="*/ 2147483647 w 98"/>
                <a:gd name="T13" fmla="*/ 2147483647 h 114"/>
                <a:gd name="T14" fmla="*/ 2147483647 w 98"/>
                <a:gd name="T15" fmla="*/ 2147483647 h 114"/>
                <a:gd name="T16" fmla="*/ 2147483647 w 98"/>
                <a:gd name="T17" fmla="*/ 2147483647 h 114"/>
                <a:gd name="T18" fmla="*/ 2147483647 w 98"/>
                <a:gd name="T19" fmla="*/ 2147483647 h 114"/>
                <a:gd name="T20" fmla="*/ 2147483647 w 98"/>
                <a:gd name="T21" fmla="*/ 2147483647 h 114"/>
                <a:gd name="T22" fmla="*/ 2147483647 w 98"/>
                <a:gd name="T23" fmla="*/ 2147483647 h 114"/>
                <a:gd name="T24" fmla="*/ 2147483647 w 98"/>
                <a:gd name="T25" fmla="*/ 2147483647 h 114"/>
                <a:gd name="T26" fmla="*/ 2147483647 w 98"/>
                <a:gd name="T27" fmla="*/ 2147483647 h 114"/>
                <a:gd name="T28" fmla="*/ 2147483647 w 98"/>
                <a:gd name="T29" fmla="*/ 2147483647 h 114"/>
                <a:gd name="T30" fmla="*/ 2147483647 w 98"/>
                <a:gd name="T31" fmla="*/ 2147483647 h 114"/>
                <a:gd name="T32" fmla="*/ 2147483647 w 98"/>
                <a:gd name="T33" fmla="*/ 2147483647 h 114"/>
                <a:gd name="T34" fmla="*/ 2147483647 w 98"/>
                <a:gd name="T35" fmla="*/ 2147483647 h 114"/>
                <a:gd name="T36" fmla="*/ 2147483647 w 98"/>
                <a:gd name="T37" fmla="*/ 2147483647 h 114"/>
                <a:gd name="T38" fmla="*/ 2147483647 w 98"/>
                <a:gd name="T39" fmla="*/ 2147483647 h 114"/>
                <a:gd name="T40" fmla="*/ 2147483647 w 98"/>
                <a:gd name="T41" fmla="*/ 2147483647 h 114"/>
                <a:gd name="T42" fmla="*/ 2147483647 w 98"/>
                <a:gd name="T43" fmla="*/ 2147483647 h 114"/>
                <a:gd name="T44" fmla="*/ 2147483647 w 98"/>
                <a:gd name="T45" fmla="*/ 2147483647 h 114"/>
                <a:gd name="T46" fmla="*/ 0 w 98"/>
                <a:gd name="T47" fmla="*/ 2147483647 h 114"/>
                <a:gd name="T48" fmla="*/ 0 w 98"/>
                <a:gd name="T49" fmla="*/ 2147483647 h 114"/>
                <a:gd name="T50" fmla="*/ 2147483647 w 98"/>
                <a:gd name="T51" fmla="*/ 2147483647 h 114"/>
                <a:gd name="T52" fmla="*/ 2147483647 w 98"/>
                <a:gd name="T53" fmla="*/ 2147483647 h 114"/>
                <a:gd name="T54" fmla="*/ 2147483647 w 98"/>
                <a:gd name="T55" fmla="*/ 2147483647 h 114"/>
                <a:gd name="T56" fmla="*/ 2147483647 w 98"/>
                <a:gd name="T57" fmla="*/ 2147483647 h 114"/>
                <a:gd name="T58" fmla="*/ 2147483647 w 98"/>
                <a:gd name="T59" fmla="*/ 2147483647 h 114"/>
                <a:gd name="T60" fmla="*/ 2147483647 w 98"/>
                <a:gd name="T61" fmla="*/ 2147483647 h 114"/>
                <a:gd name="T62" fmla="*/ 2147483647 w 98"/>
                <a:gd name="T63" fmla="*/ 2147483647 h 114"/>
                <a:gd name="T64" fmla="*/ 2147483647 w 98"/>
                <a:gd name="T65" fmla="*/ 2147483647 h 114"/>
                <a:gd name="T66" fmla="*/ 2147483647 w 98"/>
                <a:gd name="T67" fmla="*/ 2147483647 h 114"/>
                <a:gd name="T68" fmla="*/ 2147483647 w 98"/>
                <a:gd name="T69" fmla="*/ 2147483647 h 114"/>
                <a:gd name="T70" fmla="*/ 2147483647 w 98"/>
                <a:gd name="T71" fmla="*/ 0 h 114"/>
                <a:gd name="T72" fmla="*/ 2147483647 w 98"/>
                <a:gd name="T73" fmla="*/ 2147483647 h 114"/>
                <a:gd name="T74" fmla="*/ 2147483647 w 98"/>
                <a:gd name="T75" fmla="*/ 2147483647 h 114"/>
                <a:gd name="T76" fmla="*/ 2147483647 w 98"/>
                <a:gd name="T77" fmla="*/ 2147483647 h 114"/>
                <a:gd name="T78" fmla="*/ 2147483647 w 98"/>
                <a:gd name="T79" fmla="*/ 2147483647 h 114"/>
                <a:gd name="T80" fmla="*/ 2147483647 w 98"/>
                <a:gd name="T81" fmla="*/ 2147483647 h 114"/>
                <a:gd name="T82" fmla="*/ 2147483647 w 98"/>
                <a:gd name="T83" fmla="*/ 2147483647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114"/>
                <a:gd name="T128" fmla="*/ 98 w 98"/>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114">
                  <a:moveTo>
                    <a:pt x="89" y="39"/>
                  </a:moveTo>
                  <a:lnTo>
                    <a:pt x="83" y="51"/>
                  </a:lnTo>
                  <a:lnTo>
                    <a:pt x="83" y="56"/>
                  </a:lnTo>
                  <a:lnTo>
                    <a:pt x="89" y="62"/>
                  </a:lnTo>
                  <a:lnTo>
                    <a:pt x="87" y="73"/>
                  </a:lnTo>
                  <a:lnTo>
                    <a:pt x="88" y="86"/>
                  </a:lnTo>
                  <a:lnTo>
                    <a:pt x="98" y="98"/>
                  </a:lnTo>
                  <a:lnTo>
                    <a:pt x="93" y="100"/>
                  </a:lnTo>
                  <a:lnTo>
                    <a:pt x="91" y="104"/>
                  </a:lnTo>
                  <a:lnTo>
                    <a:pt x="85" y="107"/>
                  </a:lnTo>
                  <a:lnTo>
                    <a:pt x="80" y="111"/>
                  </a:lnTo>
                  <a:lnTo>
                    <a:pt x="72" y="113"/>
                  </a:lnTo>
                  <a:lnTo>
                    <a:pt x="66" y="114"/>
                  </a:lnTo>
                  <a:lnTo>
                    <a:pt x="60" y="112"/>
                  </a:lnTo>
                  <a:lnTo>
                    <a:pt x="47" y="111"/>
                  </a:lnTo>
                  <a:lnTo>
                    <a:pt x="46" y="99"/>
                  </a:lnTo>
                  <a:lnTo>
                    <a:pt x="42" y="90"/>
                  </a:lnTo>
                  <a:lnTo>
                    <a:pt x="35" y="88"/>
                  </a:lnTo>
                  <a:lnTo>
                    <a:pt x="28" y="88"/>
                  </a:lnTo>
                  <a:lnTo>
                    <a:pt x="19" y="83"/>
                  </a:lnTo>
                  <a:lnTo>
                    <a:pt x="11" y="76"/>
                  </a:lnTo>
                  <a:lnTo>
                    <a:pt x="9" y="68"/>
                  </a:lnTo>
                  <a:lnTo>
                    <a:pt x="1" y="56"/>
                  </a:lnTo>
                  <a:lnTo>
                    <a:pt x="0" y="44"/>
                  </a:lnTo>
                  <a:lnTo>
                    <a:pt x="0" y="42"/>
                  </a:lnTo>
                  <a:lnTo>
                    <a:pt x="1" y="37"/>
                  </a:lnTo>
                  <a:lnTo>
                    <a:pt x="5" y="34"/>
                  </a:lnTo>
                  <a:lnTo>
                    <a:pt x="6" y="30"/>
                  </a:lnTo>
                  <a:lnTo>
                    <a:pt x="10" y="28"/>
                  </a:lnTo>
                  <a:lnTo>
                    <a:pt x="11" y="20"/>
                  </a:lnTo>
                  <a:lnTo>
                    <a:pt x="7" y="17"/>
                  </a:lnTo>
                  <a:lnTo>
                    <a:pt x="8" y="12"/>
                  </a:lnTo>
                  <a:lnTo>
                    <a:pt x="11" y="10"/>
                  </a:lnTo>
                  <a:lnTo>
                    <a:pt x="12" y="7"/>
                  </a:lnTo>
                  <a:lnTo>
                    <a:pt x="9" y="2"/>
                  </a:lnTo>
                  <a:lnTo>
                    <a:pt x="13" y="0"/>
                  </a:lnTo>
                  <a:lnTo>
                    <a:pt x="39" y="1"/>
                  </a:lnTo>
                  <a:lnTo>
                    <a:pt x="53" y="11"/>
                  </a:lnTo>
                  <a:lnTo>
                    <a:pt x="72" y="19"/>
                  </a:lnTo>
                  <a:lnTo>
                    <a:pt x="73" y="24"/>
                  </a:lnTo>
                  <a:lnTo>
                    <a:pt x="72" y="30"/>
                  </a:lnTo>
                  <a:lnTo>
                    <a:pt x="89" y="3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25" name="Freeform 428"/>
            <p:cNvSpPr>
              <a:spLocks/>
            </p:cNvSpPr>
            <p:nvPr/>
          </p:nvSpPr>
          <p:spPr bwMode="gray">
            <a:xfrm>
              <a:off x="5053875" y="4158824"/>
              <a:ext cx="126365" cy="145961"/>
            </a:xfrm>
            <a:custGeom>
              <a:avLst/>
              <a:gdLst>
                <a:gd name="T0" fmla="*/ 2147483647 w 52"/>
                <a:gd name="T1" fmla="*/ 2147483647 h 58"/>
                <a:gd name="T2" fmla="*/ 2147483647 w 52"/>
                <a:gd name="T3" fmla="*/ 2147483647 h 58"/>
                <a:gd name="T4" fmla="*/ 2147483647 w 52"/>
                <a:gd name="T5" fmla="*/ 2147483647 h 58"/>
                <a:gd name="T6" fmla="*/ 2147483647 w 52"/>
                <a:gd name="T7" fmla="*/ 2147483647 h 58"/>
                <a:gd name="T8" fmla="*/ 2147483647 w 52"/>
                <a:gd name="T9" fmla="*/ 2147483647 h 58"/>
                <a:gd name="T10" fmla="*/ 0 w 52"/>
                <a:gd name="T11" fmla="*/ 2147483647 h 58"/>
                <a:gd name="T12" fmla="*/ 2147483647 w 52"/>
                <a:gd name="T13" fmla="*/ 2147483647 h 58"/>
                <a:gd name="T14" fmla="*/ 2147483647 w 52"/>
                <a:gd name="T15" fmla="*/ 2147483647 h 58"/>
                <a:gd name="T16" fmla="*/ 2147483647 w 52"/>
                <a:gd name="T17" fmla="*/ 2147483647 h 58"/>
                <a:gd name="T18" fmla="*/ 2147483647 w 52"/>
                <a:gd name="T19" fmla="*/ 2147483647 h 58"/>
                <a:gd name="T20" fmla="*/ 2147483647 w 52"/>
                <a:gd name="T21" fmla="*/ 2147483647 h 58"/>
                <a:gd name="T22" fmla="*/ 2147483647 w 52"/>
                <a:gd name="T23" fmla="*/ 2147483647 h 58"/>
                <a:gd name="T24" fmla="*/ 2147483647 w 52"/>
                <a:gd name="T25" fmla="*/ 2147483647 h 58"/>
                <a:gd name="T26" fmla="*/ 2147483647 w 52"/>
                <a:gd name="T27" fmla="*/ 0 h 58"/>
                <a:gd name="T28" fmla="*/ 2147483647 w 52"/>
                <a:gd name="T29" fmla="*/ 2147483647 h 58"/>
                <a:gd name="T30" fmla="*/ 2147483647 w 52"/>
                <a:gd name="T31" fmla="*/ 2147483647 h 58"/>
                <a:gd name="T32" fmla="*/ 2147483647 w 52"/>
                <a:gd name="T33" fmla="*/ 2147483647 h 58"/>
                <a:gd name="T34" fmla="*/ 2147483647 w 52"/>
                <a:gd name="T35" fmla="*/ 2147483647 h 58"/>
                <a:gd name="T36" fmla="*/ 2147483647 w 52"/>
                <a:gd name="T37" fmla="*/ 2147483647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58"/>
                <a:gd name="T59" fmla="*/ 52 w 52"/>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58">
                  <a:moveTo>
                    <a:pt x="42" y="53"/>
                  </a:moveTo>
                  <a:lnTo>
                    <a:pt x="16" y="52"/>
                  </a:lnTo>
                  <a:lnTo>
                    <a:pt x="12" y="54"/>
                  </a:lnTo>
                  <a:lnTo>
                    <a:pt x="8" y="53"/>
                  </a:lnTo>
                  <a:lnTo>
                    <a:pt x="5" y="56"/>
                  </a:lnTo>
                  <a:lnTo>
                    <a:pt x="0" y="58"/>
                  </a:lnTo>
                  <a:lnTo>
                    <a:pt x="3" y="45"/>
                  </a:lnTo>
                  <a:lnTo>
                    <a:pt x="13" y="28"/>
                  </a:lnTo>
                  <a:lnTo>
                    <a:pt x="15" y="19"/>
                  </a:lnTo>
                  <a:lnTo>
                    <a:pt x="12" y="9"/>
                  </a:lnTo>
                  <a:lnTo>
                    <a:pt x="16" y="6"/>
                  </a:lnTo>
                  <a:lnTo>
                    <a:pt x="23" y="9"/>
                  </a:lnTo>
                  <a:lnTo>
                    <a:pt x="36" y="8"/>
                  </a:lnTo>
                  <a:lnTo>
                    <a:pt x="42" y="0"/>
                  </a:lnTo>
                  <a:lnTo>
                    <a:pt x="44" y="7"/>
                  </a:lnTo>
                  <a:lnTo>
                    <a:pt x="52" y="21"/>
                  </a:lnTo>
                  <a:lnTo>
                    <a:pt x="52" y="30"/>
                  </a:lnTo>
                  <a:lnTo>
                    <a:pt x="43" y="37"/>
                  </a:lnTo>
                  <a:lnTo>
                    <a:pt x="42" y="5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26" name="Freeform 429"/>
            <p:cNvSpPr>
              <a:spLocks/>
            </p:cNvSpPr>
            <p:nvPr/>
          </p:nvSpPr>
          <p:spPr bwMode="gray">
            <a:xfrm>
              <a:off x="5053867" y="4330075"/>
              <a:ext cx="33450" cy="54492"/>
            </a:xfrm>
            <a:custGeom>
              <a:avLst/>
              <a:gdLst>
                <a:gd name="T0" fmla="*/ 0 w 14"/>
                <a:gd name="T1" fmla="*/ 0 h 21"/>
                <a:gd name="T2" fmla="*/ 2147483647 w 14"/>
                <a:gd name="T3" fmla="*/ 0 h 21"/>
                <a:gd name="T4" fmla="*/ 2147483647 w 14"/>
                <a:gd name="T5" fmla="*/ 2147483647 h 21"/>
                <a:gd name="T6" fmla="*/ 2147483647 w 14"/>
                <a:gd name="T7" fmla="*/ 2147483647 h 21"/>
                <a:gd name="T8" fmla="*/ 2147483647 w 14"/>
                <a:gd name="T9" fmla="*/ 2147483647 h 21"/>
                <a:gd name="T10" fmla="*/ 2147483647 w 14"/>
                <a:gd name="T11" fmla="*/ 2147483647 h 21"/>
                <a:gd name="T12" fmla="*/ 2147483647 w 14"/>
                <a:gd name="T13" fmla="*/ 2147483647 h 21"/>
                <a:gd name="T14" fmla="*/ 2147483647 w 14"/>
                <a:gd name="T15" fmla="*/ 2147483647 h 21"/>
                <a:gd name="T16" fmla="*/ 2147483647 w 14"/>
                <a:gd name="T17" fmla="*/ 2147483647 h 21"/>
                <a:gd name="T18" fmla="*/ 2147483647 w 14"/>
                <a:gd name="T19" fmla="*/ 2147483647 h 21"/>
                <a:gd name="T20" fmla="*/ 2147483647 w 14"/>
                <a:gd name="T21" fmla="*/ 2147483647 h 21"/>
                <a:gd name="T22" fmla="*/ 2147483647 w 14"/>
                <a:gd name="T23" fmla="*/ 2147483647 h 21"/>
                <a:gd name="T24" fmla="*/ 2147483647 w 14"/>
                <a:gd name="T25" fmla="*/ 2147483647 h 21"/>
                <a:gd name="T26" fmla="*/ 0 w 1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1"/>
                <a:gd name="T44" fmla="*/ 14 w 1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1">
                  <a:moveTo>
                    <a:pt x="0" y="0"/>
                  </a:moveTo>
                  <a:lnTo>
                    <a:pt x="3" y="0"/>
                  </a:lnTo>
                  <a:lnTo>
                    <a:pt x="3" y="2"/>
                  </a:lnTo>
                  <a:lnTo>
                    <a:pt x="5" y="2"/>
                  </a:lnTo>
                  <a:lnTo>
                    <a:pt x="7" y="1"/>
                  </a:lnTo>
                  <a:lnTo>
                    <a:pt x="10" y="1"/>
                  </a:lnTo>
                  <a:lnTo>
                    <a:pt x="14" y="4"/>
                  </a:lnTo>
                  <a:lnTo>
                    <a:pt x="13" y="12"/>
                  </a:lnTo>
                  <a:lnTo>
                    <a:pt x="9" y="14"/>
                  </a:lnTo>
                  <a:lnTo>
                    <a:pt x="8" y="18"/>
                  </a:lnTo>
                  <a:lnTo>
                    <a:pt x="4" y="21"/>
                  </a:lnTo>
                  <a:lnTo>
                    <a:pt x="4" y="13"/>
                  </a:lnTo>
                  <a:lnTo>
                    <a:pt x="1" y="9"/>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27" name="Freeform 430"/>
            <p:cNvSpPr>
              <a:spLocks/>
            </p:cNvSpPr>
            <p:nvPr/>
          </p:nvSpPr>
          <p:spPr bwMode="gray">
            <a:xfrm>
              <a:off x="5003707" y="5038477"/>
              <a:ext cx="57607" cy="60331"/>
            </a:xfrm>
            <a:custGeom>
              <a:avLst/>
              <a:gdLst>
                <a:gd name="T0" fmla="*/ 2147483647 w 24"/>
                <a:gd name="T1" fmla="*/ 2147483647 h 24"/>
                <a:gd name="T2" fmla="*/ 2147483647 w 24"/>
                <a:gd name="T3" fmla="*/ 2147483647 h 24"/>
                <a:gd name="T4" fmla="*/ 2147483647 w 24"/>
                <a:gd name="T5" fmla="*/ 2147483647 h 24"/>
                <a:gd name="T6" fmla="*/ 2147483647 w 24"/>
                <a:gd name="T7" fmla="*/ 2147483647 h 24"/>
                <a:gd name="T8" fmla="*/ 2147483647 w 24"/>
                <a:gd name="T9" fmla="*/ 2147483647 h 24"/>
                <a:gd name="T10" fmla="*/ 0 w 24"/>
                <a:gd name="T11" fmla="*/ 2147483647 h 24"/>
                <a:gd name="T12" fmla="*/ 0 w 24"/>
                <a:gd name="T13" fmla="*/ 2147483647 h 24"/>
                <a:gd name="T14" fmla="*/ 2147483647 w 24"/>
                <a:gd name="T15" fmla="*/ 0 h 24"/>
                <a:gd name="T16" fmla="*/ 2147483647 w 24"/>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4"/>
                <a:gd name="T29" fmla="*/ 24 w 2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4">
                  <a:moveTo>
                    <a:pt x="23" y="1"/>
                  </a:moveTo>
                  <a:lnTo>
                    <a:pt x="24" y="10"/>
                  </a:lnTo>
                  <a:lnTo>
                    <a:pt x="17" y="17"/>
                  </a:lnTo>
                  <a:lnTo>
                    <a:pt x="15" y="20"/>
                  </a:lnTo>
                  <a:lnTo>
                    <a:pt x="7" y="24"/>
                  </a:lnTo>
                  <a:lnTo>
                    <a:pt x="0" y="15"/>
                  </a:lnTo>
                  <a:lnTo>
                    <a:pt x="0" y="10"/>
                  </a:lnTo>
                  <a:lnTo>
                    <a:pt x="10" y="0"/>
                  </a:lnTo>
                  <a:lnTo>
                    <a:pt x="23"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28" name="Freeform 431"/>
            <p:cNvSpPr>
              <a:spLocks/>
            </p:cNvSpPr>
            <p:nvPr/>
          </p:nvSpPr>
          <p:spPr bwMode="gray">
            <a:xfrm>
              <a:off x="4899638" y="4481887"/>
              <a:ext cx="247155" cy="258839"/>
            </a:xfrm>
            <a:custGeom>
              <a:avLst/>
              <a:gdLst>
                <a:gd name="T0" fmla="*/ 2147483647 w 102"/>
                <a:gd name="T1" fmla="*/ 2147483647 h 102"/>
                <a:gd name="T2" fmla="*/ 0 w 102"/>
                <a:gd name="T3" fmla="*/ 2147483647 h 102"/>
                <a:gd name="T4" fmla="*/ 0 w 102"/>
                <a:gd name="T5" fmla="*/ 2147483647 h 102"/>
                <a:gd name="T6" fmla="*/ 2147483647 w 102"/>
                <a:gd name="T7" fmla="*/ 2147483647 h 102"/>
                <a:gd name="T8" fmla="*/ 2147483647 w 102"/>
                <a:gd name="T9" fmla="*/ 2147483647 h 102"/>
                <a:gd name="T10" fmla="*/ 2147483647 w 102"/>
                <a:gd name="T11" fmla="*/ 2147483647 h 102"/>
                <a:gd name="T12" fmla="*/ 2147483647 w 102"/>
                <a:gd name="T13" fmla="*/ 2147483647 h 102"/>
                <a:gd name="T14" fmla="*/ 2147483647 w 102"/>
                <a:gd name="T15" fmla="*/ 2147483647 h 102"/>
                <a:gd name="T16" fmla="*/ 2147483647 w 102"/>
                <a:gd name="T17" fmla="*/ 2147483647 h 102"/>
                <a:gd name="T18" fmla="*/ 2147483647 w 102"/>
                <a:gd name="T19" fmla="*/ 2147483647 h 102"/>
                <a:gd name="T20" fmla="*/ 2147483647 w 102"/>
                <a:gd name="T21" fmla="*/ 2147483647 h 102"/>
                <a:gd name="T22" fmla="*/ 2147483647 w 102"/>
                <a:gd name="T23" fmla="*/ 2147483647 h 102"/>
                <a:gd name="T24" fmla="*/ 2147483647 w 102"/>
                <a:gd name="T25" fmla="*/ 2147483647 h 102"/>
                <a:gd name="T26" fmla="*/ 2147483647 w 102"/>
                <a:gd name="T27" fmla="*/ 2147483647 h 102"/>
                <a:gd name="T28" fmla="*/ 2147483647 w 102"/>
                <a:gd name="T29" fmla="*/ 2147483647 h 102"/>
                <a:gd name="T30" fmla="*/ 2147483647 w 102"/>
                <a:gd name="T31" fmla="*/ 2147483647 h 102"/>
                <a:gd name="T32" fmla="*/ 2147483647 w 102"/>
                <a:gd name="T33" fmla="*/ 2147483647 h 102"/>
                <a:gd name="T34" fmla="*/ 2147483647 w 102"/>
                <a:gd name="T35" fmla="*/ 2147483647 h 102"/>
                <a:gd name="T36" fmla="*/ 2147483647 w 102"/>
                <a:gd name="T37" fmla="*/ 2147483647 h 102"/>
                <a:gd name="T38" fmla="*/ 2147483647 w 102"/>
                <a:gd name="T39" fmla="*/ 2147483647 h 102"/>
                <a:gd name="T40" fmla="*/ 2147483647 w 102"/>
                <a:gd name="T41" fmla="*/ 2147483647 h 102"/>
                <a:gd name="T42" fmla="*/ 2147483647 w 102"/>
                <a:gd name="T43" fmla="*/ 2147483647 h 102"/>
                <a:gd name="T44" fmla="*/ 2147483647 w 102"/>
                <a:gd name="T45" fmla="*/ 2147483647 h 102"/>
                <a:gd name="T46" fmla="*/ 2147483647 w 102"/>
                <a:gd name="T47" fmla="*/ 0 h 102"/>
                <a:gd name="T48" fmla="*/ 2147483647 w 102"/>
                <a:gd name="T49" fmla="*/ 2147483647 h 102"/>
                <a:gd name="T50" fmla="*/ 2147483647 w 102"/>
                <a:gd name="T51" fmla="*/ 2147483647 h 102"/>
                <a:gd name="T52" fmla="*/ 2147483647 w 102"/>
                <a:gd name="T53" fmla="*/ 2147483647 h 102"/>
                <a:gd name="T54" fmla="*/ 2147483647 w 102"/>
                <a:gd name="T55" fmla="*/ 2147483647 h 102"/>
                <a:gd name="T56" fmla="*/ 2147483647 w 102"/>
                <a:gd name="T57" fmla="*/ 2147483647 h 102"/>
                <a:gd name="T58" fmla="*/ 2147483647 w 102"/>
                <a:gd name="T59" fmla="*/ 2147483647 h 102"/>
                <a:gd name="T60" fmla="*/ 2147483647 w 102"/>
                <a:gd name="T61" fmla="*/ 2147483647 h 102"/>
                <a:gd name="T62" fmla="*/ 2147483647 w 102"/>
                <a:gd name="T63" fmla="*/ 2147483647 h 102"/>
                <a:gd name="T64" fmla="*/ 2147483647 w 102"/>
                <a:gd name="T65" fmla="*/ 2147483647 h 102"/>
                <a:gd name="T66" fmla="*/ 2147483647 w 102"/>
                <a:gd name="T67" fmla="*/ 2147483647 h 102"/>
                <a:gd name="T68" fmla="*/ 2147483647 w 102"/>
                <a:gd name="T69" fmla="*/ 2147483647 h 102"/>
                <a:gd name="T70" fmla="*/ 2147483647 w 102"/>
                <a:gd name="T71" fmla="*/ 2147483647 h 102"/>
                <a:gd name="T72" fmla="*/ 2147483647 w 102"/>
                <a:gd name="T73" fmla="*/ 2147483647 h 102"/>
                <a:gd name="T74" fmla="*/ 2147483647 w 102"/>
                <a:gd name="T75" fmla="*/ 2147483647 h 102"/>
                <a:gd name="T76" fmla="*/ 2147483647 w 102"/>
                <a:gd name="T77" fmla="*/ 2147483647 h 102"/>
                <a:gd name="T78" fmla="*/ 2147483647 w 102"/>
                <a:gd name="T79" fmla="*/ 2147483647 h 102"/>
                <a:gd name="T80" fmla="*/ 2147483647 w 102"/>
                <a:gd name="T81" fmla="*/ 2147483647 h 102"/>
                <a:gd name="T82" fmla="*/ 2147483647 w 102"/>
                <a:gd name="T83" fmla="*/ 2147483647 h 102"/>
                <a:gd name="T84" fmla="*/ 2147483647 w 102"/>
                <a:gd name="T85" fmla="*/ 2147483647 h 102"/>
                <a:gd name="T86" fmla="*/ 2147483647 w 102"/>
                <a:gd name="T87" fmla="*/ 2147483647 h 102"/>
                <a:gd name="T88" fmla="*/ 2147483647 w 102"/>
                <a:gd name="T89" fmla="*/ 2147483647 h 102"/>
                <a:gd name="T90" fmla="*/ 2147483647 w 102"/>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
                <a:gd name="T139" fmla="*/ 0 h 102"/>
                <a:gd name="T140" fmla="*/ 102 w 102"/>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 h="102">
                  <a:moveTo>
                    <a:pt x="7" y="94"/>
                  </a:moveTo>
                  <a:lnTo>
                    <a:pt x="0" y="87"/>
                  </a:lnTo>
                  <a:lnTo>
                    <a:pt x="0" y="49"/>
                  </a:lnTo>
                  <a:lnTo>
                    <a:pt x="18" y="48"/>
                  </a:lnTo>
                  <a:lnTo>
                    <a:pt x="19" y="34"/>
                  </a:lnTo>
                  <a:lnTo>
                    <a:pt x="22" y="32"/>
                  </a:lnTo>
                  <a:lnTo>
                    <a:pt x="26" y="33"/>
                  </a:lnTo>
                  <a:lnTo>
                    <a:pt x="28" y="31"/>
                  </a:lnTo>
                  <a:lnTo>
                    <a:pt x="32" y="34"/>
                  </a:lnTo>
                  <a:lnTo>
                    <a:pt x="34" y="38"/>
                  </a:lnTo>
                  <a:lnTo>
                    <a:pt x="38" y="38"/>
                  </a:lnTo>
                  <a:lnTo>
                    <a:pt x="40" y="33"/>
                  </a:lnTo>
                  <a:lnTo>
                    <a:pt x="43" y="34"/>
                  </a:lnTo>
                  <a:lnTo>
                    <a:pt x="65" y="56"/>
                  </a:lnTo>
                  <a:lnTo>
                    <a:pt x="69" y="53"/>
                  </a:lnTo>
                  <a:lnTo>
                    <a:pt x="70" y="39"/>
                  </a:lnTo>
                  <a:lnTo>
                    <a:pt x="67" y="37"/>
                  </a:lnTo>
                  <a:lnTo>
                    <a:pt x="64" y="41"/>
                  </a:lnTo>
                  <a:lnTo>
                    <a:pt x="60" y="41"/>
                  </a:lnTo>
                  <a:lnTo>
                    <a:pt x="55" y="35"/>
                  </a:lnTo>
                  <a:lnTo>
                    <a:pt x="59" y="11"/>
                  </a:lnTo>
                  <a:lnTo>
                    <a:pt x="63" y="6"/>
                  </a:lnTo>
                  <a:lnTo>
                    <a:pt x="68" y="4"/>
                  </a:lnTo>
                  <a:lnTo>
                    <a:pt x="78" y="0"/>
                  </a:lnTo>
                  <a:lnTo>
                    <a:pt x="86" y="7"/>
                  </a:lnTo>
                  <a:lnTo>
                    <a:pt x="95" y="12"/>
                  </a:lnTo>
                  <a:lnTo>
                    <a:pt x="101" y="21"/>
                  </a:lnTo>
                  <a:lnTo>
                    <a:pt x="102" y="39"/>
                  </a:lnTo>
                  <a:lnTo>
                    <a:pt x="99" y="42"/>
                  </a:lnTo>
                  <a:lnTo>
                    <a:pt x="97" y="60"/>
                  </a:lnTo>
                  <a:lnTo>
                    <a:pt x="90" y="64"/>
                  </a:lnTo>
                  <a:lnTo>
                    <a:pt x="84" y="63"/>
                  </a:lnTo>
                  <a:lnTo>
                    <a:pt x="77" y="68"/>
                  </a:lnTo>
                  <a:lnTo>
                    <a:pt x="73" y="69"/>
                  </a:lnTo>
                  <a:lnTo>
                    <a:pt x="71" y="78"/>
                  </a:lnTo>
                  <a:lnTo>
                    <a:pt x="63" y="80"/>
                  </a:lnTo>
                  <a:lnTo>
                    <a:pt x="60" y="83"/>
                  </a:lnTo>
                  <a:lnTo>
                    <a:pt x="59" y="88"/>
                  </a:lnTo>
                  <a:lnTo>
                    <a:pt x="52" y="93"/>
                  </a:lnTo>
                  <a:lnTo>
                    <a:pt x="47" y="95"/>
                  </a:lnTo>
                  <a:lnTo>
                    <a:pt x="42" y="102"/>
                  </a:lnTo>
                  <a:lnTo>
                    <a:pt x="33" y="102"/>
                  </a:lnTo>
                  <a:lnTo>
                    <a:pt x="30" y="99"/>
                  </a:lnTo>
                  <a:lnTo>
                    <a:pt x="24" y="97"/>
                  </a:lnTo>
                  <a:lnTo>
                    <a:pt x="13" y="96"/>
                  </a:lnTo>
                  <a:lnTo>
                    <a:pt x="7" y="9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29" name="Freeform 432"/>
            <p:cNvSpPr>
              <a:spLocks/>
            </p:cNvSpPr>
            <p:nvPr/>
          </p:nvSpPr>
          <p:spPr bwMode="gray">
            <a:xfrm>
              <a:off x="4726812" y="3968089"/>
              <a:ext cx="289897" cy="237432"/>
            </a:xfrm>
            <a:custGeom>
              <a:avLst/>
              <a:gdLst>
                <a:gd name="T0" fmla="*/ 2147483647 w 120"/>
                <a:gd name="T1" fmla="*/ 2147483647 h 94"/>
                <a:gd name="T2" fmla="*/ 0 w 120"/>
                <a:gd name="T3" fmla="*/ 2147483647 h 94"/>
                <a:gd name="T4" fmla="*/ 0 w 120"/>
                <a:gd name="T5" fmla="*/ 2147483647 h 94"/>
                <a:gd name="T6" fmla="*/ 2147483647 w 120"/>
                <a:gd name="T7" fmla="*/ 2147483647 h 94"/>
                <a:gd name="T8" fmla="*/ 2147483647 w 120"/>
                <a:gd name="T9" fmla="*/ 2147483647 h 94"/>
                <a:gd name="T10" fmla="*/ 2147483647 w 120"/>
                <a:gd name="T11" fmla="*/ 2147483647 h 94"/>
                <a:gd name="T12" fmla="*/ 2147483647 w 120"/>
                <a:gd name="T13" fmla="*/ 2147483647 h 94"/>
                <a:gd name="T14" fmla="*/ 2147483647 w 120"/>
                <a:gd name="T15" fmla="*/ 2147483647 h 94"/>
                <a:gd name="T16" fmla="*/ 2147483647 w 120"/>
                <a:gd name="T17" fmla="*/ 2147483647 h 94"/>
                <a:gd name="T18" fmla="*/ 2147483647 w 120"/>
                <a:gd name="T19" fmla="*/ 0 h 94"/>
                <a:gd name="T20" fmla="*/ 2147483647 w 120"/>
                <a:gd name="T21" fmla="*/ 2147483647 h 94"/>
                <a:gd name="T22" fmla="*/ 2147483647 w 120"/>
                <a:gd name="T23" fmla="*/ 2147483647 h 94"/>
                <a:gd name="T24" fmla="*/ 2147483647 w 120"/>
                <a:gd name="T25" fmla="*/ 2147483647 h 94"/>
                <a:gd name="T26" fmla="*/ 2147483647 w 120"/>
                <a:gd name="T27" fmla="*/ 2147483647 h 94"/>
                <a:gd name="T28" fmla="*/ 2147483647 w 120"/>
                <a:gd name="T29" fmla="*/ 2147483647 h 94"/>
                <a:gd name="T30" fmla="*/ 2147483647 w 120"/>
                <a:gd name="T31" fmla="*/ 2147483647 h 94"/>
                <a:gd name="T32" fmla="*/ 2147483647 w 120"/>
                <a:gd name="T33" fmla="*/ 2147483647 h 94"/>
                <a:gd name="T34" fmla="*/ 2147483647 w 120"/>
                <a:gd name="T35" fmla="*/ 2147483647 h 94"/>
                <a:gd name="T36" fmla="*/ 2147483647 w 120"/>
                <a:gd name="T37" fmla="*/ 2147483647 h 94"/>
                <a:gd name="T38" fmla="*/ 2147483647 w 120"/>
                <a:gd name="T39" fmla="*/ 2147483647 h 94"/>
                <a:gd name="T40" fmla="*/ 2147483647 w 120"/>
                <a:gd name="T41" fmla="*/ 2147483647 h 94"/>
                <a:gd name="T42" fmla="*/ 2147483647 w 120"/>
                <a:gd name="T43" fmla="*/ 2147483647 h 94"/>
                <a:gd name="T44" fmla="*/ 2147483647 w 120"/>
                <a:gd name="T45" fmla="*/ 2147483647 h 94"/>
                <a:gd name="T46" fmla="*/ 2147483647 w 120"/>
                <a:gd name="T47" fmla="*/ 2147483647 h 94"/>
                <a:gd name="T48" fmla="*/ 2147483647 w 120"/>
                <a:gd name="T49" fmla="*/ 2147483647 h 94"/>
                <a:gd name="T50" fmla="*/ 2147483647 w 120"/>
                <a:gd name="T51" fmla="*/ 2147483647 h 94"/>
                <a:gd name="T52" fmla="*/ 2147483647 w 120"/>
                <a:gd name="T53" fmla="*/ 2147483647 h 94"/>
                <a:gd name="T54" fmla="*/ 2147483647 w 120"/>
                <a:gd name="T55" fmla="*/ 2147483647 h 94"/>
                <a:gd name="T56" fmla="*/ 2147483647 w 120"/>
                <a:gd name="T57" fmla="*/ 2147483647 h 94"/>
                <a:gd name="T58" fmla="*/ 2147483647 w 120"/>
                <a:gd name="T59" fmla="*/ 2147483647 h 94"/>
                <a:gd name="T60" fmla="*/ 2147483647 w 120"/>
                <a:gd name="T61" fmla="*/ 2147483647 h 94"/>
                <a:gd name="T62" fmla="*/ 2147483647 w 120"/>
                <a:gd name="T63" fmla="*/ 2147483647 h 94"/>
                <a:gd name="T64" fmla="*/ 2147483647 w 120"/>
                <a:gd name="T65" fmla="*/ 2147483647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94"/>
                <a:gd name="T101" fmla="*/ 120 w 12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94">
                  <a:moveTo>
                    <a:pt x="10" y="94"/>
                  </a:moveTo>
                  <a:lnTo>
                    <a:pt x="0" y="70"/>
                  </a:lnTo>
                  <a:lnTo>
                    <a:pt x="0" y="63"/>
                  </a:lnTo>
                  <a:lnTo>
                    <a:pt x="10" y="46"/>
                  </a:lnTo>
                  <a:lnTo>
                    <a:pt x="38" y="41"/>
                  </a:lnTo>
                  <a:lnTo>
                    <a:pt x="43" y="30"/>
                  </a:lnTo>
                  <a:lnTo>
                    <a:pt x="54" y="30"/>
                  </a:lnTo>
                  <a:lnTo>
                    <a:pt x="67" y="15"/>
                  </a:lnTo>
                  <a:lnTo>
                    <a:pt x="70" y="4"/>
                  </a:lnTo>
                  <a:lnTo>
                    <a:pt x="75" y="0"/>
                  </a:lnTo>
                  <a:lnTo>
                    <a:pt x="81" y="5"/>
                  </a:lnTo>
                  <a:lnTo>
                    <a:pt x="82" y="9"/>
                  </a:lnTo>
                  <a:lnTo>
                    <a:pt x="81" y="12"/>
                  </a:lnTo>
                  <a:lnTo>
                    <a:pt x="87" y="20"/>
                  </a:lnTo>
                  <a:lnTo>
                    <a:pt x="85" y="33"/>
                  </a:lnTo>
                  <a:lnTo>
                    <a:pt x="91" y="35"/>
                  </a:lnTo>
                  <a:lnTo>
                    <a:pt x="95" y="41"/>
                  </a:lnTo>
                  <a:lnTo>
                    <a:pt x="99" y="42"/>
                  </a:lnTo>
                  <a:lnTo>
                    <a:pt x="107" y="50"/>
                  </a:lnTo>
                  <a:lnTo>
                    <a:pt x="107" y="57"/>
                  </a:lnTo>
                  <a:lnTo>
                    <a:pt x="117" y="64"/>
                  </a:lnTo>
                  <a:lnTo>
                    <a:pt x="120" y="69"/>
                  </a:lnTo>
                  <a:lnTo>
                    <a:pt x="103" y="68"/>
                  </a:lnTo>
                  <a:lnTo>
                    <a:pt x="80" y="77"/>
                  </a:lnTo>
                  <a:lnTo>
                    <a:pt x="71" y="80"/>
                  </a:lnTo>
                  <a:lnTo>
                    <a:pt x="59" y="77"/>
                  </a:lnTo>
                  <a:lnTo>
                    <a:pt x="51" y="71"/>
                  </a:lnTo>
                  <a:lnTo>
                    <a:pt x="37" y="74"/>
                  </a:lnTo>
                  <a:lnTo>
                    <a:pt x="36" y="84"/>
                  </a:lnTo>
                  <a:lnTo>
                    <a:pt x="30" y="84"/>
                  </a:lnTo>
                  <a:lnTo>
                    <a:pt x="21" y="84"/>
                  </a:lnTo>
                  <a:lnTo>
                    <a:pt x="15" y="86"/>
                  </a:lnTo>
                  <a:lnTo>
                    <a:pt x="10" y="9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30" name="Freeform 433"/>
            <p:cNvSpPr>
              <a:spLocks/>
            </p:cNvSpPr>
            <p:nvPr/>
          </p:nvSpPr>
          <p:spPr bwMode="gray">
            <a:xfrm>
              <a:off x="4849452" y="4738769"/>
              <a:ext cx="189548" cy="245216"/>
            </a:xfrm>
            <a:custGeom>
              <a:avLst/>
              <a:gdLst>
                <a:gd name="T0" fmla="*/ 2147483647 w 78"/>
                <a:gd name="T1" fmla="*/ 2147483647 h 97"/>
                <a:gd name="T2" fmla="*/ 2147483647 w 78"/>
                <a:gd name="T3" fmla="*/ 2147483647 h 97"/>
                <a:gd name="T4" fmla="*/ 2147483647 w 78"/>
                <a:gd name="T5" fmla="*/ 2147483647 h 97"/>
                <a:gd name="T6" fmla="*/ 2147483647 w 78"/>
                <a:gd name="T7" fmla="*/ 2147483647 h 97"/>
                <a:gd name="T8" fmla="*/ 2147483647 w 78"/>
                <a:gd name="T9" fmla="*/ 2147483647 h 97"/>
                <a:gd name="T10" fmla="*/ 2147483647 w 78"/>
                <a:gd name="T11" fmla="*/ 2147483647 h 97"/>
                <a:gd name="T12" fmla="*/ 2147483647 w 78"/>
                <a:gd name="T13" fmla="*/ 2147483647 h 97"/>
                <a:gd name="T14" fmla="*/ 2147483647 w 78"/>
                <a:gd name="T15" fmla="*/ 2147483647 h 97"/>
                <a:gd name="T16" fmla="*/ 2147483647 w 78"/>
                <a:gd name="T17" fmla="*/ 2147483647 h 97"/>
                <a:gd name="T18" fmla="*/ 2147483647 w 78"/>
                <a:gd name="T19" fmla="*/ 2147483647 h 97"/>
                <a:gd name="T20" fmla="*/ 2147483647 w 78"/>
                <a:gd name="T21" fmla="*/ 2147483647 h 97"/>
                <a:gd name="T22" fmla="*/ 2147483647 w 78"/>
                <a:gd name="T23" fmla="*/ 2147483647 h 97"/>
                <a:gd name="T24" fmla="*/ 0 w 78"/>
                <a:gd name="T25" fmla="*/ 2147483647 h 97"/>
                <a:gd name="T26" fmla="*/ 2147483647 w 78"/>
                <a:gd name="T27" fmla="*/ 2147483647 h 97"/>
                <a:gd name="T28" fmla="*/ 2147483647 w 78"/>
                <a:gd name="T29" fmla="*/ 2147483647 h 97"/>
                <a:gd name="T30" fmla="*/ 2147483647 w 78"/>
                <a:gd name="T31" fmla="*/ 2147483647 h 97"/>
                <a:gd name="T32" fmla="*/ 2147483647 w 78"/>
                <a:gd name="T33" fmla="*/ 2147483647 h 97"/>
                <a:gd name="T34" fmla="*/ 2147483647 w 78"/>
                <a:gd name="T35" fmla="*/ 2147483647 h 97"/>
                <a:gd name="T36" fmla="*/ 2147483647 w 78"/>
                <a:gd name="T37" fmla="*/ 0 h 97"/>
                <a:gd name="T38" fmla="*/ 2147483647 w 78"/>
                <a:gd name="T39" fmla="*/ 2147483647 h 97"/>
                <a:gd name="T40" fmla="*/ 2147483647 w 78"/>
                <a:gd name="T41" fmla="*/ 2147483647 h 97"/>
                <a:gd name="T42" fmla="*/ 2147483647 w 78"/>
                <a:gd name="T43" fmla="*/ 2147483647 h 97"/>
                <a:gd name="T44" fmla="*/ 2147483647 w 78"/>
                <a:gd name="T45" fmla="*/ 2147483647 h 97"/>
                <a:gd name="T46" fmla="*/ 2147483647 w 78"/>
                <a:gd name="T47" fmla="*/ 2147483647 h 97"/>
                <a:gd name="T48" fmla="*/ 2147483647 w 78"/>
                <a:gd name="T49" fmla="*/ 2147483647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
                <a:gd name="T76" fmla="*/ 0 h 97"/>
                <a:gd name="T77" fmla="*/ 78 w 78"/>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 h="97">
                  <a:moveTo>
                    <a:pt x="78" y="46"/>
                  </a:moveTo>
                  <a:lnTo>
                    <a:pt x="67" y="56"/>
                  </a:lnTo>
                  <a:lnTo>
                    <a:pt x="65" y="60"/>
                  </a:lnTo>
                  <a:lnTo>
                    <a:pt x="56" y="63"/>
                  </a:lnTo>
                  <a:lnTo>
                    <a:pt x="54" y="76"/>
                  </a:lnTo>
                  <a:lnTo>
                    <a:pt x="48" y="84"/>
                  </a:lnTo>
                  <a:lnTo>
                    <a:pt x="40" y="84"/>
                  </a:lnTo>
                  <a:lnTo>
                    <a:pt x="34" y="81"/>
                  </a:lnTo>
                  <a:lnTo>
                    <a:pt x="29" y="81"/>
                  </a:lnTo>
                  <a:lnTo>
                    <a:pt x="18" y="97"/>
                  </a:lnTo>
                  <a:lnTo>
                    <a:pt x="9" y="97"/>
                  </a:lnTo>
                  <a:lnTo>
                    <a:pt x="6" y="78"/>
                  </a:lnTo>
                  <a:lnTo>
                    <a:pt x="0" y="71"/>
                  </a:lnTo>
                  <a:lnTo>
                    <a:pt x="1" y="43"/>
                  </a:lnTo>
                  <a:lnTo>
                    <a:pt x="10" y="41"/>
                  </a:lnTo>
                  <a:lnTo>
                    <a:pt x="11" y="8"/>
                  </a:lnTo>
                  <a:lnTo>
                    <a:pt x="28" y="2"/>
                  </a:lnTo>
                  <a:lnTo>
                    <a:pt x="36" y="5"/>
                  </a:lnTo>
                  <a:lnTo>
                    <a:pt x="46" y="0"/>
                  </a:lnTo>
                  <a:lnTo>
                    <a:pt x="53" y="1"/>
                  </a:lnTo>
                  <a:lnTo>
                    <a:pt x="54" y="8"/>
                  </a:lnTo>
                  <a:lnTo>
                    <a:pt x="67" y="19"/>
                  </a:lnTo>
                  <a:lnTo>
                    <a:pt x="69" y="26"/>
                  </a:lnTo>
                  <a:lnTo>
                    <a:pt x="74" y="39"/>
                  </a:lnTo>
                  <a:lnTo>
                    <a:pt x="78" y="4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31" name="Freeform 434"/>
            <p:cNvSpPr>
              <a:spLocks/>
            </p:cNvSpPr>
            <p:nvPr/>
          </p:nvSpPr>
          <p:spPr bwMode="gray">
            <a:xfrm>
              <a:off x="4979537" y="4680385"/>
              <a:ext cx="159815" cy="175155"/>
            </a:xfrm>
            <a:custGeom>
              <a:avLst/>
              <a:gdLst>
                <a:gd name="T0" fmla="*/ 2147483647 w 66"/>
                <a:gd name="T1" fmla="*/ 2147483647 h 69"/>
                <a:gd name="T2" fmla="*/ 2147483647 w 66"/>
                <a:gd name="T3" fmla="*/ 2147483647 h 69"/>
                <a:gd name="T4" fmla="*/ 2147483647 w 66"/>
                <a:gd name="T5" fmla="*/ 0 h 69"/>
                <a:gd name="T6" fmla="*/ 2147483647 w 66"/>
                <a:gd name="T7" fmla="*/ 2147483647 h 69"/>
                <a:gd name="T8" fmla="*/ 2147483647 w 66"/>
                <a:gd name="T9" fmla="*/ 2147483647 h 69"/>
                <a:gd name="T10" fmla="*/ 2147483647 w 66"/>
                <a:gd name="T11" fmla="*/ 2147483647 h 69"/>
                <a:gd name="T12" fmla="*/ 2147483647 w 66"/>
                <a:gd name="T13" fmla="*/ 2147483647 h 69"/>
                <a:gd name="T14" fmla="*/ 2147483647 w 66"/>
                <a:gd name="T15" fmla="*/ 2147483647 h 69"/>
                <a:gd name="T16" fmla="*/ 2147483647 w 66"/>
                <a:gd name="T17" fmla="*/ 2147483647 h 69"/>
                <a:gd name="T18" fmla="*/ 2147483647 w 66"/>
                <a:gd name="T19" fmla="*/ 2147483647 h 69"/>
                <a:gd name="T20" fmla="*/ 2147483647 w 66"/>
                <a:gd name="T21" fmla="*/ 2147483647 h 69"/>
                <a:gd name="T22" fmla="*/ 2147483647 w 66"/>
                <a:gd name="T23" fmla="*/ 2147483647 h 69"/>
                <a:gd name="T24" fmla="*/ 2147483647 w 66"/>
                <a:gd name="T25" fmla="*/ 2147483647 h 69"/>
                <a:gd name="T26" fmla="*/ 2147483647 w 66"/>
                <a:gd name="T27" fmla="*/ 2147483647 h 69"/>
                <a:gd name="T28" fmla="*/ 2147483647 w 66"/>
                <a:gd name="T29" fmla="*/ 2147483647 h 69"/>
                <a:gd name="T30" fmla="*/ 2147483647 w 66"/>
                <a:gd name="T31" fmla="*/ 2147483647 h 69"/>
                <a:gd name="T32" fmla="*/ 2147483647 w 66"/>
                <a:gd name="T33" fmla="*/ 2147483647 h 69"/>
                <a:gd name="T34" fmla="*/ 2147483647 w 66"/>
                <a:gd name="T35" fmla="*/ 2147483647 h 69"/>
                <a:gd name="T36" fmla="*/ 2147483647 w 66"/>
                <a:gd name="T37" fmla="*/ 2147483647 h 69"/>
                <a:gd name="T38" fmla="*/ 2147483647 w 66"/>
                <a:gd name="T39" fmla="*/ 2147483647 h 69"/>
                <a:gd name="T40" fmla="*/ 0 w 66"/>
                <a:gd name="T41" fmla="*/ 2147483647 h 69"/>
                <a:gd name="T42" fmla="*/ 2147483647 w 66"/>
                <a:gd name="T43" fmla="*/ 2147483647 h 69"/>
                <a:gd name="T44" fmla="*/ 2147483647 w 66"/>
                <a:gd name="T45" fmla="*/ 2147483647 h 69"/>
                <a:gd name="T46" fmla="*/ 2147483647 w 66"/>
                <a:gd name="T47" fmla="*/ 2147483647 h 69"/>
                <a:gd name="T48" fmla="*/ 2147483647 w 66"/>
                <a:gd name="T49" fmla="*/ 2147483647 h 69"/>
                <a:gd name="T50" fmla="*/ 2147483647 w 66"/>
                <a:gd name="T51" fmla="*/ 2147483647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69"/>
                <a:gd name="T80" fmla="*/ 66 w 66"/>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69">
                  <a:moveTo>
                    <a:pt x="27" y="5"/>
                  </a:moveTo>
                  <a:lnTo>
                    <a:pt x="30" y="2"/>
                  </a:lnTo>
                  <a:lnTo>
                    <a:pt x="38" y="0"/>
                  </a:lnTo>
                  <a:lnTo>
                    <a:pt x="59" y="8"/>
                  </a:lnTo>
                  <a:lnTo>
                    <a:pt x="63" y="13"/>
                  </a:lnTo>
                  <a:lnTo>
                    <a:pt x="64" y="28"/>
                  </a:lnTo>
                  <a:lnTo>
                    <a:pt x="62" y="31"/>
                  </a:lnTo>
                  <a:lnTo>
                    <a:pt x="62" y="37"/>
                  </a:lnTo>
                  <a:lnTo>
                    <a:pt x="66" y="44"/>
                  </a:lnTo>
                  <a:lnTo>
                    <a:pt x="65" y="47"/>
                  </a:lnTo>
                  <a:lnTo>
                    <a:pt x="56" y="53"/>
                  </a:lnTo>
                  <a:lnTo>
                    <a:pt x="55" y="65"/>
                  </a:lnTo>
                  <a:lnTo>
                    <a:pt x="50" y="69"/>
                  </a:lnTo>
                  <a:lnTo>
                    <a:pt x="37" y="66"/>
                  </a:lnTo>
                  <a:lnTo>
                    <a:pt x="31" y="69"/>
                  </a:lnTo>
                  <a:lnTo>
                    <a:pt x="25" y="69"/>
                  </a:lnTo>
                  <a:lnTo>
                    <a:pt x="21" y="62"/>
                  </a:lnTo>
                  <a:lnTo>
                    <a:pt x="16" y="49"/>
                  </a:lnTo>
                  <a:lnTo>
                    <a:pt x="14" y="42"/>
                  </a:lnTo>
                  <a:lnTo>
                    <a:pt x="1" y="31"/>
                  </a:lnTo>
                  <a:lnTo>
                    <a:pt x="0" y="24"/>
                  </a:lnTo>
                  <a:lnTo>
                    <a:pt x="9" y="24"/>
                  </a:lnTo>
                  <a:lnTo>
                    <a:pt x="14" y="17"/>
                  </a:lnTo>
                  <a:lnTo>
                    <a:pt x="19" y="15"/>
                  </a:lnTo>
                  <a:lnTo>
                    <a:pt x="26" y="10"/>
                  </a:lnTo>
                  <a:lnTo>
                    <a:pt x="27"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32" name="Freeform 435"/>
            <p:cNvSpPr>
              <a:spLocks/>
            </p:cNvSpPr>
            <p:nvPr/>
          </p:nvSpPr>
          <p:spPr bwMode="gray">
            <a:xfrm>
              <a:off x="4665479" y="4431286"/>
              <a:ext cx="278747" cy="309439"/>
            </a:xfrm>
            <a:custGeom>
              <a:avLst/>
              <a:gdLst>
                <a:gd name="T0" fmla="*/ 2147483647 w 115"/>
                <a:gd name="T1" fmla="*/ 2147483647 h 122"/>
                <a:gd name="T2" fmla="*/ 0 w 115"/>
                <a:gd name="T3" fmla="*/ 2147483647 h 122"/>
                <a:gd name="T4" fmla="*/ 2147483647 w 115"/>
                <a:gd name="T5" fmla="*/ 2147483647 h 122"/>
                <a:gd name="T6" fmla="*/ 2147483647 w 115"/>
                <a:gd name="T7" fmla="*/ 2147483647 h 122"/>
                <a:gd name="T8" fmla="*/ 2147483647 w 115"/>
                <a:gd name="T9" fmla="*/ 2147483647 h 122"/>
                <a:gd name="T10" fmla="*/ 2147483647 w 115"/>
                <a:gd name="T11" fmla="*/ 2147483647 h 122"/>
                <a:gd name="T12" fmla="*/ 2147483647 w 115"/>
                <a:gd name="T13" fmla="*/ 2147483647 h 122"/>
                <a:gd name="T14" fmla="*/ 2147483647 w 115"/>
                <a:gd name="T15" fmla="*/ 2147483647 h 122"/>
                <a:gd name="T16" fmla="*/ 2147483647 w 115"/>
                <a:gd name="T17" fmla="*/ 2147483647 h 122"/>
                <a:gd name="T18" fmla="*/ 2147483647 w 115"/>
                <a:gd name="T19" fmla="*/ 2147483647 h 122"/>
                <a:gd name="T20" fmla="*/ 2147483647 w 115"/>
                <a:gd name="T21" fmla="*/ 2147483647 h 122"/>
                <a:gd name="T22" fmla="*/ 2147483647 w 115"/>
                <a:gd name="T23" fmla="*/ 2147483647 h 122"/>
                <a:gd name="T24" fmla="*/ 2147483647 w 115"/>
                <a:gd name="T25" fmla="*/ 0 h 122"/>
                <a:gd name="T26" fmla="*/ 2147483647 w 115"/>
                <a:gd name="T27" fmla="*/ 2147483647 h 122"/>
                <a:gd name="T28" fmla="*/ 2147483647 w 115"/>
                <a:gd name="T29" fmla="*/ 2147483647 h 122"/>
                <a:gd name="T30" fmla="*/ 2147483647 w 115"/>
                <a:gd name="T31" fmla="*/ 2147483647 h 122"/>
                <a:gd name="T32" fmla="*/ 2147483647 w 115"/>
                <a:gd name="T33" fmla="*/ 2147483647 h 122"/>
                <a:gd name="T34" fmla="*/ 2147483647 w 115"/>
                <a:gd name="T35" fmla="*/ 2147483647 h 122"/>
                <a:gd name="T36" fmla="*/ 2147483647 w 115"/>
                <a:gd name="T37" fmla="*/ 2147483647 h 122"/>
                <a:gd name="T38" fmla="*/ 2147483647 w 115"/>
                <a:gd name="T39" fmla="*/ 2147483647 h 122"/>
                <a:gd name="T40" fmla="*/ 2147483647 w 115"/>
                <a:gd name="T41" fmla="*/ 2147483647 h 122"/>
                <a:gd name="T42" fmla="*/ 2147483647 w 115"/>
                <a:gd name="T43" fmla="*/ 2147483647 h 122"/>
                <a:gd name="T44" fmla="*/ 2147483647 w 115"/>
                <a:gd name="T45" fmla="*/ 2147483647 h 122"/>
                <a:gd name="T46" fmla="*/ 2147483647 w 115"/>
                <a:gd name="T47" fmla="*/ 2147483647 h 122"/>
                <a:gd name="T48" fmla="*/ 2147483647 w 115"/>
                <a:gd name="T49" fmla="*/ 2147483647 h 122"/>
                <a:gd name="T50" fmla="*/ 2147483647 w 115"/>
                <a:gd name="T51" fmla="*/ 2147483647 h 122"/>
                <a:gd name="T52" fmla="*/ 2147483647 w 115"/>
                <a:gd name="T53" fmla="*/ 2147483647 h 122"/>
                <a:gd name="T54" fmla="*/ 2147483647 w 115"/>
                <a:gd name="T55" fmla="*/ 2147483647 h 122"/>
                <a:gd name="T56" fmla="*/ 2147483647 w 115"/>
                <a:gd name="T57" fmla="*/ 2147483647 h 122"/>
                <a:gd name="T58" fmla="*/ 2147483647 w 115"/>
                <a:gd name="T59" fmla="*/ 2147483647 h 122"/>
                <a:gd name="T60" fmla="*/ 2147483647 w 115"/>
                <a:gd name="T61" fmla="*/ 2147483647 h 122"/>
                <a:gd name="T62" fmla="*/ 2147483647 w 115"/>
                <a:gd name="T63" fmla="*/ 2147483647 h 122"/>
                <a:gd name="T64" fmla="*/ 2147483647 w 115"/>
                <a:gd name="T65" fmla="*/ 2147483647 h 122"/>
                <a:gd name="T66" fmla="*/ 2147483647 w 115"/>
                <a:gd name="T67" fmla="*/ 2147483647 h 122"/>
                <a:gd name="T68" fmla="*/ 2147483647 w 115"/>
                <a:gd name="T69" fmla="*/ 2147483647 h 122"/>
                <a:gd name="T70" fmla="*/ 2147483647 w 115"/>
                <a:gd name="T71" fmla="*/ 2147483647 h 122"/>
                <a:gd name="T72" fmla="*/ 2147483647 w 115"/>
                <a:gd name="T73" fmla="*/ 2147483647 h 122"/>
                <a:gd name="T74" fmla="*/ 2147483647 w 115"/>
                <a:gd name="T75" fmla="*/ 2147483647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
                <a:gd name="T115" fmla="*/ 0 h 122"/>
                <a:gd name="T116" fmla="*/ 115 w 115"/>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 h="122">
                  <a:moveTo>
                    <a:pt x="1" y="116"/>
                  </a:moveTo>
                  <a:lnTo>
                    <a:pt x="0" y="107"/>
                  </a:lnTo>
                  <a:lnTo>
                    <a:pt x="1" y="98"/>
                  </a:lnTo>
                  <a:lnTo>
                    <a:pt x="9" y="72"/>
                  </a:lnTo>
                  <a:lnTo>
                    <a:pt x="14" y="68"/>
                  </a:lnTo>
                  <a:lnTo>
                    <a:pt x="20" y="57"/>
                  </a:lnTo>
                  <a:lnTo>
                    <a:pt x="17" y="47"/>
                  </a:lnTo>
                  <a:lnTo>
                    <a:pt x="14" y="38"/>
                  </a:lnTo>
                  <a:lnTo>
                    <a:pt x="14" y="20"/>
                  </a:lnTo>
                  <a:lnTo>
                    <a:pt x="11" y="14"/>
                  </a:lnTo>
                  <a:lnTo>
                    <a:pt x="8" y="6"/>
                  </a:lnTo>
                  <a:lnTo>
                    <a:pt x="9" y="1"/>
                  </a:lnTo>
                  <a:lnTo>
                    <a:pt x="46" y="0"/>
                  </a:lnTo>
                  <a:lnTo>
                    <a:pt x="51" y="8"/>
                  </a:lnTo>
                  <a:lnTo>
                    <a:pt x="56" y="19"/>
                  </a:lnTo>
                  <a:lnTo>
                    <a:pt x="71" y="18"/>
                  </a:lnTo>
                  <a:lnTo>
                    <a:pt x="71" y="9"/>
                  </a:lnTo>
                  <a:lnTo>
                    <a:pt x="80" y="8"/>
                  </a:lnTo>
                  <a:lnTo>
                    <a:pt x="86" y="12"/>
                  </a:lnTo>
                  <a:lnTo>
                    <a:pt x="94" y="14"/>
                  </a:lnTo>
                  <a:lnTo>
                    <a:pt x="96" y="41"/>
                  </a:lnTo>
                  <a:lnTo>
                    <a:pt x="100" y="51"/>
                  </a:lnTo>
                  <a:lnTo>
                    <a:pt x="114" y="51"/>
                  </a:lnTo>
                  <a:lnTo>
                    <a:pt x="115" y="54"/>
                  </a:lnTo>
                  <a:lnTo>
                    <a:pt x="114" y="68"/>
                  </a:lnTo>
                  <a:lnTo>
                    <a:pt x="96" y="69"/>
                  </a:lnTo>
                  <a:lnTo>
                    <a:pt x="96" y="107"/>
                  </a:lnTo>
                  <a:lnTo>
                    <a:pt x="103" y="114"/>
                  </a:lnTo>
                  <a:lnTo>
                    <a:pt x="96" y="120"/>
                  </a:lnTo>
                  <a:lnTo>
                    <a:pt x="86" y="120"/>
                  </a:lnTo>
                  <a:lnTo>
                    <a:pt x="75" y="122"/>
                  </a:lnTo>
                  <a:lnTo>
                    <a:pt x="67" y="120"/>
                  </a:lnTo>
                  <a:lnTo>
                    <a:pt x="59" y="114"/>
                  </a:lnTo>
                  <a:lnTo>
                    <a:pt x="31" y="113"/>
                  </a:lnTo>
                  <a:lnTo>
                    <a:pt x="22" y="117"/>
                  </a:lnTo>
                  <a:lnTo>
                    <a:pt x="18" y="113"/>
                  </a:lnTo>
                  <a:lnTo>
                    <a:pt x="8" y="113"/>
                  </a:lnTo>
                  <a:lnTo>
                    <a:pt x="1" y="11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33" name="Freeform 436"/>
            <p:cNvSpPr>
              <a:spLocks/>
            </p:cNvSpPr>
            <p:nvPr/>
          </p:nvSpPr>
          <p:spPr bwMode="gray">
            <a:xfrm>
              <a:off x="4676629" y="4139361"/>
              <a:ext cx="414404" cy="484593"/>
            </a:xfrm>
            <a:custGeom>
              <a:avLst/>
              <a:gdLst>
                <a:gd name="T0" fmla="*/ 2147483647 w 171"/>
                <a:gd name="T1" fmla="*/ 2147483647 h 191"/>
                <a:gd name="T2" fmla="*/ 2147483647 w 171"/>
                <a:gd name="T3" fmla="*/ 2147483647 h 191"/>
                <a:gd name="T4" fmla="*/ 2147483647 w 171"/>
                <a:gd name="T5" fmla="*/ 2147483647 h 191"/>
                <a:gd name="T6" fmla="*/ 2147483647 w 171"/>
                <a:gd name="T7" fmla="*/ 2147483647 h 191"/>
                <a:gd name="T8" fmla="*/ 2147483647 w 171"/>
                <a:gd name="T9" fmla="*/ 2147483647 h 191"/>
                <a:gd name="T10" fmla="*/ 2147483647 w 171"/>
                <a:gd name="T11" fmla="*/ 2147483647 h 191"/>
                <a:gd name="T12" fmla="*/ 2147483647 w 171"/>
                <a:gd name="T13" fmla="*/ 2147483647 h 191"/>
                <a:gd name="T14" fmla="*/ 2147483647 w 171"/>
                <a:gd name="T15" fmla="*/ 2147483647 h 191"/>
                <a:gd name="T16" fmla="*/ 2147483647 w 171"/>
                <a:gd name="T17" fmla="*/ 2147483647 h 191"/>
                <a:gd name="T18" fmla="*/ 2147483647 w 171"/>
                <a:gd name="T19" fmla="*/ 2147483647 h 191"/>
                <a:gd name="T20" fmla="*/ 2147483647 w 171"/>
                <a:gd name="T21" fmla="*/ 2147483647 h 191"/>
                <a:gd name="T22" fmla="*/ 2147483647 w 171"/>
                <a:gd name="T23" fmla="*/ 2147483647 h 191"/>
                <a:gd name="T24" fmla="*/ 2147483647 w 171"/>
                <a:gd name="T25" fmla="*/ 2147483647 h 191"/>
                <a:gd name="T26" fmla="*/ 2147483647 w 171"/>
                <a:gd name="T27" fmla="*/ 2147483647 h 191"/>
                <a:gd name="T28" fmla="*/ 2147483647 w 171"/>
                <a:gd name="T29" fmla="*/ 2147483647 h 191"/>
                <a:gd name="T30" fmla="*/ 2147483647 w 171"/>
                <a:gd name="T31" fmla="*/ 2147483647 h 191"/>
                <a:gd name="T32" fmla="*/ 2147483647 w 171"/>
                <a:gd name="T33" fmla="*/ 2147483647 h 191"/>
                <a:gd name="T34" fmla="*/ 2147483647 w 171"/>
                <a:gd name="T35" fmla="*/ 2147483647 h 191"/>
                <a:gd name="T36" fmla="*/ 2147483647 w 171"/>
                <a:gd name="T37" fmla="*/ 2147483647 h 191"/>
                <a:gd name="T38" fmla="*/ 2147483647 w 171"/>
                <a:gd name="T39" fmla="*/ 2147483647 h 191"/>
                <a:gd name="T40" fmla="*/ 2147483647 w 171"/>
                <a:gd name="T41" fmla="*/ 2147483647 h 191"/>
                <a:gd name="T42" fmla="*/ 2147483647 w 171"/>
                <a:gd name="T43" fmla="*/ 2147483647 h 191"/>
                <a:gd name="T44" fmla="*/ 2147483647 w 171"/>
                <a:gd name="T45" fmla="*/ 2147483647 h 191"/>
                <a:gd name="T46" fmla="*/ 2147483647 w 171"/>
                <a:gd name="T47" fmla="*/ 2147483647 h 191"/>
                <a:gd name="T48" fmla="*/ 2147483647 w 171"/>
                <a:gd name="T49" fmla="*/ 2147483647 h 191"/>
                <a:gd name="T50" fmla="*/ 2147483647 w 171"/>
                <a:gd name="T51" fmla="*/ 2147483647 h 191"/>
                <a:gd name="T52" fmla="*/ 2147483647 w 171"/>
                <a:gd name="T53" fmla="*/ 2147483647 h 191"/>
                <a:gd name="T54" fmla="*/ 2147483647 w 171"/>
                <a:gd name="T55" fmla="*/ 2147483647 h 191"/>
                <a:gd name="T56" fmla="*/ 2147483647 w 171"/>
                <a:gd name="T57" fmla="*/ 2147483647 h 191"/>
                <a:gd name="T58" fmla="*/ 2147483647 w 171"/>
                <a:gd name="T59" fmla="*/ 2147483647 h 191"/>
                <a:gd name="T60" fmla="*/ 2147483647 w 171"/>
                <a:gd name="T61" fmla="*/ 2147483647 h 191"/>
                <a:gd name="T62" fmla="*/ 2147483647 w 171"/>
                <a:gd name="T63" fmla="*/ 2147483647 h 191"/>
                <a:gd name="T64" fmla="*/ 2147483647 w 171"/>
                <a:gd name="T65" fmla="*/ 2147483647 h 191"/>
                <a:gd name="T66" fmla="*/ 2147483647 w 171"/>
                <a:gd name="T67" fmla="*/ 2147483647 h 191"/>
                <a:gd name="T68" fmla="*/ 2147483647 w 171"/>
                <a:gd name="T69" fmla="*/ 2147483647 h 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91"/>
                <a:gd name="T107" fmla="*/ 171 w 171"/>
                <a:gd name="T108" fmla="*/ 191 h 1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91">
                  <a:moveTo>
                    <a:pt x="170" y="135"/>
                  </a:moveTo>
                  <a:lnTo>
                    <a:pt x="160" y="139"/>
                  </a:lnTo>
                  <a:lnTo>
                    <a:pt x="155" y="141"/>
                  </a:lnTo>
                  <a:lnTo>
                    <a:pt x="151" y="146"/>
                  </a:lnTo>
                  <a:lnTo>
                    <a:pt x="147" y="170"/>
                  </a:lnTo>
                  <a:lnTo>
                    <a:pt x="152" y="176"/>
                  </a:lnTo>
                  <a:lnTo>
                    <a:pt x="156" y="176"/>
                  </a:lnTo>
                  <a:lnTo>
                    <a:pt x="159" y="172"/>
                  </a:lnTo>
                  <a:lnTo>
                    <a:pt x="162" y="174"/>
                  </a:lnTo>
                  <a:lnTo>
                    <a:pt x="161" y="188"/>
                  </a:lnTo>
                  <a:lnTo>
                    <a:pt x="157" y="191"/>
                  </a:lnTo>
                  <a:lnTo>
                    <a:pt x="135" y="169"/>
                  </a:lnTo>
                  <a:lnTo>
                    <a:pt x="132" y="168"/>
                  </a:lnTo>
                  <a:lnTo>
                    <a:pt x="130" y="173"/>
                  </a:lnTo>
                  <a:lnTo>
                    <a:pt x="126" y="173"/>
                  </a:lnTo>
                  <a:lnTo>
                    <a:pt x="124" y="169"/>
                  </a:lnTo>
                  <a:lnTo>
                    <a:pt x="120" y="166"/>
                  </a:lnTo>
                  <a:lnTo>
                    <a:pt x="118" y="168"/>
                  </a:lnTo>
                  <a:lnTo>
                    <a:pt x="114" y="167"/>
                  </a:lnTo>
                  <a:lnTo>
                    <a:pt x="111" y="169"/>
                  </a:lnTo>
                  <a:lnTo>
                    <a:pt x="110" y="166"/>
                  </a:lnTo>
                  <a:lnTo>
                    <a:pt x="96" y="166"/>
                  </a:lnTo>
                  <a:lnTo>
                    <a:pt x="92" y="156"/>
                  </a:lnTo>
                  <a:lnTo>
                    <a:pt x="90" y="129"/>
                  </a:lnTo>
                  <a:lnTo>
                    <a:pt x="82" y="127"/>
                  </a:lnTo>
                  <a:lnTo>
                    <a:pt x="76" y="123"/>
                  </a:lnTo>
                  <a:lnTo>
                    <a:pt x="67" y="124"/>
                  </a:lnTo>
                  <a:lnTo>
                    <a:pt x="67" y="133"/>
                  </a:lnTo>
                  <a:lnTo>
                    <a:pt x="52" y="134"/>
                  </a:lnTo>
                  <a:lnTo>
                    <a:pt x="47" y="123"/>
                  </a:lnTo>
                  <a:lnTo>
                    <a:pt x="42" y="115"/>
                  </a:lnTo>
                  <a:lnTo>
                    <a:pt x="5" y="116"/>
                  </a:lnTo>
                  <a:lnTo>
                    <a:pt x="0" y="111"/>
                  </a:lnTo>
                  <a:lnTo>
                    <a:pt x="8" y="109"/>
                  </a:lnTo>
                  <a:lnTo>
                    <a:pt x="9" y="105"/>
                  </a:lnTo>
                  <a:lnTo>
                    <a:pt x="13" y="100"/>
                  </a:lnTo>
                  <a:lnTo>
                    <a:pt x="16" y="100"/>
                  </a:lnTo>
                  <a:lnTo>
                    <a:pt x="16" y="105"/>
                  </a:lnTo>
                  <a:lnTo>
                    <a:pt x="33" y="96"/>
                  </a:lnTo>
                  <a:lnTo>
                    <a:pt x="39" y="70"/>
                  </a:lnTo>
                  <a:lnTo>
                    <a:pt x="46" y="66"/>
                  </a:lnTo>
                  <a:lnTo>
                    <a:pt x="50" y="52"/>
                  </a:lnTo>
                  <a:lnTo>
                    <a:pt x="51" y="35"/>
                  </a:lnTo>
                  <a:lnTo>
                    <a:pt x="57" y="27"/>
                  </a:lnTo>
                  <a:lnTo>
                    <a:pt x="57" y="16"/>
                  </a:lnTo>
                  <a:lnTo>
                    <a:pt x="58" y="6"/>
                  </a:lnTo>
                  <a:lnTo>
                    <a:pt x="72" y="3"/>
                  </a:lnTo>
                  <a:lnTo>
                    <a:pt x="80" y="9"/>
                  </a:lnTo>
                  <a:lnTo>
                    <a:pt x="92" y="12"/>
                  </a:lnTo>
                  <a:lnTo>
                    <a:pt x="101" y="9"/>
                  </a:lnTo>
                  <a:lnTo>
                    <a:pt x="124" y="0"/>
                  </a:lnTo>
                  <a:lnTo>
                    <a:pt x="141" y="1"/>
                  </a:lnTo>
                  <a:lnTo>
                    <a:pt x="144" y="7"/>
                  </a:lnTo>
                  <a:lnTo>
                    <a:pt x="149" y="7"/>
                  </a:lnTo>
                  <a:lnTo>
                    <a:pt x="151" y="5"/>
                  </a:lnTo>
                  <a:lnTo>
                    <a:pt x="156" y="7"/>
                  </a:lnTo>
                  <a:lnTo>
                    <a:pt x="161" y="6"/>
                  </a:lnTo>
                  <a:lnTo>
                    <a:pt x="168" y="16"/>
                  </a:lnTo>
                  <a:lnTo>
                    <a:pt x="171" y="26"/>
                  </a:lnTo>
                  <a:lnTo>
                    <a:pt x="169" y="35"/>
                  </a:lnTo>
                  <a:lnTo>
                    <a:pt x="159" y="52"/>
                  </a:lnTo>
                  <a:lnTo>
                    <a:pt x="156" y="65"/>
                  </a:lnTo>
                  <a:lnTo>
                    <a:pt x="156" y="75"/>
                  </a:lnTo>
                  <a:lnTo>
                    <a:pt x="157" y="84"/>
                  </a:lnTo>
                  <a:lnTo>
                    <a:pt x="160" y="88"/>
                  </a:lnTo>
                  <a:lnTo>
                    <a:pt x="160" y="96"/>
                  </a:lnTo>
                  <a:lnTo>
                    <a:pt x="159" y="101"/>
                  </a:lnTo>
                  <a:lnTo>
                    <a:pt x="159" y="103"/>
                  </a:lnTo>
                  <a:lnTo>
                    <a:pt x="160" y="115"/>
                  </a:lnTo>
                  <a:lnTo>
                    <a:pt x="168" y="127"/>
                  </a:lnTo>
                  <a:lnTo>
                    <a:pt x="170" y="13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34" name="Freeform 437"/>
            <p:cNvSpPr>
              <a:spLocks/>
            </p:cNvSpPr>
            <p:nvPr/>
          </p:nvSpPr>
          <p:spPr bwMode="gray">
            <a:xfrm>
              <a:off x="4669196" y="4719309"/>
              <a:ext cx="310338" cy="326955"/>
            </a:xfrm>
            <a:custGeom>
              <a:avLst/>
              <a:gdLst>
                <a:gd name="T0" fmla="*/ 2147483647 w 128"/>
                <a:gd name="T1" fmla="*/ 2147483647 h 129"/>
                <a:gd name="T2" fmla="*/ 2147483647 w 128"/>
                <a:gd name="T3" fmla="*/ 2147483647 h 129"/>
                <a:gd name="T4" fmla="*/ 2147483647 w 128"/>
                <a:gd name="T5" fmla="*/ 2147483647 h 129"/>
                <a:gd name="T6" fmla="*/ 2147483647 w 128"/>
                <a:gd name="T7" fmla="*/ 2147483647 h 129"/>
                <a:gd name="T8" fmla="*/ 2147483647 w 128"/>
                <a:gd name="T9" fmla="*/ 2147483647 h 129"/>
                <a:gd name="T10" fmla="*/ 2147483647 w 128"/>
                <a:gd name="T11" fmla="*/ 2147483647 h 129"/>
                <a:gd name="T12" fmla="*/ 2147483647 w 128"/>
                <a:gd name="T13" fmla="*/ 2147483647 h 129"/>
                <a:gd name="T14" fmla="*/ 2147483647 w 128"/>
                <a:gd name="T15" fmla="*/ 2147483647 h 129"/>
                <a:gd name="T16" fmla="*/ 2147483647 w 128"/>
                <a:gd name="T17" fmla="*/ 2147483647 h 129"/>
                <a:gd name="T18" fmla="*/ 2147483647 w 128"/>
                <a:gd name="T19" fmla="*/ 2147483647 h 129"/>
                <a:gd name="T20" fmla="*/ 0 w 128"/>
                <a:gd name="T21" fmla="*/ 2147483647 h 129"/>
                <a:gd name="T22" fmla="*/ 2147483647 w 128"/>
                <a:gd name="T23" fmla="*/ 0 h 129"/>
                <a:gd name="T24" fmla="*/ 2147483647 w 128"/>
                <a:gd name="T25" fmla="*/ 0 h 129"/>
                <a:gd name="T26" fmla="*/ 2147483647 w 128"/>
                <a:gd name="T27" fmla="*/ 2147483647 h 129"/>
                <a:gd name="T28" fmla="*/ 2147483647 w 128"/>
                <a:gd name="T29" fmla="*/ 0 h 129"/>
                <a:gd name="T30" fmla="*/ 2147483647 w 128"/>
                <a:gd name="T31" fmla="*/ 2147483647 h 129"/>
                <a:gd name="T32" fmla="*/ 2147483647 w 128"/>
                <a:gd name="T33" fmla="*/ 2147483647 h 129"/>
                <a:gd name="T34" fmla="*/ 2147483647 w 128"/>
                <a:gd name="T35" fmla="*/ 2147483647 h 129"/>
                <a:gd name="T36" fmla="*/ 2147483647 w 128"/>
                <a:gd name="T37" fmla="*/ 2147483647 h 129"/>
                <a:gd name="T38" fmla="*/ 2147483647 w 128"/>
                <a:gd name="T39" fmla="*/ 2147483647 h 129"/>
                <a:gd name="T40" fmla="*/ 2147483647 w 128"/>
                <a:gd name="T41" fmla="*/ 2147483647 h 129"/>
                <a:gd name="T42" fmla="*/ 2147483647 w 128"/>
                <a:gd name="T43" fmla="*/ 2147483647 h 129"/>
                <a:gd name="T44" fmla="*/ 2147483647 w 128"/>
                <a:gd name="T45" fmla="*/ 2147483647 h 129"/>
                <a:gd name="T46" fmla="*/ 2147483647 w 128"/>
                <a:gd name="T47" fmla="*/ 2147483647 h 129"/>
                <a:gd name="T48" fmla="*/ 2147483647 w 128"/>
                <a:gd name="T49" fmla="*/ 2147483647 h 129"/>
                <a:gd name="T50" fmla="*/ 2147483647 w 128"/>
                <a:gd name="T51" fmla="*/ 2147483647 h 129"/>
                <a:gd name="T52" fmla="*/ 2147483647 w 128"/>
                <a:gd name="T53" fmla="*/ 2147483647 h 129"/>
                <a:gd name="T54" fmla="*/ 2147483647 w 128"/>
                <a:gd name="T55" fmla="*/ 2147483647 h 129"/>
                <a:gd name="T56" fmla="*/ 2147483647 w 128"/>
                <a:gd name="T57" fmla="*/ 2147483647 h 129"/>
                <a:gd name="T58" fmla="*/ 2147483647 w 128"/>
                <a:gd name="T59" fmla="*/ 2147483647 h 129"/>
                <a:gd name="T60" fmla="*/ 2147483647 w 128"/>
                <a:gd name="T61" fmla="*/ 2147483647 h 129"/>
                <a:gd name="T62" fmla="*/ 2147483647 w 128"/>
                <a:gd name="T63" fmla="*/ 2147483647 h 129"/>
                <a:gd name="T64" fmla="*/ 2147483647 w 128"/>
                <a:gd name="T65" fmla="*/ 2147483647 h 129"/>
                <a:gd name="T66" fmla="*/ 2147483647 w 128"/>
                <a:gd name="T67" fmla="*/ 2147483647 h 129"/>
                <a:gd name="T68" fmla="*/ 2147483647 w 128"/>
                <a:gd name="T69" fmla="*/ 2147483647 h 129"/>
                <a:gd name="T70" fmla="*/ 2147483647 w 128"/>
                <a:gd name="T71" fmla="*/ 2147483647 h 129"/>
                <a:gd name="T72" fmla="*/ 2147483647 w 128"/>
                <a:gd name="T73" fmla="*/ 2147483647 h 129"/>
                <a:gd name="T74" fmla="*/ 2147483647 w 128"/>
                <a:gd name="T75" fmla="*/ 2147483647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129"/>
                <a:gd name="T116" fmla="*/ 128 w 128"/>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129">
                  <a:moveTo>
                    <a:pt x="41" y="126"/>
                  </a:moveTo>
                  <a:lnTo>
                    <a:pt x="36" y="119"/>
                  </a:lnTo>
                  <a:lnTo>
                    <a:pt x="32" y="110"/>
                  </a:lnTo>
                  <a:lnTo>
                    <a:pt x="28" y="94"/>
                  </a:lnTo>
                  <a:lnTo>
                    <a:pt x="25" y="81"/>
                  </a:lnTo>
                  <a:lnTo>
                    <a:pt x="21" y="61"/>
                  </a:lnTo>
                  <a:lnTo>
                    <a:pt x="20" y="54"/>
                  </a:lnTo>
                  <a:lnTo>
                    <a:pt x="6" y="26"/>
                  </a:lnTo>
                  <a:lnTo>
                    <a:pt x="6" y="22"/>
                  </a:lnTo>
                  <a:lnTo>
                    <a:pt x="2" y="16"/>
                  </a:lnTo>
                  <a:lnTo>
                    <a:pt x="0" y="3"/>
                  </a:lnTo>
                  <a:lnTo>
                    <a:pt x="7" y="0"/>
                  </a:lnTo>
                  <a:lnTo>
                    <a:pt x="17" y="0"/>
                  </a:lnTo>
                  <a:lnTo>
                    <a:pt x="21" y="4"/>
                  </a:lnTo>
                  <a:lnTo>
                    <a:pt x="30" y="0"/>
                  </a:lnTo>
                  <a:lnTo>
                    <a:pt x="58" y="1"/>
                  </a:lnTo>
                  <a:lnTo>
                    <a:pt x="66" y="7"/>
                  </a:lnTo>
                  <a:lnTo>
                    <a:pt x="74" y="9"/>
                  </a:lnTo>
                  <a:lnTo>
                    <a:pt x="85" y="7"/>
                  </a:lnTo>
                  <a:lnTo>
                    <a:pt x="95" y="7"/>
                  </a:lnTo>
                  <a:lnTo>
                    <a:pt x="102" y="1"/>
                  </a:lnTo>
                  <a:lnTo>
                    <a:pt x="108" y="3"/>
                  </a:lnTo>
                  <a:lnTo>
                    <a:pt x="119" y="4"/>
                  </a:lnTo>
                  <a:lnTo>
                    <a:pt x="125" y="6"/>
                  </a:lnTo>
                  <a:lnTo>
                    <a:pt x="128" y="9"/>
                  </a:lnTo>
                  <a:lnTo>
                    <a:pt x="121" y="8"/>
                  </a:lnTo>
                  <a:lnTo>
                    <a:pt x="111" y="13"/>
                  </a:lnTo>
                  <a:lnTo>
                    <a:pt x="103" y="10"/>
                  </a:lnTo>
                  <a:lnTo>
                    <a:pt x="86" y="16"/>
                  </a:lnTo>
                  <a:lnTo>
                    <a:pt x="85" y="49"/>
                  </a:lnTo>
                  <a:lnTo>
                    <a:pt x="76" y="51"/>
                  </a:lnTo>
                  <a:lnTo>
                    <a:pt x="74" y="126"/>
                  </a:lnTo>
                  <a:lnTo>
                    <a:pt x="63" y="129"/>
                  </a:lnTo>
                  <a:lnTo>
                    <a:pt x="57" y="127"/>
                  </a:lnTo>
                  <a:lnTo>
                    <a:pt x="52" y="124"/>
                  </a:lnTo>
                  <a:lnTo>
                    <a:pt x="50" y="121"/>
                  </a:lnTo>
                  <a:lnTo>
                    <a:pt x="46" y="121"/>
                  </a:lnTo>
                  <a:lnTo>
                    <a:pt x="41" y="12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35" name="Freeform 438"/>
            <p:cNvSpPr>
              <a:spLocks/>
            </p:cNvSpPr>
            <p:nvPr/>
          </p:nvSpPr>
          <p:spPr bwMode="gray">
            <a:xfrm>
              <a:off x="5364219" y="4581140"/>
              <a:ext cx="159815" cy="375609"/>
            </a:xfrm>
            <a:custGeom>
              <a:avLst/>
              <a:gdLst>
                <a:gd name="T0" fmla="*/ 2147483647 w 66"/>
                <a:gd name="T1" fmla="*/ 2147483647 h 148"/>
                <a:gd name="T2" fmla="*/ 2147483647 w 66"/>
                <a:gd name="T3" fmla="*/ 0 h 148"/>
                <a:gd name="T4" fmla="*/ 2147483647 w 66"/>
                <a:gd name="T5" fmla="*/ 2147483647 h 148"/>
                <a:gd name="T6" fmla="*/ 2147483647 w 66"/>
                <a:gd name="T7" fmla="*/ 2147483647 h 148"/>
                <a:gd name="T8" fmla="*/ 2147483647 w 66"/>
                <a:gd name="T9" fmla="*/ 2147483647 h 148"/>
                <a:gd name="T10" fmla="*/ 2147483647 w 66"/>
                <a:gd name="T11" fmla="*/ 2147483647 h 148"/>
                <a:gd name="T12" fmla="*/ 2147483647 w 66"/>
                <a:gd name="T13" fmla="*/ 2147483647 h 148"/>
                <a:gd name="T14" fmla="*/ 2147483647 w 66"/>
                <a:gd name="T15" fmla="*/ 2147483647 h 148"/>
                <a:gd name="T16" fmla="*/ 2147483647 w 66"/>
                <a:gd name="T17" fmla="*/ 2147483647 h 148"/>
                <a:gd name="T18" fmla="*/ 2147483647 w 66"/>
                <a:gd name="T19" fmla="*/ 2147483647 h 148"/>
                <a:gd name="T20" fmla="*/ 2147483647 w 66"/>
                <a:gd name="T21" fmla="*/ 2147483647 h 148"/>
                <a:gd name="T22" fmla="*/ 2147483647 w 66"/>
                <a:gd name="T23" fmla="*/ 2147483647 h 148"/>
                <a:gd name="T24" fmla="*/ 2147483647 w 66"/>
                <a:gd name="T25" fmla="*/ 2147483647 h 148"/>
                <a:gd name="T26" fmla="*/ 2147483647 w 66"/>
                <a:gd name="T27" fmla="*/ 2147483647 h 148"/>
                <a:gd name="T28" fmla="*/ 2147483647 w 66"/>
                <a:gd name="T29" fmla="*/ 2147483647 h 148"/>
                <a:gd name="T30" fmla="*/ 2147483647 w 66"/>
                <a:gd name="T31" fmla="*/ 2147483647 h 148"/>
                <a:gd name="T32" fmla="*/ 2147483647 w 66"/>
                <a:gd name="T33" fmla="*/ 2147483647 h 148"/>
                <a:gd name="T34" fmla="*/ 2147483647 w 66"/>
                <a:gd name="T35" fmla="*/ 2147483647 h 148"/>
                <a:gd name="T36" fmla="*/ 2147483647 w 66"/>
                <a:gd name="T37" fmla="*/ 2147483647 h 148"/>
                <a:gd name="T38" fmla="*/ 0 w 66"/>
                <a:gd name="T39" fmla="*/ 2147483647 h 148"/>
                <a:gd name="T40" fmla="*/ 0 w 66"/>
                <a:gd name="T41" fmla="*/ 2147483647 h 148"/>
                <a:gd name="T42" fmla="*/ 2147483647 w 66"/>
                <a:gd name="T43" fmla="*/ 2147483647 h 148"/>
                <a:gd name="T44" fmla="*/ 2147483647 w 66"/>
                <a:gd name="T45" fmla="*/ 2147483647 h 148"/>
                <a:gd name="T46" fmla="*/ 2147483647 w 66"/>
                <a:gd name="T47" fmla="*/ 2147483647 h 148"/>
                <a:gd name="T48" fmla="*/ 2147483647 w 66"/>
                <a:gd name="T49" fmla="*/ 2147483647 h 148"/>
                <a:gd name="T50" fmla="*/ 2147483647 w 66"/>
                <a:gd name="T51" fmla="*/ 2147483647 h 148"/>
                <a:gd name="T52" fmla="*/ 2147483647 w 66"/>
                <a:gd name="T53" fmla="*/ 2147483647 h 148"/>
                <a:gd name="T54" fmla="*/ 2147483647 w 66"/>
                <a:gd name="T55" fmla="*/ 2147483647 h 148"/>
                <a:gd name="T56" fmla="*/ 2147483647 w 66"/>
                <a:gd name="T57" fmla="*/ 2147483647 h 148"/>
                <a:gd name="T58" fmla="*/ 2147483647 w 66"/>
                <a:gd name="T59" fmla="*/ 2147483647 h 148"/>
                <a:gd name="T60" fmla="*/ 2147483647 w 66"/>
                <a:gd name="T61" fmla="*/ 2147483647 h 148"/>
                <a:gd name="T62" fmla="*/ 2147483647 w 66"/>
                <a:gd name="T63" fmla="*/ 2147483647 h 148"/>
                <a:gd name="T64" fmla="*/ 2147483647 w 66"/>
                <a:gd name="T65" fmla="*/ 2147483647 h 148"/>
                <a:gd name="T66" fmla="*/ 2147483647 w 66"/>
                <a:gd name="T67" fmla="*/ 2147483647 h 148"/>
                <a:gd name="T68" fmla="*/ 2147483647 w 66"/>
                <a:gd name="T69" fmla="*/ 2147483647 h 148"/>
                <a:gd name="T70" fmla="*/ 2147483647 w 66"/>
                <a:gd name="T71" fmla="*/ 2147483647 h 148"/>
                <a:gd name="T72" fmla="*/ 2147483647 w 66"/>
                <a:gd name="T73" fmla="*/ 2147483647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
                <a:gd name="T112" fmla="*/ 0 h 148"/>
                <a:gd name="T113" fmla="*/ 66 w 66"/>
                <a:gd name="T114" fmla="*/ 148 h 1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 h="148">
                  <a:moveTo>
                    <a:pt x="55" y="1"/>
                  </a:moveTo>
                  <a:lnTo>
                    <a:pt x="58" y="0"/>
                  </a:lnTo>
                  <a:lnTo>
                    <a:pt x="60" y="4"/>
                  </a:lnTo>
                  <a:lnTo>
                    <a:pt x="61" y="15"/>
                  </a:lnTo>
                  <a:lnTo>
                    <a:pt x="66" y="34"/>
                  </a:lnTo>
                  <a:lnTo>
                    <a:pt x="65" y="41"/>
                  </a:lnTo>
                  <a:lnTo>
                    <a:pt x="60" y="42"/>
                  </a:lnTo>
                  <a:lnTo>
                    <a:pt x="60" y="56"/>
                  </a:lnTo>
                  <a:lnTo>
                    <a:pt x="58" y="59"/>
                  </a:lnTo>
                  <a:lnTo>
                    <a:pt x="51" y="85"/>
                  </a:lnTo>
                  <a:lnTo>
                    <a:pt x="47" y="100"/>
                  </a:lnTo>
                  <a:lnTo>
                    <a:pt x="43" y="112"/>
                  </a:lnTo>
                  <a:lnTo>
                    <a:pt x="39" y="133"/>
                  </a:lnTo>
                  <a:lnTo>
                    <a:pt x="33" y="142"/>
                  </a:lnTo>
                  <a:lnTo>
                    <a:pt x="26" y="143"/>
                  </a:lnTo>
                  <a:lnTo>
                    <a:pt x="19" y="148"/>
                  </a:lnTo>
                  <a:lnTo>
                    <a:pt x="12" y="145"/>
                  </a:lnTo>
                  <a:lnTo>
                    <a:pt x="7" y="138"/>
                  </a:lnTo>
                  <a:lnTo>
                    <a:pt x="5" y="123"/>
                  </a:lnTo>
                  <a:lnTo>
                    <a:pt x="0" y="117"/>
                  </a:lnTo>
                  <a:lnTo>
                    <a:pt x="0" y="106"/>
                  </a:lnTo>
                  <a:lnTo>
                    <a:pt x="8" y="94"/>
                  </a:lnTo>
                  <a:lnTo>
                    <a:pt x="10" y="75"/>
                  </a:lnTo>
                  <a:lnTo>
                    <a:pt x="7" y="69"/>
                  </a:lnTo>
                  <a:lnTo>
                    <a:pt x="9" y="52"/>
                  </a:lnTo>
                  <a:lnTo>
                    <a:pt x="12" y="47"/>
                  </a:lnTo>
                  <a:lnTo>
                    <a:pt x="17" y="45"/>
                  </a:lnTo>
                  <a:lnTo>
                    <a:pt x="19" y="42"/>
                  </a:lnTo>
                  <a:lnTo>
                    <a:pt x="24" y="42"/>
                  </a:lnTo>
                  <a:lnTo>
                    <a:pt x="30" y="37"/>
                  </a:lnTo>
                  <a:lnTo>
                    <a:pt x="36" y="35"/>
                  </a:lnTo>
                  <a:lnTo>
                    <a:pt x="39" y="30"/>
                  </a:lnTo>
                  <a:lnTo>
                    <a:pt x="44" y="26"/>
                  </a:lnTo>
                  <a:lnTo>
                    <a:pt x="44" y="20"/>
                  </a:lnTo>
                  <a:lnTo>
                    <a:pt x="48" y="18"/>
                  </a:lnTo>
                  <a:lnTo>
                    <a:pt x="53" y="8"/>
                  </a:lnTo>
                  <a:lnTo>
                    <a:pt x="55"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38" name="Freeform 441"/>
            <p:cNvSpPr>
              <a:spLocks/>
            </p:cNvSpPr>
            <p:nvPr/>
          </p:nvSpPr>
          <p:spPr bwMode="gray">
            <a:xfrm>
              <a:off x="5156077" y="4152983"/>
              <a:ext cx="176539" cy="235487"/>
            </a:xfrm>
            <a:custGeom>
              <a:avLst/>
              <a:gdLst>
                <a:gd name="T0" fmla="*/ 2147483647 w 73"/>
                <a:gd name="T1" fmla="*/ 2147483647 h 93"/>
                <a:gd name="T2" fmla="*/ 2147483647 w 73"/>
                <a:gd name="T3" fmla="*/ 2147483647 h 93"/>
                <a:gd name="T4" fmla="*/ 2147483647 w 73"/>
                <a:gd name="T5" fmla="*/ 2147483647 h 93"/>
                <a:gd name="T6" fmla="*/ 2147483647 w 73"/>
                <a:gd name="T7" fmla="*/ 2147483647 h 93"/>
                <a:gd name="T8" fmla="*/ 2147483647 w 73"/>
                <a:gd name="T9" fmla="*/ 2147483647 h 93"/>
                <a:gd name="T10" fmla="*/ 0 w 73"/>
                <a:gd name="T11" fmla="*/ 2147483647 h 93"/>
                <a:gd name="T12" fmla="*/ 2147483647 w 73"/>
                <a:gd name="T13" fmla="*/ 2147483647 h 93"/>
                <a:gd name="T14" fmla="*/ 2147483647 w 73"/>
                <a:gd name="T15" fmla="*/ 2147483647 h 93"/>
                <a:gd name="T16" fmla="*/ 2147483647 w 73"/>
                <a:gd name="T17" fmla="*/ 2147483647 h 93"/>
                <a:gd name="T18" fmla="*/ 2147483647 w 73"/>
                <a:gd name="T19" fmla="*/ 2147483647 h 93"/>
                <a:gd name="T20" fmla="*/ 0 w 73"/>
                <a:gd name="T21" fmla="*/ 2147483647 h 93"/>
                <a:gd name="T22" fmla="*/ 2147483647 w 73"/>
                <a:gd name="T23" fmla="*/ 0 h 93"/>
                <a:gd name="T24" fmla="*/ 2147483647 w 73"/>
                <a:gd name="T25" fmla="*/ 2147483647 h 93"/>
                <a:gd name="T26" fmla="*/ 2147483647 w 73"/>
                <a:gd name="T27" fmla="*/ 2147483647 h 93"/>
                <a:gd name="T28" fmla="*/ 2147483647 w 73"/>
                <a:gd name="T29" fmla="*/ 2147483647 h 93"/>
                <a:gd name="T30" fmla="*/ 2147483647 w 73"/>
                <a:gd name="T31" fmla="*/ 2147483647 h 93"/>
                <a:gd name="T32" fmla="*/ 2147483647 w 73"/>
                <a:gd name="T33" fmla="*/ 2147483647 h 93"/>
                <a:gd name="T34" fmla="*/ 2147483647 w 73"/>
                <a:gd name="T35" fmla="*/ 2147483647 h 93"/>
                <a:gd name="T36" fmla="*/ 2147483647 w 73"/>
                <a:gd name="T37" fmla="*/ 2147483647 h 93"/>
                <a:gd name="T38" fmla="*/ 2147483647 w 73"/>
                <a:gd name="T39" fmla="*/ 2147483647 h 93"/>
                <a:gd name="T40" fmla="*/ 2147483647 w 73"/>
                <a:gd name="T41" fmla="*/ 2147483647 h 93"/>
                <a:gd name="T42" fmla="*/ 2147483647 w 73"/>
                <a:gd name="T43" fmla="*/ 2147483647 h 93"/>
                <a:gd name="T44" fmla="*/ 2147483647 w 73"/>
                <a:gd name="T45" fmla="*/ 2147483647 h 93"/>
                <a:gd name="T46" fmla="*/ 2147483647 w 73"/>
                <a:gd name="T47" fmla="*/ 2147483647 h 93"/>
                <a:gd name="T48" fmla="*/ 2147483647 w 73"/>
                <a:gd name="T49" fmla="*/ 2147483647 h 93"/>
                <a:gd name="T50" fmla="*/ 2147483647 w 73"/>
                <a:gd name="T51" fmla="*/ 2147483647 h 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93"/>
                <a:gd name="T80" fmla="*/ 73 w 73"/>
                <a:gd name="T81" fmla="*/ 93 h 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93">
                  <a:moveTo>
                    <a:pt x="50" y="93"/>
                  </a:moveTo>
                  <a:lnTo>
                    <a:pt x="33" y="84"/>
                  </a:lnTo>
                  <a:lnTo>
                    <a:pt x="34" y="78"/>
                  </a:lnTo>
                  <a:lnTo>
                    <a:pt x="33" y="73"/>
                  </a:lnTo>
                  <a:lnTo>
                    <a:pt x="14" y="65"/>
                  </a:lnTo>
                  <a:lnTo>
                    <a:pt x="0" y="55"/>
                  </a:lnTo>
                  <a:lnTo>
                    <a:pt x="1" y="39"/>
                  </a:lnTo>
                  <a:lnTo>
                    <a:pt x="10" y="32"/>
                  </a:lnTo>
                  <a:lnTo>
                    <a:pt x="10" y="23"/>
                  </a:lnTo>
                  <a:lnTo>
                    <a:pt x="2" y="9"/>
                  </a:lnTo>
                  <a:lnTo>
                    <a:pt x="0" y="2"/>
                  </a:lnTo>
                  <a:lnTo>
                    <a:pt x="17" y="0"/>
                  </a:lnTo>
                  <a:lnTo>
                    <a:pt x="23" y="1"/>
                  </a:lnTo>
                  <a:lnTo>
                    <a:pt x="38" y="9"/>
                  </a:lnTo>
                  <a:lnTo>
                    <a:pt x="48" y="11"/>
                  </a:lnTo>
                  <a:lnTo>
                    <a:pt x="57" y="5"/>
                  </a:lnTo>
                  <a:lnTo>
                    <a:pt x="73" y="6"/>
                  </a:lnTo>
                  <a:lnTo>
                    <a:pt x="67" y="12"/>
                  </a:lnTo>
                  <a:lnTo>
                    <a:pt x="67" y="55"/>
                  </a:lnTo>
                  <a:lnTo>
                    <a:pt x="72" y="59"/>
                  </a:lnTo>
                  <a:lnTo>
                    <a:pt x="67" y="66"/>
                  </a:lnTo>
                  <a:lnTo>
                    <a:pt x="63" y="68"/>
                  </a:lnTo>
                  <a:lnTo>
                    <a:pt x="63" y="72"/>
                  </a:lnTo>
                  <a:lnTo>
                    <a:pt x="56" y="74"/>
                  </a:lnTo>
                  <a:lnTo>
                    <a:pt x="54" y="83"/>
                  </a:lnTo>
                  <a:lnTo>
                    <a:pt x="50" y="9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39" name="Freeform 442"/>
            <p:cNvSpPr>
              <a:spLocks/>
            </p:cNvSpPr>
            <p:nvPr/>
          </p:nvSpPr>
          <p:spPr bwMode="gray">
            <a:xfrm>
              <a:off x="5327056" y="3942789"/>
              <a:ext cx="42741" cy="50600"/>
            </a:xfrm>
            <a:custGeom>
              <a:avLst/>
              <a:gdLst>
                <a:gd name="T0" fmla="*/ 2147483647 w 17"/>
                <a:gd name="T1" fmla="*/ 2147483647 h 20"/>
                <a:gd name="T2" fmla="*/ 2147483647 w 17"/>
                <a:gd name="T3" fmla="*/ 2147483647 h 20"/>
                <a:gd name="T4" fmla="*/ 2147483647 w 17"/>
                <a:gd name="T5" fmla="*/ 0 h 20"/>
                <a:gd name="T6" fmla="*/ 2147483647 w 17"/>
                <a:gd name="T7" fmla="*/ 0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0 w 17"/>
                <a:gd name="T21" fmla="*/ 2147483647 h 20"/>
                <a:gd name="T22" fmla="*/ 2147483647 w 17"/>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0"/>
                <a:gd name="T38" fmla="*/ 17 w 17"/>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0">
                  <a:moveTo>
                    <a:pt x="2" y="7"/>
                  </a:moveTo>
                  <a:lnTo>
                    <a:pt x="6" y="5"/>
                  </a:lnTo>
                  <a:lnTo>
                    <a:pt x="9" y="0"/>
                  </a:lnTo>
                  <a:lnTo>
                    <a:pt x="12" y="0"/>
                  </a:lnTo>
                  <a:lnTo>
                    <a:pt x="15" y="2"/>
                  </a:lnTo>
                  <a:lnTo>
                    <a:pt x="17" y="7"/>
                  </a:lnTo>
                  <a:lnTo>
                    <a:pt x="9" y="11"/>
                  </a:lnTo>
                  <a:lnTo>
                    <a:pt x="15" y="16"/>
                  </a:lnTo>
                  <a:lnTo>
                    <a:pt x="9" y="20"/>
                  </a:lnTo>
                  <a:lnTo>
                    <a:pt x="4" y="19"/>
                  </a:lnTo>
                  <a:lnTo>
                    <a:pt x="0" y="15"/>
                  </a:lnTo>
                  <a:lnTo>
                    <a:pt x="2" y="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40" name="Freeform 443"/>
            <p:cNvSpPr>
              <a:spLocks/>
            </p:cNvSpPr>
            <p:nvPr/>
          </p:nvSpPr>
          <p:spPr bwMode="gray">
            <a:xfrm>
              <a:off x="5317747" y="3960307"/>
              <a:ext cx="221140" cy="342524"/>
            </a:xfrm>
            <a:custGeom>
              <a:avLst/>
              <a:gdLst>
                <a:gd name="T0" fmla="*/ 2147483647 w 91"/>
                <a:gd name="T1" fmla="*/ 2147483647 h 135"/>
                <a:gd name="T2" fmla="*/ 0 w 91"/>
                <a:gd name="T3" fmla="*/ 2147483647 h 135"/>
                <a:gd name="T4" fmla="*/ 0 w 91"/>
                <a:gd name="T5" fmla="*/ 2147483647 h 135"/>
                <a:gd name="T6" fmla="*/ 2147483647 w 91"/>
                <a:gd name="T7" fmla="*/ 2147483647 h 135"/>
                <a:gd name="T8" fmla="*/ 2147483647 w 91"/>
                <a:gd name="T9" fmla="*/ 2147483647 h 135"/>
                <a:gd name="T10" fmla="*/ 2147483647 w 91"/>
                <a:gd name="T11" fmla="*/ 2147483647 h 135"/>
                <a:gd name="T12" fmla="*/ 2147483647 w 91"/>
                <a:gd name="T13" fmla="*/ 2147483647 h 135"/>
                <a:gd name="T14" fmla="*/ 2147483647 w 91"/>
                <a:gd name="T15" fmla="*/ 2147483647 h 135"/>
                <a:gd name="T16" fmla="*/ 2147483647 w 91"/>
                <a:gd name="T17" fmla="*/ 2147483647 h 135"/>
                <a:gd name="T18" fmla="*/ 2147483647 w 91"/>
                <a:gd name="T19" fmla="*/ 2147483647 h 135"/>
                <a:gd name="T20" fmla="*/ 2147483647 w 91"/>
                <a:gd name="T21" fmla="*/ 2147483647 h 135"/>
                <a:gd name="T22" fmla="*/ 2147483647 w 91"/>
                <a:gd name="T23" fmla="*/ 2147483647 h 135"/>
                <a:gd name="T24" fmla="*/ 2147483647 w 91"/>
                <a:gd name="T25" fmla="*/ 2147483647 h 135"/>
                <a:gd name="T26" fmla="*/ 2147483647 w 91"/>
                <a:gd name="T27" fmla="*/ 2147483647 h 135"/>
                <a:gd name="T28" fmla="*/ 2147483647 w 91"/>
                <a:gd name="T29" fmla="*/ 2147483647 h 135"/>
                <a:gd name="T30" fmla="*/ 2147483647 w 91"/>
                <a:gd name="T31" fmla="*/ 2147483647 h 135"/>
                <a:gd name="T32" fmla="*/ 2147483647 w 91"/>
                <a:gd name="T33" fmla="*/ 2147483647 h 135"/>
                <a:gd name="T34" fmla="*/ 2147483647 w 91"/>
                <a:gd name="T35" fmla="*/ 2147483647 h 135"/>
                <a:gd name="T36" fmla="*/ 2147483647 w 91"/>
                <a:gd name="T37" fmla="*/ 2147483647 h 135"/>
                <a:gd name="T38" fmla="*/ 2147483647 w 91"/>
                <a:gd name="T39" fmla="*/ 2147483647 h 135"/>
                <a:gd name="T40" fmla="*/ 2147483647 w 91"/>
                <a:gd name="T41" fmla="*/ 2147483647 h 135"/>
                <a:gd name="T42" fmla="*/ 2147483647 w 91"/>
                <a:gd name="T43" fmla="*/ 2147483647 h 135"/>
                <a:gd name="T44" fmla="*/ 2147483647 w 91"/>
                <a:gd name="T45" fmla="*/ 2147483647 h 135"/>
                <a:gd name="T46" fmla="*/ 2147483647 w 91"/>
                <a:gd name="T47" fmla="*/ 0 h 135"/>
                <a:gd name="T48" fmla="*/ 2147483647 w 91"/>
                <a:gd name="T49" fmla="*/ 0 h 135"/>
                <a:gd name="T50" fmla="*/ 2147483647 w 91"/>
                <a:gd name="T51" fmla="*/ 2147483647 h 135"/>
                <a:gd name="T52" fmla="*/ 2147483647 w 91"/>
                <a:gd name="T53" fmla="*/ 2147483647 h 135"/>
                <a:gd name="T54" fmla="*/ 2147483647 w 91"/>
                <a:gd name="T55" fmla="*/ 2147483647 h 135"/>
                <a:gd name="T56" fmla="*/ 2147483647 w 91"/>
                <a:gd name="T57" fmla="*/ 2147483647 h 135"/>
                <a:gd name="T58" fmla="*/ 2147483647 w 91"/>
                <a:gd name="T59" fmla="*/ 2147483647 h 135"/>
                <a:gd name="T60" fmla="*/ 2147483647 w 91"/>
                <a:gd name="T61" fmla="*/ 2147483647 h 135"/>
                <a:gd name="T62" fmla="*/ 2147483647 w 91"/>
                <a:gd name="T63" fmla="*/ 2147483647 h 135"/>
                <a:gd name="T64" fmla="*/ 2147483647 w 91"/>
                <a:gd name="T65" fmla="*/ 2147483647 h 135"/>
                <a:gd name="T66" fmla="*/ 2147483647 w 91"/>
                <a:gd name="T67" fmla="*/ 2147483647 h 135"/>
                <a:gd name="T68" fmla="*/ 2147483647 w 91"/>
                <a:gd name="T69" fmla="*/ 2147483647 h 135"/>
                <a:gd name="T70" fmla="*/ 2147483647 w 91"/>
                <a:gd name="T71" fmla="*/ 2147483647 h 135"/>
                <a:gd name="T72" fmla="*/ 2147483647 w 91"/>
                <a:gd name="T73" fmla="*/ 2147483647 h 135"/>
                <a:gd name="T74" fmla="*/ 2147483647 w 91"/>
                <a:gd name="T75" fmla="*/ 2147483647 h 135"/>
                <a:gd name="T76" fmla="*/ 2147483647 w 91"/>
                <a:gd name="T77" fmla="*/ 2147483647 h 1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1"/>
                <a:gd name="T118" fmla="*/ 0 h 135"/>
                <a:gd name="T119" fmla="*/ 91 w 91"/>
                <a:gd name="T120" fmla="*/ 135 h 1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1" h="135">
                  <a:moveTo>
                    <a:pt x="5" y="135"/>
                  </a:moveTo>
                  <a:lnTo>
                    <a:pt x="0" y="131"/>
                  </a:lnTo>
                  <a:lnTo>
                    <a:pt x="0" y="88"/>
                  </a:lnTo>
                  <a:lnTo>
                    <a:pt x="6" y="82"/>
                  </a:lnTo>
                  <a:lnTo>
                    <a:pt x="13" y="77"/>
                  </a:lnTo>
                  <a:lnTo>
                    <a:pt x="32" y="72"/>
                  </a:lnTo>
                  <a:lnTo>
                    <a:pt x="63" y="47"/>
                  </a:lnTo>
                  <a:lnTo>
                    <a:pt x="66" y="39"/>
                  </a:lnTo>
                  <a:lnTo>
                    <a:pt x="57" y="40"/>
                  </a:lnTo>
                  <a:lnTo>
                    <a:pt x="35" y="36"/>
                  </a:lnTo>
                  <a:lnTo>
                    <a:pt x="25" y="31"/>
                  </a:lnTo>
                  <a:lnTo>
                    <a:pt x="20" y="30"/>
                  </a:lnTo>
                  <a:lnTo>
                    <a:pt x="14" y="22"/>
                  </a:lnTo>
                  <a:lnTo>
                    <a:pt x="13" y="13"/>
                  </a:lnTo>
                  <a:lnTo>
                    <a:pt x="19" y="9"/>
                  </a:lnTo>
                  <a:lnTo>
                    <a:pt x="27" y="17"/>
                  </a:lnTo>
                  <a:lnTo>
                    <a:pt x="32" y="18"/>
                  </a:lnTo>
                  <a:lnTo>
                    <a:pt x="37" y="16"/>
                  </a:lnTo>
                  <a:lnTo>
                    <a:pt x="50" y="13"/>
                  </a:lnTo>
                  <a:lnTo>
                    <a:pt x="57" y="10"/>
                  </a:lnTo>
                  <a:lnTo>
                    <a:pt x="66" y="10"/>
                  </a:lnTo>
                  <a:lnTo>
                    <a:pt x="68" y="8"/>
                  </a:lnTo>
                  <a:lnTo>
                    <a:pt x="81" y="4"/>
                  </a:lnTo>
                  <a:lnTo>
                    <a:pt x="86" y="0"/>
                  </a:lnTo>
                  <a:lnTo>
                    <a:pt x="89" y="0"/>
                  </a:lnTo>
                  <a:lnTo>
                    <a:pt x="91" y="4"/>
                  </a:lnTo>
                  <a:lnTo>
                    <a:pt x="90" y="21"/>
                  </a:lnTo>
                  <a:lnTo>
                    <a:pt x="87" y="34"/>
                  </a:lnTo>
                  <a:lnTo>
                    <a:pt x="75" y="51"/>
                  </a:lnTo>
                  <a:lnTo>
                    <a:pt x="73" y="56"/>
                  </a:lnTo>
                  <a:lnTo>
                    <a:pt x="70" y="64"/>
                  </a:lnTo>
                  <a:lnTo>
                    <a:pt x="66" y="71"/>
                  </a:lnTo>
                  <a:lnTo>
                    <a:pt x="56" y="85"/>
                  </a:lnTo>
                  <a:lnTo>
                    <a:pt x="49" y="94"/>
                  </a:lnTo>
                  <a:lnTo>
                    <a:pt x="40" y="99"/>
                  </a:lnTo>
                  <a:lnTo>
                    <a:pt x="29" y="108"/>
                  </a:lnTo>
                  <a:lnTo>
                    <a:pt x="19" y="117"/>
                  </a:lnTo>
                  <a:lnTo>
                    <a:pt x="14" y="124"/>
                  </a:lnTo>
                  <a:lnTo>
                    <a:pt x="5" y="13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42" name="Freeform 446"/>
            <p:cNvSpPr>
              <a:spLocks/>
            </p:cNvSpPr>
            <p:nvPr/>
          </p:nvSpPr>
          <p:spPr bwMode="gray">
            <a:xfrm>
              <a:off x="7562609" y="4328128"/>
              <a:ext cx="224857" cy="208240"/>
            </a:xfrm>
            <a:custGeom>
              <a:avLst/>
              <a:gdLst>
                <a:gd name="T0" fmla="*/ 2147483647 w 93"/>
                <a:gd name="T1" fmla="*/ 0 h 82"/>
                <a:gd name="T2" fmla="*/ 2147483647 w 93"/>
                <a:gd name="T3" fmla="*/ 2147483647 h 82"/>
                <a:gd name="T4" fmla="*/ 2147483647 w 93"/>
                <a:gd name="T5" fmla="*/ 2147483647 h 82"/>
                <a:gd name="T6" fmla="*/ 2147483647 w 93"/>
                <a:gd name="T7" fmla="*/ 2147483647 h 82"/>
                <a:gd name="T8" fmla="*/ 2147483647 w 93"/>
                <a:gd name="T9" fmla="*/ 2147483647 h 82"/>
                <a:gd name="T10" fmla="*/ 2147483647 w 93"/>
                <a:gd name="T11" fmla="*/ 2147483647 h 82"/>
                <a:gd name="T12" fmla="*/ 2147483647 w 93"/>
                <a:gd name="T13" fmla="*/ 2147483647 h 82"/>
                <a:gd name="T14" fmla="*/ 2147483647 w 93"/>
                <a:gd name="T15" fmla="*/ 2147483647 h 82"/>
                <a:gd name="T16" fmla="*/ 2147483647 w 93"/>
                <a:gd name="T17" fmla="*/ 2147483647 h 82"/>
                <a:gd name="T18" fmla="*/ 2147483647 w 93"/>
                <a:gd name="T19" fmla="*/ 2147483647 h 82"/>
                <a:gd name="T20" fmla="*/ 2147483647 w 93"/>
                <a:gd name="T21" fmla="*/ 2147483647 h 82"/>
                <a:gd name="T22" fmla="*/ 2147483647 w 93"/>
                <a:gd name="T23" fmla="*/ 2147483647 h 82"/>
                <a:gd name="T24" fmla="*/ 2147483647 w 93"/>
                <a:gd name="T25" fmla="*/ 2147483647 h 82"/>
                <a:gd name="T26" fmla="*/ 2147483647 w 93"/>
                <a:gd name="T27" fmla="*/ 2147483647 h 82"/>
                <a:gd name="T28" fmla="*/ 2147483647 w 93"/>
                <a:gd name="T29" fmla="*/ 2147483647 h 82"/>
                <a:gd name="T30" fmla="*/ 2147483647 w 93"/>
                <a:gd name="T31" fmla="*/ 2147483647 h 82"/>
                <a:gd name="T32" fmla="*/ 2147483647 w 93"/>
                <a:gd name="T33" fmla="*/ 2147483647 h 82"/>
                <a:gd name="T34" fmla="*/ 2147483647 w 93"/>
                <a:gd name="T35" fmla="*/ 2147483647 h 82"/>
                <a:gd name="T36" fmla="*/ 2147483647 w 93"/>
                <a:gd name="T37" fmla="*/ 2147483647 h 82"/>
                <a:gd name="T38" fmla="*/ 2147483647 w 93"/>
                <a:gd name="T39" fmla="*/ 2147483647 h 82"/>
                <a:gd name="T40" fmla="*/ 2147483647 w 93"/>
                <a:gd name="T41" fmla="*/ 2147483647 h 82"/>
                <a:gd name="T42" fmla="*/ 2147483647 w 93"/>
                <a:gd name="T43" fmla="*/ 2147483647 h 82"/>
                <a:gd name="T44" fmla="*/ 2147483647 w 93"/>
                <a:gd name="T45" fmla="*/ 2147483647 h 82"/>
                <a:gd name="T46" fmla="*/ 2147483647 w 93"/>
                <a:gd name="T47" fmla="*/ 2147483647 h 82"/>
                <a:gd name="T48" fmla="*/ 2147483647 w 93"/>
                <a:gd name="T49" fmla="*/ 2147483647 h 82"/>
                <a:gd name="T50" fmla="*/ 2147483647 w 93"/>
                <a:gd name="T51" fmla="*/ 2147483647 h 82"/>
                <a:gd name="T52" fmla="*/ 2147483647 w 93"/>
                <a:gd name="T53" fmla="*/ 2147483647 h 82"/>
                <a:gd name="T54" fmla="*/ 2147483647 w 93"/>
                <a:gd name="T55" fmla="*/ 2147483647 h 82"/>
                <a:gd name="T56" fmla="*/ 2147483647 w 93"/>
                <a:gd name="T57" fmla="*/ 2147483647 h 82"/>
                <a:gd name="T58" fmla="*/ 2147483647 w 93"/>
                <a:gd name="T59" fmla="*/ 2147483647 h 82"/>
                <a:gd name="T60" fmla="*/ 2147483647 w 93"/>
                <a:gd name="T61" fmla="*/ 2147483647 h 82"/>
                <a:gd name="T62" fmla="*/ 2147483647 w 93"/>
                <a:gd name="T63" fmla="*/ 2147483647 h 82"/>
                <a:gd name="T64" fmla="*/ 2147483647 w 93"/>
                <a:gd name="T65" fmla="*/ 2147483647 h 82"/>
                <a:gd name="T66" fmla="*/ 2147483647 w 93"/>
                <a:gd name="T67" fmla="*/ 2147483647 h 82"/>
                <a:gd name="T68" fmla="*/ 2147483647 w 93"/>
                <a:gd name="T69" fmla="*/ 2147483647 h 82"/>
                <a:gd name="T70" fmla="*/ 2147483647 w 93"/>
                <a:gd name="T71" fmla="*/ 2147483647 h 82"/>
                <a:gd name="T72" fmla="*/ 2147483647 w 93"/>
                <a:gd name="T73" fmla="*/ 2147483647 h 82"/>
                <a:gd name="T74" fmla="*/ 2147483647 w 93"/>
                <a:gd name="T75" fmla="*/ 2147483647 h 82"/>
                <a:gd name="T76" fmla="*/ 0 w 93"/>
                <a:gd name="T77" fmla="*/ 2147483647 h 82"/>
                <a:gd name="T78" fmla="*/ 2147483647 w 93"/>
                <a:gd name="T79" fmla="*/ 2147483647 h 82"/>
                <a:gd name="T80" fmla="*/ 2147483647 w 93"/>
                <a:gd name="T81" fmla="*/ 0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3"/>
                <a:gd name="T124" fmla="*/ 0 h 82"/>
                <a:gd name="T125" fmla="*/ 93 w 93"/>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3" h="82">
                  <a:moveTo>
                    <a:pt x="3" y="0"/>
                  </a:moveTo>
                  <a:lnTo>
                    <a:pt x="12" y="4"/>
                  </a:lnTo>
                  <a:lnTo>
                    <a:pt x="26" y="10"/>
                  </a:lnTo>
                  <a:lnTo>
                    <a:pt x="32" y="12"/>
                  </a:lnTo>
                  <a:lnTo>
                    <a:pt x="40" y="19"/>
                  </a:lnTo>
                  <a:lnTo>
                    <a:pt x="46" y="22"/>
                  </a:lnTo>
                  <a:lnTo>
                    <a:pt x="47" y="30"/>
                  </a:lnTo>
                  <a:lnTo>
                    <a:pt x="62" y="37"/>
                  </a:lnTo>
                  <a:lnTo>
                    <a:pt x="65" y="39"/>
                  </a:lnTo>
                  <a:lnTo>
                    <a:pt x="64" y="43"/>
                  </a:lnTo>
                  <a:lnTo>
                    <a:pt x="59" y="44"/>
                  </a:lnTo>
                  <a:lnTo>
                    <a:pt x="59" y="47"/>
                  </a:lnTo>
                  <a:lnTo>
                    <a:pt x="63" y="54"/>
                  </a:lnTo>
                  <a:lnTo>
                    <a:pt x="69" y="54"/>
                  </a:lnTo>
                  <a:lnTo>
                    <a:pt x="69" y="59"/>
                  </a:lnTo>
                  <a:lnTo>
                    <a:pt x="73" y="67"/>
                  </a:lnTo>
                  <a:lnTo>
                    <a:pt x="80" y="69"/>
                  </a:lnTo>
                  <a:lnTo>
                    <a:pt x="91" y="77"/>
                  </a:lnTo>
                  <a:lnTo>
                    <a:pt x="93" y="81"/>
                  </a:lnTo>
                  <a:lnTo>
                    <a:pt x="90" y="82"/>
                  </a:lnTo>
                  <a:lnTo>
                    <a:pt x="83" y="79"/>
                  </a:lnTo>
                  <a:lnTo>
                    <a:pt x="75" y="77"/>
                  </a:lnTo>
                  <a:lnTo>
                    <a:pt x="66" y="77"/>
                  </a:lnTo>
                  <a:lnTo>
                    <a:pt x="61" y="73"/>
                  </a:lnTo>
                  <a:lnTo>
                    <a:pt x="59" y="67"/>
                  </a:lnTo>
                  <a:lnTo>
                    <a:pt x="54" y="64"/>
                  </a:lnTo>
                  <a:lnTo>
                    <a:pt x="51" y="57"/>
                  </a:lnTo>
                  <a:lnTo>
                    <a:pt x="46" y="56"/>
                  </a:lnTo>
                  <a:lnTo>
                    <a:pt x="36" y="51"/>
                  </a:lnTo>
                  <a:lnTo>
                    <a:pt x="30" y="52"/>
                  </a:lnTo>
                  <a:lnTo>
                    <a:pt x="31" y="58"/>
                  </a:lnTo>
                  <a:lnTo>
                    <a:pt x="23" y="58"/>
                  </a:lnTo>
                  <a:lnTo>
                    <a:pt x="22" y="60"/>
                  </a:lnTo>
                  <a:lnTo>
                    <a:pt x="27" y="65"/>
                  </a:lnTo>
                  <a:lnTo>
                    <a:pt x="23" y="68"/>
                  </a:lnTo>
                  <a:lnTo>
                    <a:pt x="6" y="68"/>
                  </a:lnTo>
                  <a:lnTo>
                    <a:pt x="4" y="47"/>
                  </a:lnTo>
                  <a:lnTo>
                    <a:pt x="2" y="43"/>
                  </a:lnTo>
                  <a:lnTo>
                    <a:pt x="0" y="39"/>
                  </a:lnTo>
                  <a:lnTo>
                    <a:pt x="4" y="35"/>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43" name="Freeform 447"/>
            <p:cNvSpPr>
              <a:spLocks/>
            </p:cNvSpPr>
            <p:nvPr/>
          </p:nvSpPr>
          <p:spPr bwMode="gray">
            <a:xfrm>
              <a:off x="7731700" y="4365115"/>
              <a:ext cx="89199" cy="56439"/>
            </a:xfrm>
            <a:custGeom>
              <a:avLst/>
              <a:gdLst>
                <a:gd name="T0" fmla="*/ 2147483647 w 37"/>
                <a:gd name="T1" fmla="*/ 2147483647 h 22"/>
                <a:gd name="T2" fmla="*/ 2147483647 w 37"/>
                <a:gd name="T3" fmla="*/ 2147483647 h 22"/>
                <a:gd name="T4" fmla="*/ 2147483647 w 37"/>
                <a:gd name="T5" fmla="*/ 2147483647 h 22"/>
                <a:gd name="T6" fmla="*/ 2147483647 w 37"/>
                <a:gd name="T7" fmla="*/ 2147483647 h 22"/>
                <a:gd name="T8" fmla="*/ 2147483647 w 37"/>
                <a:gd name="T9" fmla="*/ 2147483647 h 22"/>
                <a:gd name="T10" fmla="*/ 2147483647 w 37"/>
                <a:gd name="T11" fmla="*/ 2147483647 h 22"/>
                <a:gd name="T12" fmla="*/ 2147483647 w 37"/>
                <a:gd name="T13" fmla="*/ 2147483647 h 22"/>
                <a:gd name="T14" fmla="*/ 2147483647 w 37"/>
                <a:gd name="T15" fmla="*/ 2147483647 h 22"/>
                <a:gd name="T16" fmla="*/ 0 w 37"/>
                <a:gd name="T17" fmla="*/ 2147483647 h 22"/>
                <a:gd name="T18" fmla="*/ 2147483647 w 37"/>
                <a:gd name="T19" fmla="*/ 2147483647 h 22"/>
                <a:gd name="T20" fmla="*/ 2147483647 w 37"/>
                <a:gd name="T21" fmla="*/ 2147483647 h 22"/>
                <a:gd name="T22" fmla="*/ 2147483647 w 37"/>
                <a:gd name="T23" fmla="*/ 2147483647 h 22"/>
                <a:gd name="T24" fmla="*/ 2147483647 w 37"/>
                <a:gd name="T25" fmla="*/ 2147483647 h 22"/>
                <a:gd name="T26" fmla="*/ 2147483647 w 37"/>
                <a:gd name="T27" fmla="*/ 2147483647 h 22"/>
                <a:gd name="T28" fmla="*/ 2147483647 w 37"/>
                <a:gd name="T29" fmla="*/ 2147483647 h 22"/>
                <a:gd name="T30" fmla="*/ 2147483647 w 37"/>
                <a:gd name="T31" fmla="*/ 2147483647 h 22"/>
                <a:gd name="T32" fmla="*/ 2147483647 w 37"/>
                <a:gd name="T33" fmla="*/ 0 h 22"/>
                <a:gd name="T34" fmla="*/ 2147483647 w 37"/>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2"/>
                <a:gd name="T56" fmla="*/ 37 w 37"/>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2">
                  <a:moveTo>
                    <a:pt x="31" y="2"/>
                  </a:moveTo>
                  <a:lnTo>
                    <a:pt x="31" y="7"/>
                  </a:lnTo>
                  <a:lnTo>
                    <a:pt x="22" y="15"/>
                  </a:lnTo>
                  <a:lnTo>
                    <a:pt x="13" y="15"/>
                  </a:lnTo>
                  <a:lnTo>
                    <a:pt x="11" y="15"/>
                  </a:lnTo>
                  <a:lnTo>
                    <a:pt x="6" y="14"/>
                  </a:lnTo>
                  <a:lnTo>
                    <a:pt x="4" y="13"/>
                  </a:lnTo>
                  <a:lnTo>
                    <a:pt x="2" y="13"/>
                  </a:lnTo>
                  <a:lnTo>
                    <a:pt x="0" y="13"/>
                  </a:lnTo>
                  <a:lnTo>
                    <a:pt x="1" y="17"/>
                  </a:lnTo>
                  <a:lnTo>
                    <a:pt x="8" y="22"/>
                  </a:lnTo>
                  <a:lnTo>
                    <a:pt x="18" y="21"/>
                  </a:lnTo>
                  <a:lnTo>
                    <a:pt x="34" y="14"/>
                  </a:lnTo>
                  <a:lnTo>
                    <a:pt x="36" y="15"/>
                  </a:lnTo>
                  <a:lnTo>
                    <a:pt x="36" y="6"/>
                  </a:lnTo>
                  <a:lnTo>
                    <a:pt x="37" y="4"/>
                  </a:lnTo>
                  <a:lnTo>
                    <a:pt x="34" y="0"/>
                  </a:lnTo>
                  <a:lnTo>
                    <a:pt x="31"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44" name="Freeform 448"/>
            <p:cNvSpPr>
              <a:spLocks/>
            </p:cNvSpPr>
            <p:nvPr/>
          </p:nvSpPr>
          <p:spPr bwMode="gray">
            <a:xfrm>
              <a:off x="7770735" y="4320347"/>
              <a:ext cx="66899" cy="60332"/>
            </a:xfrm>
            <a:custGeom>
              <a:avLst/>
              <a:gdLst>
                <a:gd name="T0" fmla="*/ 2147483647 w 28"/>
                <a:gd name="T1" fmla="*/ 0 h 24"/>
                <a:gd name="T2" fmla="*/ 2147483647 w 28"/>
                <a:gd name="T3" fmla="*/ 2147483647 h 24"/>
                <a:gd name="T4" fmla="*/ 2147483647 w 28"/>
                <a:gd name="T5" fmla="*/ 2147483647 h 24"/>
                <a:gd name="T6" fmla="*/ 2147483647 w 28"/>
                <a:gd name="T7" fmla="*/ 2147483647 h 24"/>
                <a:gd name="T8" fmla="*/ 2147483647 w 28"/>
                <a:gd name="T9" fmla="*/ 2147483647 h 24"/>
                <a:gd name="T10" fmla="*/ 2147483647 w 28"/>
                <a:gd name="T11" fmla="*/ 2147483647 h 24"/>
                <a:gd name="T12" fmla="*/ 2147483647 w 28"/>
                <a:gd name="T13" fmla="*/ 2147483647 h 24"/>
                <a:gd name="T14" fmla="*/ 2147483647 w 28"/>
                <a:gd name="T15" fmla="*/ 2147483647 h 24"/>
                <a:gd name="T16" fmla="*/ 2147483647 w 28"/>
                <a:gd name="T17" fmla="*/ 2147483647 h 24"/>
                <a:gd name="T18" fmla="*/ 2147483647 w 28"/>
                <a:gd name="T19" fmla="*/ 2147483647 h 24"/>
                <a:gd name="T20" fmla="*/ 2147483647 w 28"/>
                <a:gd name="T21" fmla="*/ 2147483647 h 24"/>
                <a:gd name="T22" fmla="*/ 2147483647 w 28"/>
                <a:gd name="T23" fmla="*/ 2147483647 h 24"/>
                <a:gd name="T24" fmla="*/ 0 w 28"/>
                <a:gd name="T25" fmla="*/ 2147483647 h 24"/>
                <a:gd name="T26" fmla="*/ 0 w 28"/>
                <a:gd name="T27" fmla="*/ 0 h 24"/>
                <a:gd name="T28" fmla="*/ 2147483647 w 28"/>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4"/>
                <a:gd name="T47" fmla="*/ 28 w 2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4">
                  <a:moveTo>
                    <a:pt x="3" y="0"/>
                  </a:moveTo>
                  <a:lnTo>
                    <a:pt x="7" y="2"/>
                  </a:lnTo>
                  <a:lnTo>
                    <a:pt x="12" y="3"/>
                  </a:lnTo>
                  <a:lnTo>
                    <a:pt x="18" y="7"/>
                  </a:lnTo>
                  <a:lnTo>
                    <a:pt x="23" y="13"/>
                  </a:lnTo>
                  <a:lnTo>
                    <a:pt x="27" y="16"/>
                  </a:lnTo>
                  <a:lnTo>
                    <a:pt x="28" y="22"/>
                  </a:lnTo>
                  <a:lnTo>
                    <a:pt x="25" y="24"/>
                  </a:lnTo>
                  <a:lnTo>
                    <a:pt x="21" y="15"/>
                  </a:lnTo>
                  <a:lnTo>
                    <a:pt x="18" y="14"/>
                  </a:lnTo>
                  <a:lnTo>
                    <a:pt x="15" y="8"/>
                  </a:lnTo>
                  <a:lnTo>
                    <a:pt x="7" y="5"/>
                  </a:lnTo>
                  <a:lnTo>
                    <a:pt x="0" y="3"/>
                  </a:lnTo>
                  <a:lnTo>
                    <a:pt x="0" y="0"/>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52" name="Freeform 456"/>
            <p:cNvSpPr>
              <a:spLocks/>
            </p:cNvSpPr>
            <p:nvPr/>
          </p:nvSpPr>
          <p:spPr bwMode="gray">
            <a:xfrm>
              <a:off x="7787465" y="4511067"/>
              <a:ext cx="9291" cy="17516"/>
            </a:xfrm>
            <a:custGeom>
              <a:avLst/>
              <a:gdLst>
                <a:gd name="T0" fmla="*/ 0 w 4"/>
                <a:gd name="T1" fmla="*/ 2147483647 h 7"/>
                <a:gd name="T2" fmla="*/ 2147483647 w 4"/>
                <a:gd name="T3" fmla="*/ 2147483647 h 7"/>
                <a:gd name="T4" fmla="*/ 2147483647 w 4"/>
                <a:gd name="T5" fmla="*/ 2147483647 h 7"/>
                <a:gd name="T6" fmla="*/ 2147483647 w 4"/>
                <a:gd name="T7" fmla="*/ 2147483647 h 7"/>
                <a:gd name="T8" fmla="*/ 2147483647 w 4"/>
                <a:gd name="T9" fmla="*/ 2147483647 h 7"/>
                <a:gd name="T10" fmla="*/ 2147483647 w 4"/>
                <a:gd name="T11" fmla="*/ 0 h 7"/>
                <a:gd name="T12" fmla="*/ 0 w 4"/>
                <a:gd name="T13" fmla="*/ 2147483647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0" y="2"/>
                  </a:moveTo>
                  <a:lnTo>
                    <a:pt x="1" y="4"/>
                  </a:lnTo>
                  <a:lnTo>
                    <a:pt x="2" y="7"/>
                  </a:lnTo>
                  <a:lnTo>
                    <a:pt x="4" y="7"/>
                  </a:lnTo>
                  <a:lnTo>
                    <a:pt x="4" y="4"/>
                  </a:lnTo>
                  <a:lnTo>
                    <a:pt x="1" y="0"/>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63" name="Freeform 467"/>
            <p:cNvSpPr>
              <a:spLocks/>
            </p:cNvSpPr>
            <p:nvPr/>
          </p:nvSpPr>
          <p:spPr bwMode="gray">
            <a:xfrm>
              <a:off x="8281777" y="5190279"/>
              <a:ext cx="128223" cy="227700"/>
            </a:xfrm>
            <a:custGeom>
              <a:avLst/>
              <a:gdLst>
                <a:gd name="T0" fmla="*/ 2147483647 w 53"/>
                <a:gd name="T1" fmla="*/ 2147483647 h 90"/>
                <a:gd name="T2" fmla="*/ 0 w 53"/>
                <a:gd name="T3" fmla="*/ 2147483647 h 90"/>
                <a:gd name="T4" fmla="*/ 0 w 53"/>
                <a:gd name="T5" fmla="*/ 0 h 90"/>
                <a:gd name="T6" fmla="*/ 2147483647 w 53"/>
                <a:gd name="T7" fmla="*/ 2147483647 h 90"/>
                <a:gd name="T8" fmla="*/ 2147483647 w 53"/>
                <a:gd name="T9" fmla="*/ 2147483647 h 90"/>
                <a:gd name="T10" fmla="*/ 2147483647 w 53"/>
                <a:gd name="T11" fmla="*/ 2147483647 h 90"/>
                <a:gd name="T12" fmla="*/ 2147483647 w 53"/>
                <a:gd name="T13" fmla="*/ 2147483647 h 90"/>
                <a:gd name="T14" fmla="*/ 2147483647 w 53"/>
                <a:gd name="T15" fmla="*/ 2147483647 h 90"/>
                <a:gd name="T16" fmla="*/ 2147483647 w 53"/>
                <a:gd name="T17" fmla="*/ 2147483647 h 90"/>
                <a:gd name="T18" fmla="*/ 2147483647 w 53"/>
                <a:gd name="T19" fmla="*/ 2147483647 h 90"/>
                <a:gd name="T20" fmla="*/ 2147483647 w 53"/>
                <a:gd name="T21" fmla="*/ 2147483647 h 90"/>
                <a:gd name="T22" fmla="*/ 2147483647 w 53"/>
                <a:gd name="T23" fmla="*/ 2147483647 h 90"/>
                <a:gd name="T24" fmla="*/ 2147483647 w 53"/>
                <a:gd name="T25" fmla="*/ 2147483647 h 90"/>
                <a:gd name="T26" fmla="*/ 2147483647 w 53"/>
                <a:gd name="T27" fmla="*/ 2147483647 h 90"/>
                <a:gd name="T28" fmla="*/ 2147483647 w 53"/>
                <a:gd name="T29" fmla="*/ 2147483647 h 90"/>
                <a:gd name="T30" fmla="*/ 2147483647 w 53"/>
                <a:gd name="T31" fmla="*/ 2147483647 h 90"/>
                <a:gd name="T32" fmla="*/ 2147483647 w 53"/>
                <a:gd name="T33" fmla="*/ 2147483647 h 90"/>
                <a:gd name="T34" fmla="*/ 2147483647 w 53"/>
                <a:gd name="T35" fmla="*/ 2147483647 h 90"/>
                <a:gd name="T36" fmla="*/ 2147483647 w 53"/>
                <a:gd name="T37" fmla="*/ 2147483647 h 90"/>
                <a:gd name="T38" fmla="*/ 2147483647 w 53"/>
                <a:gd name="T39" fmla="*/ 2147483647 h 90"/>
                <a:gd name="T40" fmla="*/ 2147483647 w 53"/>
                <a:gd name="T41" fmla="*/ 2147483647 h 90"/>
                <a:gd name="T42" fmla="*/ 2147483647 w 53"/>
                <a:gd name="T43" fmla="*/ 2147483647 h 90"/>
                <a:gd name="T44" fmla="*/ 2147483647 w 53"/>
                <a:gd name="T45" fmla="*/ 2147483647 h 90"/>
                <a:gd name="T46" fmla="*/ 2147483647 w 53"/>
                <a:gd name="T47" fmla="*/ 2147483647 h 90"/>
                <a:gd name="T48" fmla="*/ 2147483647 w 53"/>
                <a:gd name="T49" fmla="*/ 2147483647 h 90"/>
                <a:gd name="T50" fmla="*/ 2147483647 w 53"/>
                <a:gd name="T51" fmla="*/ 2147483647 h 90"/>
                <a:gd name="T52" fmla="*/ 2147483647 w 53"/>
                <a:gd name="T53" fmla="*/ 2147483647 h 90"/>
                <a:gd name="T54" fmla="*/ 2147483647 w 53"/>
                <a:gd name="T55" fmla="*/ 2147483647 h 90"/>
                <a:gd name="T56" fmla="*/ 2147483647 w 53"/>
                <a:gd name="T57" fmla="*/ 2147483647 h 90"/>
                <a:gd name="T58" fmla="*/ 2147483647 w 53"/>
                <a:gd name="T59" fmla="*/ 2147483647 h 90"/>
                <a:gd name="T60" fmla="*/ 2147483647 w 53"/>
                <a:gd name="T61" fmla="*/ 2147483647 h 90"/>
                <a:gd name="T62" fmla="*/ 2147483647 w 53"/>
                <a:gd name="T63" fmla="*/ 2147483647 h 90"/>
                <a:gd name="T64" fmla="*/ 2147483647 w 53"/>
                <a:gd name="T65" fmla="*/ 2147483647 h 90"/>
                <a:gd name="T66" fmla="*/ 2147483647 w 53"/>
                <a:gd name="T67" fmla="*/ 2147483647 h 90"/>
                <a:gd name="T68" fmla="*/ 2147483647 w 53"/>
                <a:gd name="T69" fmla="*/ 2147483647 h 90"/>
                <a:gd name="T70" fmla="*/ 2147483647 w 53"/>
                <a:gd name="T71" fmla="*/ 2147483647 h 90"/>
                <a:gd name="T72" fmla="*/ 2147483647 w 53"/>
                <a:gd name="T73" fmla="*/ 2147483647 h 90"/>
                <a:gd name="T74" fmla="*/ 2147483647 w 53"/>
                <a:gd name="T75" fmla="*/ 2147483647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90"/>
                <a:gd name="T116" fmla="*/ 53 w 53"/>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90">
                  <a:moveTo>
                    <a:pt x="3" y="10"/>
                  </a:moveTo>
                  <a:lnTo>
                    <a:pt x="0" y="5"/>
                  </a:lnTo>
                  <a:lnTo>
                    <a:pt x="0" y="0"/>
                  </a:lnTo>
                  <a:lnTo>
                    <a:pt x="10" y="10"/>
                  </a:lnTo>
                  <a:lnTo>
                    <a:pt x="13" y="10"/>
                  </a:lnTo>
                  <a:lnTo>
                    <a:pt x="17" y="15"/>
                  </a:lnTo>
                  <a:lnTo>
                    <a:pt x="17" y="20"/>
                  </a:lnTo>
                  <a:lnTo>
                    <a:pt x="21" y="29"/>
                  </a:lnTo>
                  <a:lnTo>
                    <a:pt x="24" y="32"/>
                  </a:lnTo>
                  <a:lnTo>
                    <a:pt x="26" y="30"/>
                  </a:lnTo>
                  <a:lnTo>
                    <a:pt x="25" y="25"/>
                  </a:lnTo>
                  <a:lnTo>
                    <a:pt x="29" y="30"/>
                  </a:lnTo>
                  <a:lnTo>
                    <a:pt x="31" y="39"/>
                  </a:lnTo>
                  <a:lnTo>
                    <a:pt x="38" y="44"/>
                  </a:lnTo>
                  <a:lnTo>
                    <a:pt x="45" y="42"/>
                  </a:lnTo>
                  <a:lnTo>
                    <a:pt x="47" y="37"/>
                  </a:lnTo>
                  <a:lnTo>
                    <a:pt x="53" y="35"/>
                  </a:lnTo>
                  <a:lnTo>
                    <a:pt x="53" y="44"/>
                  </a:lnTo>
                  <a:lnTo>
                    <a:pt x="50" y="48"/>
                  </a:lnTo>
                  <a:lnTo>
                    <a:pt x="49" y="61"/>
                  </a:lnTo>
                  <a:lnTo>
                    <a:pt x="44" y="59"/>
                  </a:lnTo>
                  <a:lnTo>
                    <a:pt x="38" y="59"/>
                  </a:lnTo>
                  <a:lnTo>
                    <a:pt x="38" y="61"/>
                  </a:lnTo>
                  <a:lnTo>
                    <a:pt x="40" y="66"/>
                  </a:lnTo>
                  <a:lnTo>
                    <a:pt x="36" y="70"/>
                  </a:lnTo>
                  <a:lnTo>
                    <a:pt x="28" y="88"/>
                  </a:lnTo>
                  <a:lnTo>
                    <a:pt x="23" y="90"/>
                  </a:lnTo>
                  <a:lnTo>
                    <a:pt x="17" y="87"/>
                  </a:lnTo>
                  <a:lnTo>
                    <a:pt x="22" y="81"/>
                  </a:lnTo>
                  <a:lnTo>
                    <a:pt x="23" y="74"/>
                  </a:lnTo>
                  <a:lnTo>
                    <a:pt x="17" y="66"/>
                  </a:lnTo>
                  <a:lnTo>
                    <a:pt x="10" y="64"/>
                  </a:lnTo>
                  <a:lnTo>
                    <a:pt x="10" y="59"/>
                  </a:lnTo>
                  <a:lnTo>
                    <a:pt x="18" y="57"/>
                  </a:lnTo>
                  <a:lnTo>
                    <a:pt x="20" y="48"/>
                  </a:lnTo>
                  <a:lnTo>
                    <a:pt x="17" y="33"/>
                  </a:lnTo>
                  <a:lnTo>
                    <a:pt x="13" y="25"/>
                  </a:lnTo>
                  <a:lnTo>
                    <a:pt x="3" y="1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64" name="Freeform 468"/>
            <p:cNvSpPr>
              <a:spLocks/>
            </p:cNvSpPr>
            <p:nvPr/>
          </p:nvSpPr>
          <p:spPr bwMode="gray">
            <a:xfrm>
              <a:off x="8146104" y="5390732"/>
              <a:ext cx="163532" cy="206293"/>
            </a:xfrm>
            <a:custGeom>
              <a:avLst/>
              <a:gdLst>
                <a:gd name="T0" fmla="*/ 2147483647 w 68"/>
                <a:gd name="T1" fmla="*/ 2147483647 h 81"/>
                <a:gd name="T2" fmla="*/ 2147483647 w 68"/>
                <a:gd name="T3" fmla="*/ 2147483647 h 81"/>
                <a:gd name="T4" fmla="*/ 2147483647 w 68"/>
                <a:gd name="T5" fmla="*/ 2147483647 h 81"/>
                <a:gd name="T6" fmla="*/ 2147483647 w 68"/>
                <a:gd name="T7" fmla="*/ 2147483647 h 81"/>
                <a:gd name="T8" fmla="*/ 2147483647 w 68"/>
                <a:gd name="T9" fmla="*/ 2147483647 h 81"/>
                <a:gd name="T10" fmla="*/ 2147483647 w 68"/>
                <a:gd name="T11" fmla="*/ 2147483647 h 81"/>
                <a:gd name="T12" fmla="*/ 2147483647 w 68"/>
                <a:gd name="T13" fmla="*/ 2147483647 h 81"/>
                <a:gd name="T14" fmla="*/ 2147483647 w 68"/>
                <a:gd name="T15" fmla="*/ 2147483647 h 81"/>
                <a:gd name="T16" fmla="*/ 2147483647 w 68"/>
                <a:gd name="T17" fmla="*/ 2147483647 h 81"/>
                <a:gd name="T18" fmla="*/ 2147483647 w 68"/>
                <a:gd name="T19" fmla="*/ 2147483647 h 81"/>
                <a:gd name="T20" fmla="*/ 2147483647 w 68"/>
                <a:gd name="T21" fmla="*/ 2147483647 h 81"/>
                <a:gd name="T22" fmla="*/ 2147483647 w 68"/>
                <a:gd name="T23" fmla="*/ 2147483647 h 81"/>
                <a:gd name="T24" fmla="*/ 2147483647 w 68"/>
                <a:gd name="T25" fmla="*/ 2147483647 h 81"/>
                <a:gd name="T26" fmla="*/ 2147483647 w 68"/>
                <a:gd name="T27" fmla="*/ 2147483647 h 81"/>
                <a:gd name="T28" fmla="*/ 2147483647 w 68"/>
                <a:gd name="T29" fmla="*/ 2147483647 h 81"/>
                <a:gd name="T30" fmla="*/ 0 w 68"/>
                <a:gd name="T31" fmla="*/ 2147483647 h 81"/>
                <a:gd name="T32" fmla="*/ 2147483647 w 68"/>
                <a:gd name="T33" fmla="*/ 2147483647 h 81"/>
                <a:gd name="T34" fmla="*/ 2147483647 w 68"/>
                <a:gd name="T35" fmla="*/ 2147483647 h 81"/>
                <a:gd name="T36" fmla="*/ 2147483647 w 68"/>
                <a:gd name="T37" fmla="*/ 2147483647 h 81"/>
                <a:gd name="T38" fmla="*/ 2147483647 w 68"/>
                <a:gd name="T39" fmla="*/ 2147483647 h 81"/>
                <a:gd name="T40" fmla="*/ 2147483647 w 68"/>
                <a:gd name="T41" fmla="*/ 2147483647 h 81"/>
                <a:gd name="T42" fmla="*/ 2147483647 w 68"/>
                <a:gd name="T43" fmla="*/ 2147483647 h 81"/>
                <a:gd name="T44" fmla="*/ 2147483647 w 68"/>
                <a:gd name="T45" fmla="*/ 2147483647 h 81"/>
                <a:gd name="T46" fmla="*/ 2147483647 w 68"/>
                <a:gd name="T47" fmla="*/ 2147483647 h 81"/>
                <a:gd name="T48" fmla="*/ 2147483647 w 68"/>
                <a:gd name="T49" fmla="*/ 2147483647 h 81"/>
                <a:gd name="T50" fmla="*/ 2147483647 w 68"/>
                <a:gd name="T51" fmla="*/ 0 h 81"/>
                <a:gd name="T52" fmla="*/ 2147483647 w 68"/>
                <a:gd name="T53" fmla="*/ 2147483647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8"/>
                <a:gd name="T82" fmla="*/ 0 h 81"/>
                <a:gd name="T83" fmla="*/ 68 w 68"/>
                <a:gd name="T84" fmla="*/ 81 h 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8" h="81">
                  <a:moveTo>
                    <a:pt x="58" y="3"/>
                  </a:moveTo>
                  <a:lnTo>
                    <a:pt x="58" y="9"/>
                  </a:lnTo>
                  <a:lnTo>
                    <a:pt x="61" y="9"/>
                  </a:lnTo>
                  <a:lnTo>
                    <a:pt x="63" y="5"/>
                  </a:lnTo>
                  <a:lnTo>
                    <a:pt x="68" y="6"/>
                  </a:lnTo>
                  <a:lnTo>
                    <a:pt x="67" y="21"/>
                  </a:lnTo>
                  <a:lnTo>
                    <a:pt x="61" y="30"/>
                  </a:lnTo>
                  <a:lnTo>
                    <a:pt x="58" y="35"/>
                  </a:lnTo>
                  <a:lnTo>
                    <a:pt x="56" y="42"/>
                  </a:lnTo>
                  <a:lnTo>
                    <a:pt x="48" y="45"/>
                  </a:lnTo>
                  <a:lnTo>
                    <a:pt x="43" y="51"/>
                  </a:lnTo>
                  <a:lnTo>
                    <a:pt x="36" y="68"/>
                  </a:lnTo>
                  <a:lnTo>
                    <a:pt x="23" y="81"/>
                  </a:lnTo>
                  <a:lnTo>
                    <a:pt x="8" y="75"/>
                  </a:lnTo>
                  <a:lnTo>
                    <a:pt x="1" y="75"/>
                  </a:lnTo>
                  <a:lnTo>
                    <a:pt x="0" y="70"/>
                  </a:lnTo>
                  <a:lnTo>
                    <a:pt x="5" y="58"/>
                  </a:lnTo>
                  <a:lnTo>
                    <a:pt x="11" y="50"/>
                  </a:lnTo>
                  <a:lnTo>
                    <a:pt x="21" y="44"/>
                  </a:lnTo>
                  <a:lnTo>
                    <a:pt x="29" y="35"/>
                  </a:lnTo>
                  <a:lnTo>
                    <a:pt x="40" y="28"/>
                  </a:lnTo>
                  <a:lnTo>
                    <a:pt x="44" y="22"/>
                  </a:lnTo>
                  <a:lnTo>
                    <a:pt x="44" y="17"/>
                  </a:lnTo>
                  <a:lnTo>
                    <a:pt x="50" y="8"/>
                  </a:lnTo>
                  <a:lnTo>
                    <a:pt x="50" y="2"/>
                  </a:lnTo>
                  <a:lnTo>
                    <a:pt x="56" y="0"/>
                  </a:lnTo>
                  <a:lnTo>
                    <a:pt x="58"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69" name="Freeform 473"/>
            <p:cNvSpPr>
              <a:spLocks/>
            </p:cNvSpPr>
            <p:nvPr/>
          </p:nvSpPr>
          <p:spPr bwMode="gray">
            <a:xfrm>
              <a:off x="7646233" y="5402419"/>
              <a:ext cx="89199" cy="99255"/>
            </a:xfrm>
            <a:custGeom>
              <a:avLst/>
              <a:gdLst>
                <a:gd name="T0" fmla="*/ 2147483647 w 37"/>
                <a:gd name="T1" fmla="*/ 2147483647 h 39"/>
                <a:gd name="T2" fmla="*/ 2147483647 w 37"/>
                <a:gd name="T3" fmla="*/ 2147483647 h 39"/>
                <a:gd name="T4" fmla="*/ 2147483647 w 37"/>
                <a:gd name="T5" fmla="*/ 2147483647 h 39"/>
                <a:gd name="T6" fmla="*/ 2147483647 w 37"/>
                <a:gd name="T7" fmla="*/ 2147483647 h 39"/>
                <a:gd name="T8" fmla="*/ 2147483647 w 37"/>
                <a:gd name="T9" fmla="*/ 2147483647 h 39"/>
                <a:gd name="T10" fmla="*/ 2147483647 w 37"/>
                <a:gd name="T11" fmla="*/ 2147483647 h 39"/>
                <a:gd name="T12" fmla="*/ 2147483647 w 37"/>
                <a:gd name="T13" fmla="*/ 0 h 39"/>
                <a:gd name="T14" fmla="*/ 2147483647 w 37"/>
                <a:gd name="T15" fmla="*/ 0 h 39"/>
                <a:gd name="T16" fmla="*/ 0 w 37"/>
                <a:gd name="T17" fmla="*/ 2147483647 h 39"/>
                <a:gd name="T18" fmla="*/ 2147483647 w 37"/>
                <a:gd name="T19" fmla="*/ 2147483647 h 39"/>
                <a:gd name="T20" fmla="*/ 2147483647 w 37"/>
                <a:gd name="T21" fmla="*/ 2147483647 h 39"/>
                <a:gd name="T22" fmla="*/ 2147483647 w 37"/>
                <a:gd name="T23" fmla="*/ 2147483647 h 39"/>
                <a:gd name="T24" fmla="*/ 2147483647 w 37"/>
                <a:gd name="T25" fmla="*/ 2147483647 h 39"/>
                <a:gd name="T26" fmla="*/ 2147483647 w 37"/>
                <a:gd name="T27" fmla="*/ 2147483647 h 39"/>
                <a:gd name="T28" fmla="*/ 2147483647 w 37"/>
                <a:gd name="T29" fmla="*/ 2147483647 h 39"/>
                <a:gd name="T30" fmla="*/ 2147483647 w 37"/>
                <a:gd name="T31" fmla="*/ 2147483647 h 39"/>
                <a:gd name="T32" fmla="*/ 2147483647 w 37"/>
                <a:gd name="T33" fmla="*/ 2147483647 h 39"/>
                <a:gd name="T34" fmla="*/ 2147483647 w 37"/>
                <a:gd name="T35" fmla="*/ 2147483647 h 39"/>
                <a:gd name="T36" fmla="*/ 2147483647 w 37"/>
                <a:gd name="T37" fmla="*/ 2147483647 h 39"/>
                <a:gd name="T38" fmla="*/ 2147483647 w 37"/>
                <a:gd name="T39" fmla="*/ 2147483647 h 39"/>
                <a:gd name="T40" fmla="*/ 2147483647 w 37"/>
                <a:gd name="T41" fmla="*/ 2147483647 h 39"/>
                <a:gd name="T42" fmla="*/ 2147483647 w 37"/>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39"/>
                <a:gd name="T68" fmla="*/ 37 w 37"/>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39">
                  <a:moveTo>
                    <a:pt x="37" y="2"/>
                  </a:moveTo>
                  <a:lnTo>
                    <a:pt x="33" y="1"/>
                  </a:lnTo>
                  <a:lnTo>
                    <a:pt x="30" y="1"/>
                  </a:lnTo>
                  <a:lnTo>
                    <a:pt x="25" y="6"/>
                  </a:lnTo>
                  <a:lnTo>
                    <a:pt x="20" y="7"/>
                  </a:lnTo>
                  <a:lnTo>
                    <a:pt x="12" y="4"/>
                  </a:lnTo>
                  <a:lnTo>
                    <a:pt x="5" y="0"/>
                  </a:lnTo>
                  <a:lnTo>
                    <a:pt x="2" y="0"/>
                  </a:lnTo>
                  <a:lnTo>
                    <a:pt x="0" y="3"/>
                  </a:lnTo>
                  <a:lnTo>
                    <a:pt x="3" y="9"/>
                  </a:lnTo>
                  <a:lnTo>
                    <a:pt x="6" y="13"/>
                  </a:lnTo>
                  <a:lnTo>
                    <a:pt x="7" y="24"/>
                  </a:lnTo>
                  <a:lnTo>
                    <a:pt x="11" y="30"/>
                  </a:lnTo>
                  <a:lnTo>
                    <a:pt x="14" y="36"/>
                  </a:lnTo>
                  <a:lnTo>
                    <a:pt x="16" y="39"/>
                  </a:lnTo>
                  <a:lnTo>
                    <a:pt x="24" y="38"/>
                  </a:lnTo>
                  <a:lnTo>
                    <a:pt x="26" y="33"/>
                  </a:lnTo>
                  <a:lnTo>
                    <a:pt x="30" y="33"/>
                  </a:lnTo>
                  <a:lnTo>
                    <a:pt x="32" y="26"/>
                  </a:lnTo>
                  <a:lnTo>
                    <a:pt x="35" y="22"/>
                  </a:lnTo>
                  <a:lnTo>
                    <a:pt x="37" y="11"/>
                  </a:lnTo>
                  <a:lnTo>
                    <a:pt x="37"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79" name="Freeform 483"/>
            <p:cNvSpPr>
              <a:spLocks/>
            </p:cNvSpPr>
            <p:nvPr/>
          </p:nvSpPr>
          <p:spPr bwMode="gray">
            <a:xfrm>
              <a:off x="8281777" y="5190279"/>
              <a:ext cx="128223" cy="227700"/>
            </a:xfrm>
            <a:custGeom>
              <a:avLst/>
              <a:gdLst>
                <a:gd name="T0" fmla="*/ 2147483647 w 53"/>
                <a:gd name="T1" fmla="*/ 2147483647 h 90"/>
                <a:gd name="T2" fmla="*/ 0 w 53"/>
                <a:gd name="T3" fmla="*/ 2147483647 h 90"/>
                <a:gd name="T4" fmla="*/ 0 w 53"/>
                <a:gd name="T5" fmla="*/ 0 h 90"/>
                <a:gd name="T6" fmla="*/ 2147483647 w 53"/>
                <a:gd name="T7" fmla="*/ 2147483647 h 90"/>
                <a:gd name="T8" fmla="*/ 2147483647 w 53"/>
                <a:gd name="T9" fmla="*/ 2147483647 h 90"/>
                <a:gd name="T10" fmla="*/ 2147483647 w 53"/>
                <a:gd name="T11" fmla="*/ 2147483647 h 90"/>
                <a:gd name="T12" fmla="*/ 2147483647 w 53"/>
                <a:gd name="T13" fmla="*/ 2147483647 h 90"/>
                <a:gd name="T14" fmla="*/ 2147483647 w 53"/>
                <a:gd name="T15" fmla="*/ 2147483647 h 90"/>
                <a:gd name="T16" fmla="*/ 2147483647 w 53"/>
                <a:gd name="T17" fmla="*/ 2147483647 h 90"/>
                <a:gd name="T18" fmla="*/ 2147483647 w 53"/>
                <a:gd name="T19" fmla="*/ 2147483647 h 90"/>
                <a:gd name="T20" fmla="*/ 2147483647 w 53"/>
                <a:gd name="T21" fmla="*/ 2147483647 h 90"/>
                <a:gd name="T22" fmla="*/ 2147483647 w 53"/>
                <a:gd name="T23" fmla="*/ 2147483647 h 90"/>
                <a:gd name="T24" fmla="*/ 2147483647 w 53"/>
                <a:gd name="T25" fmla="*/ 2147483647 h 90"/>
                <a:gd name="T26" fmla="*/ 2147483647 w 53"/>
                <a:gd name="T27" fmla="*/ 2147483647 h 90"/>
                <a:gd name="T28" fmla="*/ 2147483647 w 53"/>
                <a:gd name="T29" fmla="*/ 2147483647 h 90"/>
                <a:gd name="T30" fmla="*/ 2147483647 w 53"/>
                <a:gd name="T31" fmla="*/ 2147483647 h 90"/>
                <a:gd name="T32" fmla="*/ 2147483647 w 53"/>
                <a:gd name="T33" fmla="*/ 2147483647 h 90"/>
                <a:gd name="T34" fmla="*/ 2147483647 w 53"/>
                <a:gd name="T35" fmla="*/ 2147483647 h 90"/>
                <a:gd name="T36" fmla="*/ 2147483647 w 53"/>
                <a:gd name="T37" fmla="*/ 2147483647 h 90"/>
                <a:gd name="T38" fmla="*/ 2147483647 w 53"/>
                <a:gd name="T39" fmla="*/ 2147483647 h 90"/>
                <a:gd name="T40" fmla="*/ 2147483647 w 53"/>
                <a:gd name="T41" fmla="*/ 2147483647 h 90"/>
                <a:gd name="T42" fmla="*/ 2147483647 w 53"/>
                <a:gd name="T43" fmla="*/ 2147483647 h 90"/>
                <a:gd name="T44" fmla="*/ 2147483647 w 53"/>
                <a:gd name="T45" fmla="*/ 2147483647 h 90"/>
                <a:gd name="T46" fmla="*/ 2147483647 w 53"/>
                <a:gd name="T47" fmla="*/ 2147483647 h 90"/>
                <a:gd name="T48" fmla="*/ 2147483647 w 53"/>
                <a:gd name="T49" fmla="*/ 2147483647 h 90"/>
                <a:gd name="T50" fmla="*/ 2147483647 w 53"/>
                <a:gd name="T51" fmla="*/ 2147483647 h 90"/>
                <a:gd name="T52" fmla="*/ 2147483647 w 53"/>
                <a:gd name="T53" fmla="*/ 2147483647 h 90"/>
                <a:gd name="T54" fmla="*/ 2147483647 w 53"/>
                <a:gd name="T55" fmla="*/ 2147483647 h 90"/>
                <a:gd name="T56" fmla="*/ 2147483647 w 53"/>
                <a:gd name="T57" fmla="*/ 2147483647 h 90"/>
                <a:gd name="T58" fmla="*/ 2147483647 w 53"/>
                <a:gd name="T59" fmla="*/ 2147483647 h 90"/>
                <a:gd name="T60" fmla="*/ 2147483647 w 53"/>
                <a:gd name="T61" fmla="*/ 2147483647 h 90"/>
                <a:gd name="T62" fmla="*/ 2147483647 w 53"/>
                <a:gd name="T63" fmla="*/ 2147483647 h 90"/>
                <a:gd name="T64" fmla="*/ 2147483647 w 53"/>
                <a:gd name="T65" fmla="*/ 2147483647 h 90"/>
                <a:gd name="T66" fmla="*/ 2147483647 w 53"/>
                <a:gd name="T67" fmla="*/ 2147483647 h 90"/>
                <a:gd name="T68" fmla="*/ 2147483647 w 53"/>
                <a:gd name="T69" fmla="*/ 2147483647 h 90"/>
                <a:gd name="T70" fmla="*/ 2147483647 w 53"/>
                <a:gd name="T71" fmla="*/ 2147483647 h 90"/>
                <a:gd name="T72" fmla="*/ 2147483647 w 53"/>
                <a:gd name="T73" fmla="*/ 2147483647 h 90"/>
                <a:gd name="T74" fmla="*/ 2147483647 w 53"/>
                <a:gd name="T75" fmla="*/ 2147483647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90"/>
                <a:gd name="T116" fmla="*/ 53 w 53"/>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90">
                  <a:moveTo>
                    <a:pt x="3" y="10"/>
                  </a:moveTo>
                  <a:lnTo>
                    <a:pt x="0" y="5"/>
                  </a:lnTo>
                  <a:lnTo>
                    <a:pt x="0" y="0"/>
                  </a:lnTo>
                  <a:lnTo>
                    <a:pt x="10" y="10"/>
                  </a:lnTo>
                  <a:lnTo>
                    <a:pt x="13" y="10"/>
                  </a:lnTo>
                  <a:lnTo>
                    <a:pt x="17" y="15"/>
                  </a:lnTo>
                  <a:lnTo>
                    <a:pt x="17" y="20"/>
                  </a:lnTo>
                  <a:lnTo>
                    <a:pt x="21" y="29"/>
                  </a:lnTo>
                  <a:lnTo>
                    <a:pt x="24" y="32"/>
                  </a:lnTo>
                  <a:lnTo>
                    <a:pt x="26" y="30"/>
                  </a:lnTo>
                  <a:lnTo>
                    <a:pt x="25" y="25"/>
                  </a:lnTo>
                  <a:lnTo>
                    <a:pt x="29" y="30"/>
                  </a:lnTo>
                  <a:lnTo>
                    <a:pt x="31" y="39"/>
                  </a:lnTo>
                  <a:lnTo>
                    <a:pt x="38" y="44"/>
                  </a:lnTo>
                  <a:lnTo>
                    <a:pt x="45" y="42"/>
                  </a:lnTo>
                  <a:lnTo>
                    <a:pt x="47" y="37"/>
                  </a:lnTo>
                  <a:lnTo>
                    <a:pt x="53" y="35"/>
                  </a:lnTo>
                  <a:lnTo>
                    <a:pt x="53" y="44"/>
                  </a:lnTo>
                  <a:lnTo>
                    <a:pt x="50" y="48"/>
                  </a:lnTo>
                  <a:lnTo>
                    <a:pt x="49" y="61"/>
                  </a:lnTo>
                  <a:lnTo>
                    <a:pt x="44" y="59"/>
                  </a:lnTo>
                  <a:lnTo>
                    <a:pt x="38" y="59"/>
                  </a:lnTo>
                  <a:lnTo>
                    <a:pt x="38" y="61"/>
                  </a:lnTo>
                  <a:lnTo>
                    <a:pt x="40" y="66"/>
                  </a:lnTo>
                  <a:lnTo>
                    <a:pt x="36" y="70"/>
                  </a:lnTo>
                  <a:lnTo>
                    <a:pt x="28" y="88"/>
                  </a:lnTo>
                  <a:lnTo>
                    <a:pt x="23" y="90"/>
                  </a:lnTo>
                  <a:lnTo>
                    <a:pt x="17" y="87"/>
                  </a:lnTo>
                  <a:lnTo>
                    <a:pt x="22" y="81"/>
                  </a:lnTo>
                  <a:lnTo>
                    <a:pt x="23" y="74"/>
                  </a:lnTo>
                  <a:lnTo>
                    <a:pt x="17" y="66"/>
                  </a:lnTo>
                  <a:lnTo>
                    <a:pt x="10" y="64"/>
                  </a:lnTo>
                  <a:lnTo>
                    <a:pt x="10" y="59"/>
                  </a:lnTo>
                  <a:lnTo>
                    <a:pt x="18" y="57"/>
                  </a:lnTo>
                  <a:lnTo>
                    <a:pt x="20" y="48"/>
                  </a:lnTo>
                  <a:lnTo>
                    <a:pt x="17" y="33"/>
                  </a:lnTo>
                  <a:lnTo>
                    <a:pt x="13" y="25"/>
                  </a:lnTo>
                  <a:lnTo>
                    <a:pt x="3" y="1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80" name="Freeform 484"/>
            <p:cNvSpPr>
              <a:spLocks/>
            </p:cNvSpPr>
            <p:nvPr/>
          </p:nvSpPr>
          <p:spPr bwMode="gray">
            <a:xfrm>
              <a:off x="8146104" y="5390732"/>
              <a:ext cx="163532" cy="206293"/>
            </a:xfrm>
            <a:custGeom>
              <a:avLst/>
              <a:gdLst>
                <a:gd name="T0" fmla="*/ 2147483647 w 68"/>
                <a:gd name="T1" fmla="*/ 2147483647 h 81"/>
                <a:gd name="T2" fmla="*/ 2147483647 w 68"/>
                <a:gd name="T3" fmla="*/ 2147483647 h 81"/>
                <a:gd name="T4" fmla="*/ 2147483647 w 68"/>
                <a:gd name="T5" fmla="*/ 2147483647 h 81"/>
                <a:gd name="T6" fmla="*/ 2147483647 w 68"/>
                <a:gd name="T7" fmla="*/ 2147483647 h 81"/>
                <a:gd name="T8" fmla="*/ 2147483647 w 68"/>
                <a:gd name="T9" fmla="*/ 2147483647 h 81"/>
                <a:gd name="T10" fmla="*/ 2147483647 w 68"/>
                <a:gd name="T11" fmla="*/ 2147483647 h 81"/>
                <a:gd name="T12" fmla="*/ 2147483647 w 68"/>
                <a:gd name="T13" fmla="*/ 2147483647 h 81"/>
                <a:gd name="T14" fmla="*/ 2147483647 w 68"/>
                <a:gd name="T15" fmla="*/ 2147483647 h 81"/>
                <a:gd name="T16" fmla="*/ 2147483647 w 68"/>
                <a:gd name="T17" fmla="*/ 2147483647 h 81"/>
                <a:gd name="T18" fmla="*/ 2147483647 w 68"/>
                <a:gd name="T19" fmla="*/ 2147483647 h 81"/>
                <a:gd name="T20" fmla="*/ 2147483647 w 68"/>
                <a:gd name="T21" fmla="*/ 2147483647 h 81"/>
                <a:gd name="T22" fmla="*/ 2147483647 w 68"/>
                <a:gd name="T23" fmla="*/ 2147483647 h 81"/>
                <a:gd name="T24" fmla="*/ 2147483647 w 68"/>
                <a:gd name="T25" fmla="*/ 2147483647 h 81"/>
                <a:gd name="T26" fmla="*/ 2147483647 w 68"/>
                <a:gd name="T27" fmla="*/ 2147483647 h 81"/>
                <a:gd name="T28" fmla="*/ 2147483647 w 68"/>
                <a:gd name="T29" fmla="*/ 2147483647 h 81"/>
                <a:gd name="T30" fmla="*/ 0 w 68"/>
                <a:gd name="T31" fmla="*/ 2147483647 h 81"/>
                <a:gd name="T32" fmla="*/ 2147483647 w 68"/>
                <a:gd name="T33" fmla="*/ 2147483647 h 81"/>
                <a:gd name="T34" fmla="*/ 2147483647 w 68"/>
                <a:gd name="T35" fmla="*/ 2147483647 h 81"/>
                <a:gd name="T36" fmla="*/ 2147483647 w 68"/>
                <a:gd name="T37" fmla="*/ 2147483647 h 81"/>
                <a:gd name="T38" fmla="*/ 2147483647 w 68"/>
                <a:gd name="T39" fmla="*/ 2147483647 h 81"/>
                <a:gd name="T40" fmla="*/ 2147483647 w 68"/>
                <a:gd name="T41" fmla="*/ 2147483647 h 81"/>
                <a:gd name="T42" fmla="*/ 2147483647 w 68"/>
                <a:gd name="T43" fmla="*/ 2147483647 h 81"/>
                <a:gd name="T44" fmla="*/ 2147483647 w 68"/>
                <a:gd name="T45" fmla="*/ 2147483647 h 81"/>
                <a:gd name="T46" fmla="*/ 2147483647 w 68"/>
                <a:gd name="T47" fmla="*/ 2147483647 h 81"/>
                <a:gd name="T48" fmla="*/ 2147483647 w 68"/>
                <a:gd name="T49" fmla="*/ 2147483647 h 81"/>
                <a:gd name="T50" fmla="*/ 2147483647 w 68"/>
                <a:gd name="T51" fmla="*/ 0 h 81"/>
                <a:gd name="T52" fmla="*/ 2147483647 w 68"/>
                <a:gd name="T53" fmla="*/ 2147483647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8"/>
                <a:gd name="T82" fmla="*/ 0 h 81"/>
                <a:gd name="T83" fmla="*/ 68 w 68"/>
                <a:gd name="T84" fmla="*/ 81 h 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8" h="81">
                  <a:moveTo>
                    <a:pt x="58" y="3"/>
                  </a:moveTo>
                  <a:lnTo>
                    <a:pt x="58" y="9"/>
                  </a:lnTo>
                  <a:lnTo>
                    <a:pt x="61" y="9"/>
                  </a:lnTo>
                  <a:lnTo>
                    <a:pt x="63" y="5"/>
                  </a:lnTo>
                  <a:lnTo>
                    <a:pt x="68" y="6"/>
                  </a:lnTo>
                  <a:lnTo>
                    <a:pt x="67" y="21"/>
                  </a:lnTo>
                  <a:lnTo>
                    <a:pt x="61" y="30"/>
                  </a:lnTo>
                  <a:lnTo>
                    <a:pt x="58" y="35"/>
                  </a:lnTo>
                  <a:lnTo>
                    <a:pt x="56" y="42"/>
                  </a:lnTo>
                  <a:lnTo>
                    <a:pt x="48" y="45"/>
                  </a:lnTo>
                  <a:lnTo>
                    <a:pt x="43" y="51"/>
                  </a:lnTo>
                  <a:lnTo>
                    <a:pt x="36" y="68"/>
                  </a:lnTo>
                  <a:lnTo>
                    <a:pt x="23" y="81"/>
                  </a:lnTo>
                  <a:lnTo>
                    <a:pt x="8" y="75"/>
                  </a:lnTo>
                  <a:lnTo>
                    <a:pt x="1" y="75"/>
                  </a:lnTo>
                  <a:lnTo>
                    <a:pt x="0" y="70"/>
                  </a:lnTo>
                  <a:lnTo>
                    <a:pt x="5" y="58"/>
                  </a:lnTo>
                  <a:lnTo>
                    <a:pt x="11" y="50"/>
                  </a:lnTo>
                  <a:lnTo>
                    <a:pt x="21" y="44"/>
                  </a:lnTo>
                  <a:lnTo>
                    <a:pt x="29" y="35"/>
                  </a:lnTo>
                  <a:lnTo>
                    <a:pt x="40" y="28"/>
                  </a:lnTo>
                  <a:lnTo>
                    <a:pt x="44" y="22"/>
                  </a:lnTo>
                  <a:lnTo>
                    <a:pt x="44" y="17"/>
                  </a:lnTo>
                  <a:lnTo>
                    <a:pt x="50" y="8"/>
                  </a:lnTo>
                  <a:lnTo>
                    <a:pt x="50" y="2"/>
                  </a:lnTo>
                  <a:lnTo>
                    <a:pt x="56" y="0"/>
                  </a:lnTo>
                  <a:lnTo>
                    <a:pt x="58"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82" name="Freeform 486"/>
            <p:cNvSpPr>
              <a:spLocks/>
            </p:cNvSpPr>
            <p:nvPr/>
          </p:nvSpPr>
          <p:spPr bwMode="gray">
            <a:xfrm>
              <a:off x="7731700" y="4365115"/>
              <a:ext cx="89199" cy="56439"/>
            </a:xfrm>
            <a:custGeom>
              <a:avLst/>
              <a:gdLst>
                <a:gd name="T0" fmla="*/ 0 w 37"/>
                <a:gd name="T1" fmla="*/ 2147483647 h 22"/>
                <a:gd name="T2" fmla="*/ 2147483647 w 37"/>
                <a:gd name="T3" fmla="*/ 2147483647 h 22"/>
                <a:gd name="T4" fmla="*/ 2147483647 w 37"/>
                <a:gd name="T5" fmla="*/ 2147483647 h 22"/>
                <a:gd name="T6" fmla="*/ 2147483647 w 37"/>
                <a:gd name="T7" fmla="*/ 2147483647 h 22"/>
                <a:gd name="T8" fmla="*/ 2147483647 w 37"/>
                <a:gd name="T9" fmla="*/ 2147483647 h 22"/>
                <a:gd name="T10" fmla="*/ 2147483647 w 37"/>
                <a:gd name="T11" fmla="*/ 2147483647 h 22"/>
                <a:gd name="T12" fmla="*/ 2147483647 w 37"/>
                <a:gd name="T13" fmla="*/ 2147483647 h 22"/>
                <a:gd name="T14" fmla="*/ 2147483647 w 37"/>
                <a:gd name="T15" fmla="*/ 2147483647 h 22"/>
                <a:gd name="T16" fmla="*/ 2147483647 w 37"/>
                <a:gd name="T17" fmla="*/ 0 h 22"/>
                <a:gd name="T18" fmla="*/ 2147483647 w 37"/>
                <a:gd name="T19" fmla="*/ 2147483647 h 22"/>
                <a:gd name="T20" fmla="*/ 2147483647 w 37"/>
                <a:gd name="T21" fmla="*/ 2147483647 h 22"/>
                <a:gd name="T22" fmla="*/ 2147483647 w 37"/>
                <a:gd name="T23" fmla="*/ 2147483647 h 22"/>
                <a:gd name="T24" fmla="*/ 2147483647 w 37"/>
                <a:gd name="T25" fmla="*/ 2147483647 h 22"/>
                <a:gd name="T26" fmla="*/ 2147483647 w 37"/>
                <a:gd name="T27" fmla="*/ 2147483647 h 22"/>
                <a:gd name="T28" fmla="*/ 2147483647 w 37"/>
                <a:gd name="T29" fmla="*/ 2147483647 h 22"/>
                <a:gd name="T30" fmla="*/ 2147483647 w 37"/>
                <a:gd name="T31" fmla="*/ 2147483647 h 22"/>
                <a:gd name="T32" fmla="*/ 2147483647 w 37"/>
                <a:gd name="T33" fmla="*/ 2147483647 h 22"/>
                <a:gd name="T34" fmla="*/ 0 w 37"/>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2"/>
                <a:gd name="T56" fmla="*/ 37 w 37"/>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2">
                  <a:moveTo>
                    <a:pt x="0" y="13"/>
                  </a:moveTo>
                  <a:lnTo>
                    <a:pt x="1" y="17"/>
                  </a:lnTo>
                  <a:lnTo>
                    <a:pt x="8" y="22"/>
                  </a:lnTo>
                  <a:lnTo>
                    <a:pt x="18" y="21"/>
                  </a:lnTo>
                  <a:lnTo>
                    <a:pt x="34" y="14"/>
                  </a:lnTo>
                  <a:lnTo>
                    <a:pt x="36" y="15"/>
                  </a:lnTo>
                  <a:lnTo>
                    <a:pt x="36" y="6"/>
                  </a:lnTo>
                  <a:lnTo>
                    <a:pt x="37" y="4"/>
                  </a:lnTo>
                  <a:lnTo>
                    <a:pt x="34" y="0"/>
                  </a:lnTo>
                  <a:lnTo>
                    <a:pt x="31" y="2"/>
                  </a:lnTo>
                  <a:lnTo>
                    <a:pt x="31" y="7"/>
                  </a:lnTo>
                  <a:lnTo>
                    <a:pt x="22" y="15"/>
                  </a:lnTo>
                  <a:lnTo>
                    <a:pt x="13" y="15"/>
                  </a:lnTo>
                  <a:lnTo>
                    <a:pt x="11" y="15"/>
                  </a:lnTo>
                  <a:lnTo>
                    <a:pt x="6" y="14"/>
                  </a:lnTo>
                  <a:lnTo>
                    <a:pt x="4" y="13"/>
                  </a:lnTo>
                  <a:lnTo>
                    <a:pt x="2" y="13"/>
                  </a:lnTo>
                  <a:lnTo>
                    <a:pt x="0" y="1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83" name="Freeform 487"/>
            <p:cNvSpPr>
              <a:spLocks/>
            </p:cNvSpPr>
            <p:nvPr/>
          </p:nvSpPr>
          <p:spPr bwMode="gray">
            <a:xfrm>
              <a:off x="7770735" y="4320347"/>
              <a:ext cx="66899" cy="60332"/>
            </a:xfrm>
            <a:custGeom>
              <a:avLst/>
              <a:gdLst>
                <a:gd name="T0" fmla="*/ 2147483647 w 28"/>
                <a:gd name="T1" fmla="*/ 2147483647 h 24"/>
                <a:gd name="T2" fmla="*/ 2147483647 w 28"/>
                <a:gd name="T3" fmla="*/ 0 h 24"/>
                <a:gd name="T4" fmla="*/ 0 w 28"/>
                <a:gd name="T5" fmla="*/ 0 h 24"/>
                <a:gd name="T6" fmla="*/ 0 w 28"/>
                <a:gd name="T7" fmla="*/ 2147483647 h 24"/>
                <a:gd name="T8" fmla="*/ 2147483647 w 28"/>
                <a:gd name="T9" fmla="*/ 2147483647 h 24"/>
                <a:gd name="T10" fmla="*/ 2147483647 w 28"/>
                <a:gd name="T11" fmla="*/ 2147483647 h 24"/>
                <a:gd name="T12" fmla="*/ 2147483647 w 28"/>
                <a:gd name="T13" fmla="*/ 2147483647 h 24"/>
                <a:gd name="T14" fmla="*/ 2147483647 w 28"/>
                <a:gd name="T15" fmla="*/ 2147483647 h 24"/>
                <a:gd name="T16" fmla="*/ 2147483647 w 28"/>
                <a:gd name="T17" fmla="*/ 2147483647 h 24"/>
                <a:gd name="T18" fmla="*/ 2147483647 w 28"/>
                <a:gd name="T19" fmla="*/ 2147483647 h 24"/>
                <a:gd name="T20" fmla="*/ 2147483647 w 28"/>
                <a:gd name="T21" fmla="*/ 2147483647 h 24"/>
                <a:gd name="T22" fmla="*/ 2147483647 w 28"/>
                <a:gd name="T23" fmla="*/ 2147483647 h 24"/>
                <a:gd name="T24" fmla="*/ 2147483647 w 28"/>
                <a:gd name="T25" fmla="*/ 2147483647 h 24"/>
                <a:gd name="T26" fmla="*/ 2147483647 w 28"/>
                <a:gd name="T27" fmla="*/ 2147483647 h 24"/>
                <a:gd name="T28" fmla="*/ 2147483647 w 28"/>
                <a:gd name="T29" fmla="*/ 2147483647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4"/>
                <a:gd name="T47" fmla="*/ 28 w 2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4">
                  <a:moveTo>
                    <a:pt x="7" y="2"/>
                  </a:moveTo>
                  <a:lnTo>
                    <a:pt x="3" y="0"/>
                  </a:lnTo>
                  <a:lnTo>
                    <a:pt x="0" y="0"/>
                  </a:lnTo>
                  <a:lnTo>
                    <a:pt x="0" y="3"/>
                  </a:lnTo>
                  <a:lnTo>
                    <a:pt x="7" y="5"/>
                  </a:lnTo>
                  <a:lnTo>
                    <a:pt x="15" y="8"/>
                  </a:lnTo>
                  <a:lnTo>
                    <a:pt x="18" y="14"/>
                  </a:lnTo>
                  <a:lnTo>
                    <a:pt x="21" y="15"/>
                  </a:lnTo>
                  <a:lnTo>
                    <a:pt x="25" y="24"/>
                  </a:lnTo>
                  <a:lnTo>
                    <a:pt x="28" y="22"/>
                  </a:lnTo>
                  <a:lnTo>
                    <a:pt x="27" y="16"/>
                  </a:lnTo>
                  <a:lnTo>
                    <a:pt x="23" y="13"/>
                  </a:lnTo>
                  <a:lnTo>
                    <a:pt x="18" y="7"/>
                  </a:lnTo>
                  <a:lnTo>
                    <a:pt x="12" y="3"/>
                  </a:lnTo>
                  <a:lnTo>
                    <a:pt x="7"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91" name="Freeform 495"/>
            <p:cNvSpPr>
              <a:spLocks/>
            </p:cNvSpPr>
            <p:nvPr/>
          </p:nvSpPr>
          <p:spPr bwMode="gray">
            <a:xfrm>
              <a:off x="7787465" y="4511067"/>
              <a:ext cx="9291" cy="17516"/>
            </a:xfrm>
            <a:custGeom>
              <a:avLst/>
              <a:gdLst>
                <a:gd name="T0" fmla="*/ 0 w 4"/>
                <a:gd name="T1" fmla="*/ 2147483647 h 7"/>
                <a:gd name="T2" fmla="*/ 2147483647 w 4"/>
                <a:gd name="T3" fmla="*/ 2147483647 h 7"/>
                <a:gd name="T4" fmla="*/ 2147483647 w 4"/>
                <a:gd name="T5" fmla="*/ 2147483647 h 7"/>
                <a:gd name="T6" fmla="*/ 2147483647 w 4"/>
                <a:gd name="T7" fmla="*/ 2147483647 h 7"/>
                <a:gd name="T8" fmla="*/ 2147483647 w 4"/>
                <a:gd name="T9" fmla="*/ 2147483647 h 7"/>
                <a:gd name="T10" fmla="*/ 2147483647 w 4"/>
                <a:gd name="T11" fmla="*/ 0 h 7"/>
                <a:gd name="T12" fmla="*/ 0 w 4"/>
                <a:gd name="T13" fmla="*/ 2147483647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0" y="2"/>
                  </a:moveTo>
                  <a:lnTo>
                    <a:pt x="1" y="4"/>
                  </a:lnTo>
                  <a:lnTo>
                    <a:pt x="2" y="7"/>
                  </a:lnTo>
                  <a:lnTo>
                    <a:pt x="4" y="7"/>
                  </a:lnTo>
                  <a:lnTo>
                    <a:pt x="4" y="4"/>
                  </a:lnTo>
                  <a:lnTo>
                    <a:pt x="1" y="0"/>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495" name="Freeform 499"/>
            <p:cNvSpPr>
              <a:spLocks/>
            </p:cNvSpPr>
            <p:nvPr/>
          </p:nvSpPr>
          <p:spPr bwMode="gray">
            <a:xfrm>
              <a:off x="7646233" y="5402419"/>
              <a:ext cx="89199" cy="99255"/>
            </a:xfrm>
            <a:custGeom>
              <a:avLst/>
              <a:gdLst>
                <a:gd name="T0" fmla="*/ 2147483647 w 37"/>
                <a:gd name="T1" fmla="*/ 2147483647 h 39"/>
                <a:gd name="T2" fmla="*/ 2147483647 w 37"/>
                <a:gd name="T3" fmla="*/ 2147483647 h 39"/>
                <a:gd name="T4" fmla="*/ 2147483647 w 37"/>
                <a:gd name="T5" fmla="*/ 2147483647 h 39"/>
                <a:gd name="T6" fmla="*/ 2147483647 w 37"/>
                <a:gd name="T7" fmla="*/ 0 h 39"/>
                <a:gd name="T8" fmla="*/ 2147483647 w 37"/>
                <a:gd name="T9" fmla="*/ 0 h 39"/>
                <a:gd name="T10" fmla="*/ 0 w 37"/>
                <a:gd name="T11" fmla="*/ 2147483647 h 39"/>
                <a:gd name="T12" fmla="*/ 2147483647 w 37"/>
                <a:gd name="T13" fmla="*/ 2147483647 h 39"/>
                <a:gd name="T14" fmla="*/ 2147483647 w 37"/>
                <a:gd name="T15" fmla="*/ 2147483647 h 39"/>
                <a:gd name="T16" fmla="*/ 2147483647 w 37"/>
                <a:gd name="T17" fmla="*/ 2147483647 h 39"/>
                <a:gd name="T18" fmla="*/ 2147483647 w 37"/>
                <a:gd name="T19" fmla="*/ 2147483647 h 39"/>
                <a:gd name="T20" fmla="*/ 2147483647 w 37"/>
                <a:gd name="T21" fmla="*/ 2147483647 h 39"/>
                <a:gd name="T22" fmla="*/ 2147483647 w 37"/>
                <a:gd name="T23" fmla="*/ 2147483647 h 39"/>
                <a:gd name="T24" fmla="*/ 2147483647 w 37"/>
                <a:gd name="T25" fmla="*/ 2147483647 h 39"/>
                <a:gd name="T26" fmla="*/ 2147483647 w 37"/>
                <a:gd name="T27" fmla="*/ 2147483647 h 39"/>
                <a:gd name="T28" fmla="*/ 2147483647 w 37"/>
                <a:gd name="T29" fmla="*/ 2147483647 h 39"/>
                <a:gd name="T30" fmla="*/ 2147483647 w 37"/>
                <a:gd name="T31" fmla="*/ 2147483647 h 39"/>
                <a:gd name="T32" fmla="*/ 2147483647 w 37"/>
                <a:gd name="T33" fmla="*/ 2147483647 h 39"/>
                <a:gd name="T34" fmla="*/ 2147483647 w 37"/>
                <a:gd name="T35" fmla="*/ 2147483647 h 39"/>
                <a:gd name="T36" fmla="*/ 2147483647 w 37"/>
                <a:gd name="T37" fmla="*/ 2147483647 h 39"/>
                <a:gd name="T38" fmla="*/ 2147483647 w 37"/>
                <a:gd name="T39" fmla="*/ 2147483647 h 39"/>
                <a:gd name="T40" fmla="*/ 2147483647 w 37"/>
                <a:gd name="T41" fmla="*/ 2147483647 h 39"/>
                <a:gd name="T42" fmla="*/ 2147483647 w 37"/>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39"/>
                <a:gd name="T68" fmla="*/ 37 w 37"/>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39">
                  <a:moveTo>
                    <a:pt x="25" y="6"/>
                  </a:moveTo>
                  <a:lnTo>
                    <a:pt x="20" y="7"/>
                  </a:lnTo>
                  <a:lnTo>
                    <a:pt x="12" y="4"/>
                  </a:lnTo>
                  <a:lnTo>
                    <a:pt x="5" y="0"/>
                  </a:lnTo>
                  <a:lnTo>
                    <a:pt x="2" y="0"/>
                  </a:lnTo>
                  <a:lnTo>
                    <a:pt x="0" y="3"/>
                  </a:lnTo>
                  <a:lnTo>
                    <a:pt x="3" y="9"/>
                  </a:lnTo>
                  <a:lnTo>
                    <a:pt x="6" y="13"/>
                  </a:lnTo>
                  <a:lnTo>
                    <a:pt x="7" y="24"/>
                  </a:lnTo>
                  <a:lnTo>
                    <a:pt x="11" y="30"/>
                  </a:lnTo>
                  <a:lnTo>
                    <a:pt x="14" y="36"/>
                  </a:lnTo>
                  <a:lnTo>
                    <a:pt x="16" y="39"/>
                  </a:lnTo>
                  <a:lnTo>
                    <a:pt x="24" y="38"/>
                  </a:lnTo>
                  <a:lnTo>
                    <a:pt x="26" y="33"/>
                  </a:lnTo>
                  <a:lnTo>
                    <a:pt x="30" y="33"/>
                  </a:lnTo>
                  <a:lnTo>
                    <a:pt x="32" y="26"/>
                  </a:lnTo>
                  <a:lnTo>
                    <a:pt x="35" y="22"/>
                  </a:lnTo>
                  <a:lnTo>
                    <a:pt x="37" y="11"/>
                  </a:lnTo>
                  <a:lnTo>
                    <a:pt x="37" y="2"/>
                  </a:lnTo>
                  <a:lnTo>
                    <a:pt x="33" y="1"/>
                  </a:lnTo>
                  <a:lnTo>
                    <a:pt x="30" y="1"/>
                  </a:lnTo>
                  <a:lnTo>
                    <a:pt x="25"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05" name="Freeform 509"/>
            <p:cNvSpPr>
              <a:spLocks noEditPoints="1"/>
            </p:cNvSpPr>
            <p:nvPr/>
          </p:nvSpPr>
          <p:spPr bwMode="gray">
            <a:xfrm>
              <a:off x="8146117" y="5190281"/>
              <a:ext cx="263881" cy="406747"/>
            </a:xfrm>
            <a:custGeom>
              <a:avLst/>
              <a:gdLst>
                <a:gd name="T0" fmla="*/ 2147483647 w 109"/>
                <a:gd name="T1" fmla="*/ 2147483647 h 160"/>
                <a:gd name="T2" fmla="*/ 2147483647 w 109"/>
                <a:gd name="T3" fmla="*/ 2147483647 h 160"/>
                <a:gd name="T4" fmla="*/ 2147483647 w 109"/>
                <a:gd name="T5" fmla="*/ 2147483647 h 160"/>
                <a:gd name="T6" fmla="*/ 2147483647 w 109"/>
                <a:gd name="T7" fmla="*/ 2147483647 h 160"/>
                <a:gd name="T8" fmla="*/ 2147483647 w 109"/>
                <a:gd name="T9" fmla="*/ 2147483647 h 160"/>
                <a:gd name="T10" fmla="*/ 2147483647 w 109"/>
                <a:gd name="T11" fmla="*/ 2147483647 h 160"/>
                <a:gd name="T12" fmla="*/ 2147483647 w 109"/>
                <a:gd name="T13" fmla="*/ 2147483647 h 160"/>
                <a:gd name="T14" fmla="*/ 2147483647 w 109"/>
                <a:gd name="T15" fmla="*/ 2147483647 h 160"/>
                <a:gd name="T16" fmla="*/ 2147483647 w 109"/>
                <a:gd name="T17" fmla="*/ 2147483647 h 160"/>
                <a:gd name="T18" fmla="*/ 2147483647 w 109"/>
                <a:gd name="T19" fmla="*/ 2147483647 h 160"/>
                <a:gd name="T20" fmla="*/ 2147483647 w 109"/>
                <a:gd name="T21" fmla="*/ 2147483647 h 160"/>
                <a:gd name="T22" fmla="*/ 2147483647 w 109"/>
                <a:gd name="T23" fmla="*/ 2147483647 h 160"/>
                <a:gd name="T24" fmla="*/ 2147483647 w 109"/>
                <a:gd name="T25" fmla="*/ 2147483647 h 160"/>
                <a:gd name="T26" fmla="*/ 2147483647 w 109"/>
                <a:gd name="T27" fmla="*/ 2147483647 h 160"/>
                <a:gd name="T28" fmla="*/ 2147483647 w 109"/>
                <a:gd name="T29" fmla="*/ 2147483647 h 160"/>
                <a:gd name="T30" fmla="*/ 2147483647 w 109"/>
                <a:gd name="T31" fmla="*/ 2147483647 h 160"/>
                <a:gd name="T32" fmla="*/ 2147483647 w 109"/>
                <a:gd name="T33" fmla="*/ 2147483647 h 160"/>
                <a:gd name="T34" fmla="*/ 2147483647 w 109"/>
                <a:gd name="T35" fmla="*/ 2147483647 h 160"/>
                <a:gd name="T36" fmla="*/ 2147483647 w 109"/>
                <a:gd name="T37" fmla="*/ 2147483647 h 160"/>
                <a:gd name="T38" fmla="*/ 2147483647 w 109"/>
                <a:gd name="T39" fmla="*/ 2147483647 h 160"/>
                <a:gd name="T40" fmla="*/ 2147483647 w 109"/>
                <a:gd name="T41" fmla="*/ 2147483647 h 160"/>
                <a:gd name="T42" fmla="*/ 2147483647 w 109"/>
                <a:gd name="T43" fmla="*/ 2147483647 h 160"/>
                <a:gd name="T44" fmla="*/ 2147483647 w 109"/>
                <a:gd name="T45" fmla="*/ 2147483647 h 160"/>
                <a:gd name="T46" fmla="*/ 2147483647 w 109"/>
                <a:gd name="T47" fmla="*/ 2147483647 h 160"/>
                <a:gd name="T48" fmla="*/ 2147483647 w 109"/>
                <a:gd name="T49" fmla="*/ 2147483647 h 160"/>
                <a:gd name="T50" fmla="*/ 0 w 109"/>
                <a:gd name="T51" fmla="*/ 2147483647 h 160"/>
                <a:gd name="T52" fmla="*/ 2147483647 w 109"/>
                <a:gd name="T53" fmla="*/ 2147483647 h 160"/>
                <a:gd name="T54" fmla="*/ 2147483647 w 109"/>
                <a:gd name="T55" fmla="*/ 2147483647 h 160"/>
                <a:gd name="T56" fmla="*/ 2147483647 w 109"/>
                <a:gd name="T57" fmla="*/ 2147483647 h 160"/>
                <a:gd name="T58" fmla="*/ 2147483647 w 109"/>
                <a:gd name="T59" fmla="*/ 2147483647 h 160"/>
                <a:gd name="T60" fmla="*/ 2147483647 w 109"/>
                <a:gd name="T61" fmla="*/ 2147483647 h 160"/>
                <a:gd name="T62" fmla="*/ 2147483647 w 109"/>
                <a:gd name="T63" fmla="*/ 2147483647 h 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
                <a:gd name="T97" fmla="*/ 0 h 160"/>
                <a:gd name="T98" fmla="*/ 109 w 109"/>
                <a:gd name="T99" fmla="*/ 160 h 1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 h="160">
                  <a:moveTo>
                    <a:pt x="101" y="42"/>
                  </a:moveTo>
                  <a:lnTo>
                    <a:pt x="94" y="44"/>
                  </a:lnTo>
                  <a:lnTo>
                    <a:pt x="87" y="39"/>
                  </a:lnTo>
                  <a:lnTo>
                    <a:pt x="85" y="30"/>
                  </a:lnTo>
                  <a:lnTo>
                    <a:pt x="81" y="25"/>
                  </a:lnTo>
                  <a:lnTo>
                    <a:pt x="82" y="30"/>
                  </a:lnTo>
                  <a:lnTo>
                    <a:pt x="80" y="32"/>
                  </a:lnTo>
                  <a:lnTo>
                    <a:pt x="77" y="29"/>
                  </a:lnTo>
                  <a:lnTo>
                    <a:pt x="73" y="20"/>
                  </a:lnTo>
                  <a:lnTo>
                    <a:pt x="73" y="15"/>
                  </a:lnTo>
                  <a:lnTo>
                    <a:pt x="69" y="10"/>
                  </a:lnTo>
                  <a:lnTo>
                    <a:pt x="66" y="10"/>
                  </a:lnTo>
                  <a:lnTo>
                    <a:pt x="56" y="0"/>
                  </a:lnTo>
                  <a:lnTo>
                    <a:pt x="56" y="5"/>
                  </a:lnTo>
                  <a:lnTo>
                    <a:pt x="59" y="10"/>
                  </a:lnTo>
                  <a:lnTo>
                    <a:pt x="69" y="25"/>
                  </a:lnTo>
                  <a:lnTo>
                    <a:pt x="73" y="33"/>
                  </a:lnTo>
                  <a:lnTo>
                    <a:pt x="76" y="48"/>
                  </a:lnTo>
                  <a:lnTo>
                    <a:pt x="74" y="57"/>
                  </a:lnTo>
                  <a:lnTo>
                    <a:pt x="66" y="59"/>
                  </a:lnTo>
                  <a:lnTo>
                    <a:pt x="66" y="64"/>
                  </a:lnTo>
                  <a:lnTo>
                    <a:pt x="73" y="66"/>
                  </a:lnTo>
                  <a:lnTo>
                    <a:pt x="79" y="74"/>
                  </a:lnTo>
                  <a:lnTo>
                    <a:pt x="78" y="81"/>
                  </a:lnTo>
                  <a:lnTo>
                    <a:pt x="73" y="87"/>
                  </a:lnTo>
                  <a:lnTo>
                    <a:pt x="79" y="90"/>
                  </a:lnTo>
                  <a:lnTo>
                    <a:pt x="84" y="88"/>
                  </a:lnTo>
                  <a:lnTo>
                    <a:pt x="92" y="70"/>
                  </a:lnTo>
                  <a:lnTo>
                    <a:pt x="96" y="66"/>
                  </a:lnTo>
                  <a:lnTo>
                    <a:pt x="94" y="61"/>
                  </a:lnTo>
                  <a:lnTo>
                    <a:pt x="94" y="59"/>
                  </a:lnTo>
                  <a:lnTo>
                    <a:pt x="100" y="59"/>
                  </a:lnTo>
                  <a:lnTo>
                    <a:pt x="105" y="61"/>
                  </a:lnTo>
                  <a:lnTo>
                    <a:pt x="106" y="48"/>
                  </a:lnTo>
                  <a:lnTo>
                    <a:pt x="109" y="44"/>
                  </a:lnTo>
                  <a:lnTo>
                    <a:pt x="109" y="35"/>
                  </a:lnTo>
                  <a:lnTo>
                    <a:pt x="103" y="37"/>
                  </a:lnTo>
                  <a:lnTo>
                    <a:pt x="101" y="42"/>
                  </a:lnTo>
                  <a:close/>
                  <a:moveTo>
                    <a:pt x="61" y="88"/>
                  </a:moveTo>
                  <a:lnTo>
                    <a:pt x="58" y="88"/>
                  </a:lnTo>
                  <a:lnTo>
                    <a:pt x="58" y="82"/>
                  </a:lnTo>
                  <a:lnTo>
                    <a:pt x="56" y="79"/>
                  </a:lnTo>
                  <a:lnTo>
                    <a:pt x="50" y="81"/>
                  </a:lnTo>
                  <a:lnTo>
                    <a:pt x="50" y="87"/>
                  </a:lnTo>
                  <a:lnTo>
                    <a:pt x="44" y="96"/>
                  </a:lnTo>
                  <a:lnTo>
                    <a:pt x="44" y="101"/>
                  </a:lnTo>
                  <a:lnTo>
                    <a:pt x="40" y="107"/>
                  </a:lnTo>
                  <a:lnTo>
                    <a:pt x="29" y="114"/>
                  </a:lnTo>
                  <a:lnTo>
                    <a:pt x="21" y="123"/>
                  </a:lnTo>
                  <a:lnTo>
                    <a:pt x="11" y="129"/>
                  </a:lnTo>
                  <a:lnTo>
                    <a:pt x="5" y="137"/>
                  </a:lnTo>
                  <a:lnTo>
                    <a:pt x="0" y="149"/>
                  </a:lnTo>
                  <a:lnTo>
                    <a:pt x="1" y="154"/>
                  </a:lnTo>
                  <a:lnTo>
                    <a:pt x="8" y="154"/>
                  </a:lnTo>
                  <a:lnTo>
                    <a:pt x="23" y="160"/>
                  </a:lnTo>
                  <a:lnTo>
                    <a:pt x="36" y="147"/>
                  </a:lnTo>
                  <a:lnTo>
                    <a:pt x="43" y="130"/>
                  </a:lnTo>
                  <a:lnTo>
                    <a:pt x="48" y="124"/>
                  </a:lnTo>
                  <a:lnTo>
                    <a:pt x="56" y="121"/>
                  </a:lnTo>
                  <a:lnTo>
                    <a:pt x="58" y="114"/>
                  </a:lnTo>
                  <a:lnTo>
                    <a:pt x="61" y="109"/>
                  </a:lnTo>
                  <a:lnTo>
                    <a:pt x="67" y="100"/>
                  </a:lnTo>
                  <a:lnTo>
                    <a:pt x="68" y="85"/>
                  </a:lnTo>
                  <a:lnTo>
                    <a:pt x="63" y="84"/>
                  </a:lnTo>
                  <a:lnTo>
                    <a:pt x="61" y="8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10" name="Freeform 514"/>
            <p:cNvSpPr>
              <a:spLocks/>
            </p:cNvSpPr>
            <p:nvPr/>
          </p:nvSpPr>
          <p:spPr bwMode="gray">
            <a:xfrm>
              <a:off x="6934482" y="4536379"/>
              <a:ext cx="918008" cy="813495"/>
            </a:xfrm>
            <a:custGeom>
              <a:avLst/>
              <a:gdLst>
                <a:gd name="T0" fmla="*/ 2147483647 w 379"/>
                <a:gd name="T1" fmla="*/ 2147483647 h 321"/>
                <a:gd name="T2" fmla="*/ 2147483647 w 379"/>
                <a:gd name="T3" fmla="*/ 2147483647 h 321"/>
                <a:gd name="T4" fmla="*/ 2147483647 w 379"/>
                <a:gd name="T5" fmla="*/ 2147483647 h 321"/>
                <a:gd name="T6" fmla="*/ 2147483647 w 379"/>
                <a:gd name="T7" fmla="*/ 2147483647 h 321"/>
                <a:gd name="T8" fmla="*/ 2147483647 w 379"/>
                <a:gd name="T9" fmla="*/ 2147483647 h 321"/>
                <a:gd name="T10" fmla="*/ 2147483647 w 379"/>
                <a:gd name="T11" fmla="*/ 2147483647 h 321"/>
                <a:gd name="T12" fmla="*/ 2147483647 w 379"/>
                <a:gd name="T13" fmla="*/ 2147483647 h 321"/>
                <a:gd name="T14" fmla="*/ 2147483647 w 379"/>
                <a:gd name="T15" fmla="*/ 2147483647 h 321"/>
                <a:gd name="T16" fmla="*/ 2147483647 w 379"/>
                <a:gd name="T17" fmla="*/ 2147483647 h 321"/>
                <a:gd name="T18" fmla="*/ 2147483647 w 379"/>
                <a:gd name="T19" fmla="*/ 2147483647 h 321"/>
                <a:gd name="T20" fmla="*/ 2147483647 w 379"/>
                <a:gd name="T21" fmla="*/ 2147483647 h 321"/>
                <a:gd name="T22" fmla="*/ 2147483647 w 379"/>
                <a:gd name="T23" fmla="*/ 2147483647 h 321"/>
                <a:gd name="T24" fmla="*/ 2147483647 w 379"/>
                <a:gd name="T25" fmla="*/ 2147483647 h 321"/>
                <a:gd name="T26" fmla="*/ 2147483647 w 379"/>
                <a:gd name="T27" fmla="*/ 2147483647 h 321"/>
                <a:gd name="T28" fmla="*/ 2147483647 w 379"/>
                <a:gd name="T29" fmla="*/ 2147483647 h 321"/>
                <a:gd name="T30" fmla="*/ 2147483647 w 379"/>
                <a:gd name="T31" fmla="*/ 2147483647 h 321"/>
                <a:gd name="T32" fmla="*/ 2147483647 w 379"/>
                <a:gd name="T33" fmla="*/ 2147483647 h 321"/>
                <a:gd name="T34" fmla="*/ 2147483647 w 379"/>
                <a:gd name="T35" fmla="*/ 2147483647 h 321"/>
                <a:gd name="T36" fmla="*/ 2147483647 w 379"/>
                <a:gd name="T37" fmla="*/ 2147483647 h 321"/>
                <a:gd name="T38" fmla="*/ 2147483647 w 379"/>
                <a:gd name="T39" fmla="*/ 2147483647 h 321"/>
                <a:gd name="T40" fmla="*/ 2147483647 w 379"/>
                <a:gd name="T41" fmla="*/ 2147483647 h 321"/>
                <a:gd name="T42" fmla="*/ 2147483647 w 379"/>
                <a:gd name="T43" fmla="*/ 2147483647 h 321"/>
                <a:gd name="T44" fmla="*/ 2147483647 w 379"/>
                <a:gd name="T45" fmla="*/ 2147483647 h 321"/>
                <a:gd name="T46" fmla="*/ 2147483647 w 379"/>
                <a:gd name="T47" fmla="*/ 2147483647 h 321"/>
                <a:gd name="T48" fmla="*/ 2147483647 w 379"/>
                <a:gd name="T49" fmla="*/ 2147483647 h 321"/>
                <a:gd name="T50" fmla="*/ 2147483647 w 379"/>
                <a:gd name="T51" fmla="*/ 2147483647 h 321"/>
                <a:gd name="T52" fmla="*/ 2147483647 w 379"/>
                <a:gd name="T53" fmla="*/ 2147483647 h 321"/>
                <a:gd name="T54" fmla="*/ 2147483647 w 379"/>
                <a:gd name="T55" fmla="*/ 2147483647 h 321"/>
                <a:gd name="T56" fmla="*/ 2147483647 w 379"/>
                <a:gd name="T57" fmla="*/ 2147483647 h 321"/>
                <a:gd name="T58" fmla="*/ 2147483647 w 379"/>
                <a:gd name="T59" fmla="*/ 2147483647 h 321"/>
                <a:gd name="T60" fmla="*/ 2147483647 w 379"/>
                <a:gd name="T61" fmla="*/ 2147483647 h 321"/>
                <a:gd name="T62" fmla="*/ 2147483647 w 379"/>
                <a:gd name="T63" fmla="*/ 2147483647 h 321"/>
                <a:gd name="T64" fmla="*/ 2147483647 w 379"/>
                <a:gd name="T65" fmla="*/ 2147483647 h 321"/>
                <a:gd name="T66" fmla="*/ 2147483647 w 379"/>
                <a:gd name="T67" fmla="*/ 2147483647 h 321"/>
                <a:gd name="T68" fmla="*/ 2147483647 w 379"/>
                <a:gd name="T69" fmla="*/ 2147483647 h 321"/>
                <a:gd name="T70" fmla="*/ 2147483647 w 379"/>
                <a:gd name="T71" fmla="*/ 2147483647 h 321"/>
                <a:gd name="T72" fmla="*/ 2147483647 w 379"/>
                <a:gd name="T73" fmla="*/ 2147483647 h 321"/>
                <a:gd name="T74" fmla="*/ 2147483647 w 379"/>
                <a:gd name="T75" fmla="*/ 2147483647 h 321"/>
                <a:gd name="T76" fmla="*/ 2147483647 w 379"/>
                <a:gd name="T77" fmla="*/ 2147483647 h 321"/>
                <a:gd name="T78" fmla="*/ 2147483647 w 379"/>
                <a:gd name="T79" fmla="*/ 2147483647 h 321"/>
                <a:gd name="T80" fmla="*/ 2147483647 w 379"/>
                <a:gd name="T81" fmla="*/ 2147483647 h 321"/>
                <a:gd name="T82" fmla="*/ 2147483647 w 379"/>
                <a:gd name="T83" fmla="*/ 2147483647 h 321"/>
                <a:gd name="T84" fmla="*/ 2147483647 w 379"/>
                <a:gd name="T85" fmla="*/ 2147483647 h 321"/>
                <a:gd name="T86" fmla="*/ 2147483647 w 379"/>
                <a:gd name="T87" fmla="*/ 2147483647 h 321"/>
                <a:gd name="T88" fmla="*/ 2147483647 w 379"/>
                <a:gd name="T89" fmla="*/ 2147483647 h 321"/>
                <a:gd name="T90" fmla="*/ 2147483647 w 379"/>
                <a:gd name="T91" fmla="*/ 2147483647 h 321"/>
                <a:gd name="T92" fmla="*/ 2147483647 w 379"/>
                <a:gd name="T93" fmla="*/ 2147483647 h 321"/>
                <a:gd name="T94" fmla="*/ 2147483647 w 379"/>
                <a:gd name="T95" fmla="*/ 2147483647 h 321"/>
                <a:gd name="T96" fmla="*/ 2147483647 w 379"/>
                <a:gd name="T97" fmla="*/ 2147483647 h 321"/>
                <a:gd name="T98" fmla="*/ 2147483647 w 379"/>
                <a:gd name="T99" fmla="*/ 2147483647 h 321"/>
                <a:gd name="T100" fmla="*/ 2147483647 w 379"/>
                <a:gd name="T101" fmla="*/ 2147483647 h 321"/>
                <a:gd name="T102" fmla="*/ 2147483647 w 379"/>
                <a:gd name="T103" fmla="*/ 2147483647 h 321"/>
                <a:gd name="T104" fmla="*/ 2147483647 w 379"/>
                <a:gd name="T105" fmla="*/ 2147483647 h 321"/>
                <a:gd name="T106" fmla="*/ 2147483647 w 379"/>
                <a:gd name="T107" fmla="*/ 2147483647 h 321"/>
                <a:gd name="T108" fmla="*/ 2147483647 w 379"/>
                <a:gd name="T109" fmla="*/ 2147483647 h 321"/>
                <a:gd name="T110" fmla="*/ 2147483647 w 379"/>
                <a:gd name="T111" fmla="*/ 2147483647 h 321"/>
                <a:gd name="T112" fmla="*/ 2147483647 w 379"/>
                <a:gd name="T113" fmla="*/ 2147483647 h 321"/>
                <a:gd name="T114" fmla="*/ 2147483647 w 379"/>
                <a:gd name="T115" fmla="*/ 2147483647 h 321"/>
                <a:gd name="T116" fmla="*/ 2147483647 w 379"/>
                <a:gd name="T117" fmla="*/ 2147483647 h 321"/>
                <a:gd name="T118" fmla="*/ 2147483647 w 379"/>
                <a:gd name="T119" fmla="*/ 2147483647 h 321"/>
                <a:gd name="T120" fmla="*/ 2147483647 w 379"/>
                <a:gd name="T121" fmla="*/ 2147483647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321"/>
                <a:gd name="T185" fmla="*/ 379 w 379"/>
                <a:gd name="T186" fmla="*/ 321 h 3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321">
                  <a:moveTo>
                    <a:pt x="321" y="310"/>
                  </a:moveTo>
                  <a:lnTo>
                    <a:pt x="325" y="305"/>
                  </a:lnTo>
                  <a:lnTo>
                    <a:pt x="330" y="304"/>
                  </a:lnTo>
                  <a:lnTo>
                    <a:pt x="345" y="299"/>
                  </a:lnTo>
                  <a:lnTo>
                    <a:pt x="346" y="293"/>
                  </a:lnTo>
                  <a:lnTo>
                    <a:pt x="345" y="284"/>
                  </a:lnTo>
                  <a:lnTo>
                    <a:pt x="353" y="268"/>
                  </a:lnTo>
                  <a:lnTo>
                    <a:pt x="352" y="264"/>
                  </a:lnTo>
                  <a:lnTo>
                    <a:pt x="358" y="253"/>
                  </a:lnTo>
                  <a:lnTo>
                    <a:pt x="358" y="249"/>
                  </a:lnTo>
                  <a:lnTo>
                    <a:pt x="368" y="236"/>
                  </a:lnTo>
                  <a:lnTo>
                    <a:pt x="371" y="231"/>
                  </a:lnTo>
                  <a:lnTo>
                    <a:pt x="371" y="228"/>
                  </a:lnTo>
                  <a:lnTo>
                    <a:pt x="375" y="222"/>
                  </a:lnTo>
                  <a:lnTo>
                    <a:pt x="375" y="219"/>
                  </a:lnTo>
                  <a:lnTo>
                    <a:pt x="374" y="212"/>
                  </a:lnTo>
                  <a:lnTo>
                    <a:pt x="377" y="203"/>
                  </a:lnTo>
                  <a:lnTo>
                    <a:pt x="377" y="190"/>
                  </a:lnTo>
                  <a:lnTo>
                    <a:pt x="379" y="184"/>
                  </a:lnTo>
                  <a:lnTo>
                    <a:pt x="374" y="178"/>
                  </a:lnTo>
                  <a:lnTo>
                    <a:pt x="373" y="171"/>
                  </a:lnTo>
                  <a:lnTo>
                    <a:pt x="375" y="156"/>
                  </a:lnTo>
                  <a:lnTo>
                    <a:pt x="374" y="154"/>
                  </a:lnTo>
                  <a:lnTo>
                    <a:pt x="371" y="157"/>
                  </a:lnTo>
                  <a:lnTo>
                    <a:pt x="367" y="150"/>
                  </a:lnTo>
                  <a:lnTo>
                    <a:pt x="362" y="141"/>
                  </a:lnTo>
                  <a:lnTo>
                    <a:pt x="358" y="138"/>
                  </a:lnTo>
                  <a:lnTo>
                    <a:pt x="352" y="132"/>
                  </a:lnTo>
                  <a:lnTo>
                    <a:pt x="351" y="125"/>
                  </a:lnTo>
                  <a:lnTo>
                    <a:pt x="348" y="125"/>
                  </a:lnTo>
                  <a:lnTo>
                    <a:pt x="344" y="126"/>
                  </a:lnTo>
                  <a:lnTo>
                    <a:pt x="338" y="121"/>
                  </a:lnTo>
                  <a:lnTo>
                    <a:pt x="339" y="111"/>
                  </a:lnTo>
                  <a:lnTo>
                    <a:pt x="334" y="105"/>
                  </a:lnTo>
                  <a:lnTo>
                    <a:pt x="333" y="100"/>
                  </a:lnTo>
                  <a:lnTo>
                    <a:pt x="332" y="97"/>
                  </a:lnTo>
                  <a:lnTo>
                    <a:pt x="325" y="96"/>
                  </a:lnTo>
                  <a:lnTo>
                    <a:pt x="321" y="90"/>
                  </a:lnTo>
                  <a:lnTo>
                    <a:pt x="314" y="89"/>
                  </a:lnTo>
                  <a:lnTo>
                    <a:pt x="312" y="82"/>
                  </a:lnTo>
                  <a:lnTo>
                    <a:pt x="310" y="77"/>
                  </a:lnTo>
                  <a:lnTo>
                    <a:pt x="308" y="65"/>
                  </a:lnTo>
                  <a:lnTo>
                    <a:pt x="303" y="59"/>
                  </a:lnTo>
                  <a:lnTo>
                    <a:pt x="302" y="41"/>
                  </a:lnTo>
                  <a:lnTo>
                    <a:pt x="299" y="39"/>
                  </a:lnTo>
                  <a:lnTo>
                    <a:pt x="294" y="36"/>
                  </a:lnTo>
                  <a:lnTo>
                    <a:pt x="292" y="35"/>
                  </a:lnTo>
                  <a:lnTo>
                    <a:pt x="290" y="39"/>
                  </a:lnTo>
                  <a:lnTo>
                    <a:pt x="288" y="30"/>
                  </a:lnTo>
                  <a:lnTo>
                    <a:pt x="284" y="20"/>
                  </a:lnTo>
                  <a:lnTo>
                    <a:pt x="283" y="13"/>
                  </a:lnTo>
                  <a:lnTo>
                    <a:pt x="280" y="10"/>
                  </a:lnTo>
                  <a:lnTo>
                    <a:pt x="280" y="3"/>
                  </a:lnTo>
                  <a:lnTo>
                    <a:pt x="277" y="0"/>
                  </a:lnTo>
                  <a:lnTo>
                    <a:pt x="275" y="1"/>
                  </a:lnTo>
                  <a:lnTo>
                    <a:pt x="273" y="8"/>
                  </a:lnTo>
                  <a:lnTo>
                    <a:pt x="272" y="12"/>
                  </a:lnTo>
                  <a:lnTo>
                    <a:pt x="269" y="14"/>
                  </a:lnTo>
                  <a:lnTo>
                    <a:pt x="268" y="18"/>
                  </a:lnTo>
                  <a:lnTo>
                    <a:pt x="271" y="22"/>
                  </a:lnTo>
                  <a:lnTo>
                    <a:pt x="269" y="24"/>
                  </a:lnTo>
                  <a:lnTo>
                    <a:pt x="267" y="27"/>
                  </a:lnTo>
                  <a:lnTo>
                    <a:pt x="267" y="32"/>
                  </a:lnTo>
                  <a:lnTo>
                    <a:pt x="270" y="36"/>
                  </a:lnTo>
                  <a:lnTo>
                    <a:pt x="269" y="41"/>
                  </a:lnTo>
                  <a:lnTo>
                    <a:pt x="266" y="52"/>
                  </a:lnTo>
                  <a:lnTo>
                    <a:pt x="263" y="68"/>
                  </a:lnTo>
                  <a:lnTo>
                    <a:pt x="257" y="73"/>
                  </a:lnTo>
                  <a:lnTo>
                    <a:pt x="249" y="73"/>
                  </a:lnTo>
                  <a:lnTo>
                    <a:pt x="244" y="68"/>
                  </a:lnTo>
                  <a:lnTo>
                    <a:pt x="241" y="65"/>
                  </a:lnTo>
                  <a:lnTo>
                    <a:pt x="234" y="62"/>
                  </a:lnTo>
                  <a:lnTo>
                    <a:pt x="227" y="56"/>
                  </a:lnTo>
                  <a:lnTo>
                    <a:pt x="226" y="53"/>
                  </a:lnTo>
                  <a:lnTo>
                    <a:pt x="220" y="53"/>
                  </a:lnTo>
                  <a:lnTo>
                    <a:pt x="219" y="50"/>
                  </a:lnTo>
                  <a:lnTo>
                    <a:pt x="214" y="47"/>
                  </a:lnTo>
                  <a:lnTo>
                    <a:pt x="211" y="45"/>
                  </a:lnTo>
                  <a:lnTo>
                    <a:pt x="212" y="41"/>
                  </a:lnTo>
                  <a:lnTo>
                    <a:pt x="215" y="38"/>
                  </a:lnTo>
                  <a:lnTo>
                    <a:pt x="215" y="30"/>
                  </a:lnTo>
                  <a:lnTo>
                    <a:pt x="220" y="27"/>
                  </a:lnTo>
                  <a:lnTo>
                    <a:pt x="222" y="25"/>
                  </a:lnTo>
                  <a:lnTo>
                    <a:pt x="223" y="20"/>
                  </a:lnTo>
                  <a:lnTo>
                    <a:pt x="223" y="15"/>
                  </a:lnTo>
                  <a:lnTo>
                    <a:pt x="220" y="15"/>
                  </a:lnTo>
                  <a:lnTo>
                    <a:pt x="216" y="16"/>
                  </a:lnTo>
                  <a:lnTo>
                    <a:pt x="214" y="14"/>
                  </a:lnTo>
                  <a:lnTo>
                    <a:pt x="206" y="14"/>
                  </a:lnTo>
                  <a:lnTo>
                    <a:pt x="201" y="11"/>
                  </a:lnTo>
                  <a:lnTo>
                    <a:pt x="191" y="11"/>
                  </a:lnTo>
                  <a:lnTo>
                    <a:pt x="186" y="7"/>
                  </a:lnTo>
                  <a:lnTo>
                    <a:pt x="178" y="7"/>
                  </a:lnTo>
                  <a:lnTo>
                    <a:pt x="178" y="9"/>
                  </a:lnTo>
                  <a:lnTo>
                    <a:pt x="185" y="13"/>
                  </a:lnTo>
                  <a:lnTo>
                    <a:pt x="183" y="18"/>
                  </a:lnTo>
                  <a:lnTo>
                    <a:pt x="171" y="17"/>
                  </a:lnTo>
                  <a:lnTo>
                    <a:pt x="166" y="18"/>
                  </a:lnTo>
                  <a:lnTo>
                    <a:pt x="161" y="23"/>
                  </a:lnTo>
                  <a:lnTo>
                    <a:pt x="161" y="27"/>
                  </a:lnTo>
                  <a:lnTo>
                    <a:pt x="159" y="29"/>
                  </a:lnTo>
                  <a:lnTo>
                    <a:pt x="155" y="39"/>
                  </a:lnTo>
                  <a:lnTo>
                    <a:pt x="160" y="44"/>
                  </a:lnTo>
                  <a:lnTo>
                    <a:pt x="160" y="49"/>
                  </a:lnTo>
                  <a:lnTo>
                    <a:pt x="159" y="52"/>
                  </a:lnTo>
                  <a:lnTo>
                    <a:pt x="157" y="47"/>
                  </a:lnTo>
                  <a:lnTo>
                    <a:pt x="153" y="47"/>
                  </a:lnTo>
                  <a:lnTo>
                    <a:pt x="150" y="47"/>
                  </a:lnTo>
                  <a:lnTo>
                    <a:pt x="150" y="44"/>
                  </a:lnTo>
                  <a:lnTo>
                    <a:pt x="148" y="44"/>
                  </a:lnTo>
                  <a:lnTo>
                    <a:pt x="145" y="47"/>
                  </a:lnTo>
                  <a:lnTo>
                    <a:pt x="138" y="32"/>
                  </a:lnTo>
                  <a:lnTo>
                    <a:pt x="134" y="33"/>
                  </a:lnTo>
                  <a:lnTo>
                    <a:pt x="131" y="35"/>
                  </a:lnTo>
                  <a:lnTo>
                    <a:pt x="128" y="35"/>
                  </a:lnTo>
                  <a:lnTo>
                    <a:pt x="124" y="40"/>
                  </a:lnTo>
                  <a:lnTo>
                    <a:pt x="121" y="39"/>
                  </a:lnTo>
                  <a:lnTo>
                    <a:pt x="116" y="43"/>
                  </a:lnTo>
                  <a:lnTo>
                    <a:pt x="116" y="48"/>
                  </a:lnTo>
                  <a:lnTo>
                    <a:pt x="110" y="49"/>
                  </a:lnTo>
                  <a:lnTo>
                    <a:pt x="108" y="61"/>
                  </a:lnTo>
                  <a:lnTo>
                    <a:pt x="105" y="61"/>
                  </a:lnTo>
                  <a:lnTo>
                    <a:pt x="102" y="62"/>
                  </a:lnTo>
                  <a:lnTo>
                    <a:pt x="101" y="63"/>
                  </a:lnTo>
                  <a:lnTo>
                    <a:pt x="103" y="66"/>
                  </a:lnTo>
                  <a:lnTo>
                    <a:pt x="98" y="67"/>
                  </a:lnTo>
                  <a:lnTo>
                    <a:pt x="93" y="61"/>
                  </a:lnTo>
                  <a:lnTo>
                    <a:pt x="90" y="65"/>
                  </a:lnTo>
                  <a:lnTo>
                    <a:pt x="88" y="72"/>
                  </a:lnTo>
                  <a:lnTo>
                    <a:pt x="87" y="77"/>
                  </a:lnTo>
                  <a:lnTo>
                    <a:pt x="90" y="79"/>
                  </a:lnTo>
                  <a:lnTo>
                    <a:pt x="84" y="87"/>
                  </a:lnTo>
                  <a:lnTo>
                    <a:pt x="82" y="90"/>
                  </a:lnTo>
                  <a:lnTo>
                    <a:pt x="73" y="96"/>
                  </a:lnTo>
                  <a:lnTo>
                    <a:pt x="70" y="98"/>
                  </a:lnTo>
                  <a:lnTo>
                    <a:pt x="61" y="98"/>
                  </a:lnTo>
                  <a:lnTo>
                    <a:pt x="58" y="102"/>
                  </a:lnTo>
                  <a:lnTo>
                    <a:pt x="52" y="103"/>
                  </a:lnTo>
                  <a:lnTo>
                    <a:pt x="47" y="108"/>
                  </a:lnTo>
                  <a:lnTo>
                    <a:pt x="42" y="108"/>
                  </a:lnTo>
                  <a:lnTo>
                    <a:pt x="39" y="106"/>
                  </a:lnTo>
                  <a:lnTo>
                    <a:pt x="35" y="107"/>
                  </a:lnTo>
                  <a:lnTo>
                    <a:pt x="27" y="115"/>
                  </a:lnTo>
                  <a:lnTo>
                    <a:pt x="26" y="115"/>
                  </a:lnTo>
                  <a:lnTo>
                    <a:pt x="20" y="118"/>
                  </a:lnTo>
                  <a:lnTo>
                    <a:pt x="16" y="124"/>
                  </a:lnTo>
                  <a:lnTo>
                    <a:pt x="14" y="121"/>
                  </a:lnTo>
                  <a:lnTo>
                    <a:pt x="13" y="119"/>
                  </a:lnTo>
                  <a:lnTo>
                    <a:pt x="11" y="122"/>
                  </a:lnTo>
                  <a:lnTo>
                    <a:pt x="7" y="145"/>
                  </a:lnTo>
                  <a:lnTo>
                    <a:pt x="9" y="152"/>
                  </a:lnTo>
                  <a:lnTo>
                    <a:pt x="13" y="164"/>
                  </a:lnTo>
                  <a:lnTo>
                    <a:pt x="13" y="168"/>
                  </a:lnTo>
                  <a:lnTo>
                    <a:pt x="12" y="168"/>
                  </a:lnTo>
                  <a:lnTo>
                    <a:pt x="9" y="163"/>
                  </a:lnTo>
                  <a:lnTo>
                    <a:pt x="7" y="163"/>
                  </a:lnTo>
                  <a:lnTo>
                    <a:pt x="8" y="166"/>
                  </a:lnTo>
                  <a:lnTo>
                    <a:pt x="10" y="171"/>
                  </a:lnTo>
                  <a:lnTo>
                    <a:pt x="9" y="173"/>
                  </a:lnTo>
                  <a:lnTo>
                    <a:pt x="2" y="161"/>
                  </a:lnTo>
                  <a:lnTo>
                    <a:pt x="0" y="161"/>
                  </a:lnTo>
                  <a:lnTo>
                    <a:pt x="0" y="163"/>
                  </a:lnTo>
                  <a:lnTo>
                    <a:pt x="9" y="178"/>
                  </a:lnTo>
                  <a:lnTo>
                    <a:pt x="10" y="182"/>
                  </a:lnTo>
                  <a:lnTo>
                    <a:pt x="13" y="188"/>
                  </a:lnTo>
                  <a:lnTo>
                    <a:pt x="13" y="191"/>
                  </a:lnTo>
                  <a:lnTo>
                    <a:pt x="19" y="199"/>
                  </a:lnTo>
                  <a:lnTo>
                    <a:pt x="19" y="202"/>
                  </a:lnTo>
                  <a:lnTo>
                    <a:pt x="20" y="219"/>
                  </a:lnTo>
                  <a:lnTo>
                    <a:pt x="24" y="225"/>
                  </a:lnTo>
                  <a:lnTo>
                    <a:pt x="25" y="230"/>
                  </a:lnTo>
                  <a:lnTo>
                    <a:pt x="27" y="239"/>
                  </a:lnTo>
                  <a:lnTo>
                    <a:pt x="26" y="242"/>
                  </a:lnTo>
                  <a:lnTo>
                    <a:pt x="24" y="254"/>
                  </a:lnTo>
                  <a:lnTo>
                    <a:pt x="21" y="255"/>
                  </a:lnTo>
                  <a:lnTo>
                    <a:pt x="20" y="260"/>
                  </a:lnTo>
                  <a:lnTo>
                    <a:pt x="21" y="265"/>
                  </a:lnTo>
                  <a:lnTo>
                    <a:pt x="30" y="267"/>
                  </a:lnTo>
                  <a:lnTo>
                    <a:pt x="33" y="272"/>
                  </a:lnTo>
                  <a:lnTo>
                    <a:pt x="42" y="273"/>
                  </a:lnTo>
                  <a:lnTo>
                    <a:pt x="53" y="273"/>
                  </a:lnTo>
                  <a:lnTo>
                    <a:pt x="55" y="272"/>
                  </a:lnTo>
                  <a:lnTo>
                    <a:pt x="55" y="267"/>
                  </a:lnTo>
                  <a:lnTo>
                    <a:pt x="61" y="265"/>
                  </a:lnTo>
                  <a:lnTo>
                    <a:pt x="64" y="262"/>
                  </a:lnTo>
                  <a:lnTo>
                    <a:pt x="73" y="259"/>
                  </a:lnTo>
                  <a:lnTo>
                    <a:pt x="76" y="257"/>
                  </a:lnTo>
                  <a:lnTo>
                    <a:pt x="90" y="257"/>
                  </a:lnTo>
                  <a:lnTo>
                    <a:pt x="92" y="259"/>
                  </a:lnTo>
                  <a:lnTo>
                    <a:pt x="99" y="259"/>
                  </a:lnTo>
                  <a:lnTo>
                    <a:pt x="104" y="255"/>
                  </a:lnTo>
                  <a:lnTo>
                    <a:pt x="104" y="251"/>
                  </a:lnTo>
                  <a:lnTo>
                    <a:pt x="112" y="246"/>
                  </a:lnTo>
                  <a:lnTo>
                    <a:pt x="117" y="246"/>
                  </a:lnTo>
                  <a:lnTo>
                    <a:pt x="125" y="239"/>
                  </a:lnTo>
                  <a:lnTo>
                    <a:pt x="137" y="238"/>
                  </a:lnTo>
                  <a:lnTo>
                    <a:pt x="150" y="232"/>
                  </a:lnTo>
                  <a:lnTo>
                    <a:pt x="171" y="230"/>
                  </a:lnTo>
                  <a:lnTo>
                    <a:pt x="181" y="239"/>
                  </a:lnTo>
                  <a:lnTo>
                    <a:pt x="186" y="237"/>
                  </a:lnTo>
                  <a:lnTo>
                    <a:pt x="195" y="240"/>
                  </a:lnTo>
                  <a:lnTo>
                    <a:pt x="200" y="250"/>
                  </a:lnTo>
                  <a:lnTo>
                    <a:pt x="206" y="255"/>
                  </a:lnTo>
                  <a:lnTo>
                    <a:pt x="206" y="262"/>
                  </a:lnTo>
                  <a:lnTo>
                    <a:pt x="204" y="265"/>
                  </a:lnTo>
                  <a:lnTo>
                    <a:pt x="206" y="268"/>
                  </a:lnTo>
                  <a:lnTo>
                    <a:pt x="213" y="271"/>
                  </a:lnTo>
                  <a:lnTo>
                    <a:pt x="218" y="267"/>
                  </a:lnTo>
                  <a:lnTo>
                    <a:pt x="217" y="262"/>
                  </a:lnTo>
                  <a:lnTo>
                    <a:pt x="225" y="252"/>
                  </a:lnTo>
                  <a:lnTo>
                    <a:pt x="228" y="250"/>
                  </a:lnTo>
                  <a:lnTo>
                    <a:pt x="229" y="246"/>
                  </a:lnTo>
                  <a:lnTo>
                    <a:pt x="234" y="247"/>
                  </a:lnTo>
                  <a:lnTo>
                    <a:pt x="233" y="254"/>
                  </a:lnTo>
                  <a:lnTo>
                    <a:pt x="229" y="260"/>
                  </a:lnTo>
                  <a:lnTo>
                    <a:pt x="228" y="267"/>
                  </a:lnTo>
                  <a:lnTo>
                    <a:pt x="225" y="270"/>
                  </a:lnTo>
                  <a:lnTo>
                    <a:pt x="223" y="272"/>
                  </a:lnTo>
                  <a:lnTo>
                    <a:pt x="223" y="276"/>
                  </a:lnTo>
                  <a:lnTo>
                    <a:pt x="228" y="276"/>
                  </a:lnTo>
                  <a:lnTo>
                    <a:pt x="233" y="271"/>
                  </a:lnTo>
                  <a:lnTo>
                    <a:pt x="233" y="267"/>
                  </a:lnTo>
                  <a:lnTo>
                    <a:pt x="237" y="267"/>
                  </a:lnTo>
                  <a:lnTo>
                    <a:pt x="240" y="272"/>
                  </a:lnTo>
                  <a:lnTo>
                    <a:pt x="234" y="275"/>
                  </a:lnTo>
                  <a:lnTo>
                    <a:pt x="236" y="279"/>
                  </a:lnTo>
                  <a:lnTo>
                    <a:pt x="244" y="282"/>
                  </a:lnTo>
                  <a:lnTo>
                    <a:pt x="246" y="286"/>
                  </a:lnTo>
                  <a:lnTo>
                    <a:pt x="250" y="290"/>
                  </a:lnTo>
                  <a:lnTo>
                    <a:pt x="248" y="297"/>
                  </a:lnTo>
                  <a:lnTo>
                    <a:pt x="252" y="302"/>
                  </a:lnTo>
                  <a:lnTo>
                    <a:pt x="254" y="307"/>
                  </a:lnTo>
                  <a:lnTo>
                    <a:pt x="258" y="310"/>
                  </a:lnTo>
                  <a:lnTo>
                    <a:pt x="265" y="312"/>
                  </a:lnTo>
                  <a:lnTo>
                    <a:pt x="267" y="314"/>
                  </a:lnTo>
                  <a:lnTo>
                    <a:pt x="269" y="314"/>
                  </a:lnTo>
                  <a:lnTo>
                    <a:pt x="271" y="314"/>
                  </a:lnTo>
                  <a:lnTo>
                    <a:pt x="288" y="321"/>
                  </a:lnTo>
                  <a:lnTo>
                    <a:pt x="287" y="315"/>
                  </a:lnTo>
                  <a:lnTo>
                    <a:pt x="292" y="313"/>
                  </a:lnTo>
                  <a:lnTo>
                    <a:pt x="295" y="306"/>
                  </a:lnTo>
                  <a:lnTo>
                    <a:pt x="303" y="307"/>
                  </a:lnTo>
                  <a:lnTo>
                    <a:pt x="302" y="314"/>
                  </a:lnTo>
                  <a:lnTo>
                    <a:pt x="307" y="318"/>
                  </a:lnTo>
                  <a:lnTo>
                    <a:pt x="314" y="317"/>
                  </a:lnTo>
                  <a:lnTo>
                    <a:pt x="320" y="314"/>
                  </a:lnTo>
                  <a:lnTo>
                    <a:pt x="321" y="310"/>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11" name="Freeform 516"/>
            <p:cNvSpPr>
              <a:spLocks/>
            </p:cNvSpPr>
            <p:nvPr/>
          </p:nvSpPr>
          <p:spPr bwMode="gray">
            <a:xfrm>
              <a:off x="7371203" y="3329751"/>
              <a:ext cx="52033" cy="46708"/>
            </a:xfrm>
            <a:custGeom>
              <a:avLst/>
              <a:gdLst>
                <a:gd name="T0" fmla="*/ 2147483647 w 22"/>
                <a:gd name="T1" fmla="*/ 2147483647 h 18"/>
                <a:gd name="T2" fmla="*/ 2147483647 w 22"/>
                <a:gd name="T3" fmla="*/ 0 h 18"/>
                <a:gd name="T4" fmla="*/ 2147483647 w 22"/>
                <a:gd name="T5" fmla="*/ 2147483647 h 18"/>
                <a:gd name="T6" fmla="*/ 2147483647 w 22"/>
                <a:gd name="T7" fmla="*/ 2147483647 h 18"/>
                <a:gd name="T8" fmla="*/ 2147483647 w 22"/>
                <a:gd name="T9" fmla="*/ 2147483647 h 18"/>
                <a:gd name="T10" fmla="*/ 0 w 22"/>
                <a:gd name="T11" fmla="*/ 2147483647 h 18"/>
                <a:gd name="T12" fmla="*/ 2147483647 w 22"/>
                <a:gd name="T13" fmla="*/ 2147483647 h 18"/>
                <a:gd name="T14" fmla="*/ 2147483647 w 22"/>
                <a:gd name="T15" fmla="*/ 2147483647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8"/>
                <a:gd name="T41" fmla="*/ 22 w 2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8">
                  <a:moveTo>
                    <a:pt x="22" y="2"/>
                  </a:moveTo>
                  <a:lnTo>
                    <a:pt x="18" y="0"/>
                  </a:lnTo>
                  <a:lnTo>
                    <a:pt x="14" y="1"/>
                  </a:lnTo>
                  <a:lnTo>
                    <a:pt x="10" y="6"/>
                  </a:lnTo>
                  <a:lnTo>
                    <a:pt x="4" y="7"/>
                  </a:lnTo>
                  <a:lnTo>
                    <a:pt x="0" y="11"/>
                  </a:lnTo>
                  <a:lnTo>
                    <a:pt x="3" y="18"/>
                  </a:lnTo>
                  <a:lnTo>
                    <a:pt x="7" y="18"/>
                  </a:lnTo>
                  <a:lnTo>
                    <a:pt x="9" y="13"/>
                  </a:lnTo>
                  <a:lnTo>
                    <a:pt x="13" y="10"/>
                  </a:lnTo>
                  <a:lnTo>
                    <a:pt x="16" y="11"/>
                  </a:lnTo>
                  <a:lnTo>
                    <a:pt x="20" y="10"/>
                  </a:lnTo>
                  <a:lnTo>
                    <a:pt x="2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12" name="Freeform 517"/>
            <p:cNvSpPr>
              <a:spLocks/>
            </p:cNvSpPr>
            <p:nvPr/>
          </p:nvSpPr>
          <p:spPr bwMode="gray">
            <a:xfrm>
              <a:off x="7309862" y="3345329"/>
              <a:ext cx="53892" cy="87577"/>
            </a:xfrm>
            <a:custGeom>
              <a:avLst/>
              <a:gdLst>
                <a:gd name="T0" fmla="*/ 2147483647 w 23"/>
                <a:gd name="T1" fmla="*/ 0 h 34"/>
                <a:gd name="T2" fmla="*/ 2147483647 w 23"/>
                <a:gd name="T3" fmla="*/ 2147483647 h 34"/>
                <a:gd name="T4" fmla="*/ 2147483647 w 23"/>
                <a:gd name="T5" fmla="*/ 2147483647 h 34"/>
                <a:gd name="T6" fmla="*/ 2147483647 w 23"/>
                <a:gd name="T7" fmla="*/ 2147483647 h 34"/>
                <a:gd name="T8" fmla="*/ 2147483647 w 23"/>
                <a:gd name="T9" fmla="*/ 2147483647 h 34"/>
                <a:gd name="T10" fmla="*/ 2147483647 w 23"/>
                <a:gd name="T11" fmla="*/ 2147483647 h 34"/>
                <a:gd name="T12" fmla="*/ 2147483647 w 23"/>
                <a:gd name="T13" fmla="*/ 2147483647 h 34"/>
                <a:gd name="T14" fmla="*/ 2147483647 w 23"/>
                <a:gd name="T15" fmla="*/ 2147483647 h 34"/>
                <a:gd name="T16" fmla="*/ 2147483647 w 23"/>
                <a:gd name="T17" fmla="*/ 2147483647 h 34"/>
                <a:gd name="T18" fmla="*/ 2147483647 w 23"/>
                <a:gd name="T19" fmla="*/ 2147483647 h 34"/>
                <a:gd name="T20" fmla="*/ 2147483647 w 23"/>
                <a:gd name="T21" fmla="*/ 2147483647 h 34"/>
                <a:gd name="T22" fmla="*/ 2147483647 w 23"/>
                <a:gd name="T23" fmla="*/ 2147483647 h 34"/>
                <a:gd name="T24" fmla="*/ 2147483647 w 23"/>
                <a:gd name="T25" fmla="*/ 2147483647 h 34"/>
                <a:gd name="T26" fmla="*/ 2147483647 w 23"/>
                <a:gd name="T27" fmla="*/ 2147483647 h 34"/>
                <a:gd name="T28" fmla="*/ 2147483647 w 23"/>
                <a:gd name="T29" fmla="*/ 2147483647 h 34"/>
                <a:gd name="T30" fmla="*/ 2147483647 w 23"/>
                <a:gd name="T31" fmla="*/ 2147483647 h 34"/>
                <a:gd name="T32" fmla="*/ 2147483647 w 23"/>
                <a:gd name="T33" fmla="*/ 2147483647 h 34"/>
                <a:gd name="T34" fmla="*/ 2147483647 w 23"/>
                <a:gd name="T35" fmla="*/ 2147483647 h 34"/>
                <a:gd name="T36" fmla="*/ 2147483647 w 23"/>
                <a:gd name="T37" fmla="*/ 2147483647 h 34"/>
                <a:gd name="T38" fmla="*/ 2147483647 w 23"/>
                <a:gd name="T39" fmla="*/ 2147483647 h 34"/>
                <a:gd name="T40" fmla="*/ 2147483647 w 23"/>
                <a:gd name="T41" fmla="*/ 2147483647 h 34"/>
                <a:gd name="T42" fmla="*/ 0 w 23"/>
                <a:gd name="T43" fmla="*/ 2147483647 h 34"/>
                <a:gd name="T44" fmla="*/ 2147483647 w 23"/>
                <a:gd name="T45" fmla="*/ 2147483647 h 34"/>
                <a:gd name="T46" fmla="*/ 2147483647 w 23"/>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34"/>
                <a:gd name="T74" fmla="*/ 23 w 23"/>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34">
                  <a:moveTo>
                    <a:pt x="11" y="0"/>
                  </a:moveTo>
                  <a:lnTo>
                    <a:pt x="19" y="4"/>
                  </a:lnTo>
                  <a:lnTo>
                    <a:pt x="20" y="8"/>
                  </a:lnTo>
                  <a:lnTo>
                    <a:pt x="23" y="14"/>
                  </a:lnTo>
                  <a:lnTo>
                    <a:pt x="18" y="21"/>
                  </a:lnTo>
                  <a:lnTo>
                    <a:pt x="17" y="32"/>
                  </a:lnTo>
                  <a:lnTo>
                    <a:pt x="11" y="34"/>
                  </a:lnTo>
                  <a:lnTo>
                    <a:pt x="11" y="28"/>
                  </a:lnTo>
                  <a:lnTo>
                    <a:pt x="9" y="28"/>
                  </a:lnTo>
                  <a:lnTo>
                    <a:pt x="7" y="31"/>
                  </a:lnTo>
                  <a:lnTo>
                    <a:pt x="5" y="30"/>
                  </a:lnTo>
                  <a:lnTo>
                    <a:pt x="6" y="21"/>
                  </a:lnTo>
                  <a:lnTo>
                    <a:pt x="7" y="21"/>
                  </a:lnTo>
                  <a:lnTo>
                    <a:pt x="8" y="19"/>
                  </a:lnTo>
                  <a:lnTo>
                    <a:pt x="9" y="18"/>
                  </a:lnTo>
                  <a:lnTo>
                    <a:pt x="10" y="15"/>
                  </a:lnTo>
                  <a:lnTo>
                    <a:pt x="10" y="13"/>
                  </a:lnTo>
                  <a:lnTo>
                    <a:pt x="9" y="11"/>
                  </a:lnTo>
                  <a:lnTo>
                    <a:pt x="9" y="10"/>
                  </a:lnTo>
                  <a:lnTo>
                    <a:pt x="5" y="14"/>
                  </a:lnTo>
                  <a:lnTo>
                    <a:pt x="1" y="10"/>
                  </a:lnTo>
                  <a:lnTo>
                    <a:pt x="0" y="5"/>
                  </a:lnTo>
                  <a:lnTo>
                    <a:pt x="6" y="3"/>
                  </a:lnTo>
                  <a:lnTo>
                    <a:pt x="11" y="0"/>
                  </a:lnTo>
                  <a:close/>
                </a:path>
              </a:pathLst>
            </a:custGeom>
            <a:solidFill>
              <a:schemeClr val="accent1"/>
            </a:solidFill>
            <a:ln w="3175">
              <a:solidFill>
                <a:schemeClr val="accent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15" name="Freeform 520"/>
            <p:cNvSpPr>
              <a:spLocks/>
            </p:cNvSpPr>
            <p:nvPr/>
          </p:nvSpPr>
          <p:spPr bwMode="gray">
            <a:xfrm>
              <a:off x="7296860" y="3368675"/>
              <a:ext cx="7433" cy="3892"/>
            </a:xfrm>
            <a:custGeom>
              <a:avLst/>
              <a:gdLst>
                <a:gd name="T0" fmla="*/ 0 w 3"/>
                <a:gd name="T1" fmla="*/ 2147483647 h 2"/>
                <a:gd name="T2" fmla="*/ 2147483647 w 3"/>
                <a:gd name="T3" fmla="*/ 0 h 2"/>
                <a:gd name="T4" fmla="*/ 2147483647 w 3"/>
                <a:gd name="T5" fmla="*/ 2147483647 h 2"/>
                <a:gd name="T6" fmla="*/ 2147483647 w 3"/>
                <a:gd name="T7" fmla="*/ 2147483647 h 2"/>
                <a:gd name="T8" fmla="*/ 2147483647 w 3"/>
                <a:gd name="T9" fmla="*/ 2147483647 h 2"/>
                <a:gd name="T10" fmla="*/ 0 w 3"/>
                <a:gd name="T11" fmla="*/ 2147483647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1"/>
                  </a:moveTo>
                  <a:lnTo>
                    <a:pt x="1" y="0"/>
                  </a:lnTo>
                  <a:lnTo>
                    <a:pt x="3" y="1"/>
                  </a:lnTo>
                  <a:lnTo>
                    <a:pt x="2" y="2"/>
                  </a:lnTo>
                  <a:lnTo>
                    <a:pt x="1"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16" name="Freeform 521"/>
            <p:cNvSpPr>
              <a:spLocks/>
            </p:cNvSpPr>
            <p:nvPr/>
          </p:nvSpPr>
          <p:spPr bwMode="gray">
            <a:xfrm>
              <a:off x="7311737" y="3345327"/>
              <a:ext cx="3717" cy="5839"/>
            </a:xfrm>
            <a:custGeom>
              <a:avLst/>
              <a:gdLst>
                <a:gd name="T0" fmla="*/ 0 w 2"/>
                <a:gd name="T1" fmla="*/ 2147483647 h 2"/>
                <a:gd name="T2" fmla="*/ 2147483647 w 2"/>
                <a:gd name="T3" fmla="*/ 0 h 2"/>
                <a:gd name="T4" fmla="*/ 2147483647 w 2"/>
                <a:gd name="T5" fmla="*/ 0 h 2"/>
                <a:gd name="T6" fmla="*/ 2147483647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1" y="0"/>
                  </a:lnTo>
                  <a:lnTo>
                    <a:pt x="2" y="0"/>
                  </a:lnTo>
                  <a:lnTo>
                    <a:pt x="2"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18" name="Freeform 524"/>
            <p:cNvSpPr>
              <a:spLocks/>
            </p:cNvSpPr>
            <p:nvPr/>
          </p:nvSpPr>
          <p:spPr bwMode="gray">
            <a:xfrm>
              <a:off x="7099889" y="3598330"/>
              <a:ext cx="35307" cy="85631"/>
            </a:xfrm>
            <a:custGeom>
              <a:avLst/>
              <a:gdLst>
                <a:gd name="T0" fmla="*/ 2147483647 w 14"/>
                <a:gd name="T1" fmla="*/ 2147483647 h 33"/>
                <a:gd name="T2" fmla="*/ 2147483647 w 14"/>
                <a:gd name="T3" fmla="*/ 0 h 33"/>
                <a:gd name="T4" fmla="*/ 2147483647 w 14"/>
                <a:gd name="T5" fmla="*/ 2147483647 h 33"/>
                <a:gd name="T6" fmla="*/ 2147483647 w 14"/>
                <a:gd name="T7" fmla="*/ 2147483647 h 33"/>
                <a:gd name="T8" fmla="*/ 2147483647 w 14"/>
                <a:gd name="T9" fmla="*/ 2147483647 h 33"/>
                <a:gd name="T10" fmla="*/ 2147483647 w 14"/>
                <a:gd name="T11" fmla="*/ 2147483647 h 33"/>
                <a:gd name="T12" fmla="*/ 2147483647 w 14"/>
                <a:gd name="T13" fmla="*/ 2147483647 h 33"/>
                <a:gd name="T14" fmla="*/ 2147483647 w 14"/>
                <a:gd name="T15" fmla="*/ 2147483647 h 33"/>
                <a:gd name="T16" fmla="*/ 0 w 14"/>
                <a:gd name="T17" fmla="*/ 2147483647 h 33"/>
                <a:gd name="T18" fmla="*/ 2147483647 w 14"/>
                <a:gd name="T19" fmla="*/ 2147483647 h 33"/>
                <a:gd name="T20" fmla="*/ 2147483647 w 14"/>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3"/>
                <a:gd name="T35" fmla="*/ 14 w 1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3">
                  <a:moveTo>
                    <a:pt x="7" y="2"/>
                  </a:moveTo>
                  <a:lnTo>
                    <a:pt x="9" y="0"/>
                  </a:lnTo>
                  <a:lnTo>
                    <a:pt x="14" y="2"/>
                  </a:lnTo>
                  <a:lnTo>
                    <a:pt x="14" y="15"/>
                  </a:lnTo>
                  <a:lnTo>
                    <a:pt x="10" y="21"/>
                  </a:lnTo>
                  <a:lnTo>
                    <a:pt x="7" y="32"/>
                  </a:lnTo>
                  <a:lnTo>
                    <a:pt x="3" y="33"/>
                  </a:lnTo>
                  <a:lnTo>
                    <a:pt x="1" y="28"/>
                  </a:lnTo>
                  <a:lnTo>
                    <a:pt x="0" y="17"/>
                  </a:lnTo>
                  <a:lnTo>
                    <a:pt x="7" y="7"/>
                  </a:lnTo>
                  <a:lnTo>
                    <a:pt x="7"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25" name="Freeform 531"/>
            <p:cNvSpPr>
              <a:spLocks/>
            </p:cNvSpPr>
            <p:nvPr/>
          </p:nvSpPr>
          <p:spPr bwMode="gray">
            <a:xfrm>
              <a:off x="6932640" y="4441017"/>
              <a:ext cx="35307" cy="7785"/>
            </a:xfrm>
            <a:custGeom>
              <a:avLst/>
              <a:gdLst>
                <a:gd name="T0" fmla="*/ 0 w 14"/>
                <a:gd name="T1" fmla="*/ 2147483647 h 3"/>
                <a:gd name="T2" fmla="*/ 0 w 14"/>
                <a:gd name="T3" fmla="*/ 2147483647 h 3"/>
                <a:gd name="T4" fmla="*/ 2147483647 w 14"/>
                <a:gd name="T5" fmla="*/ 2147483647 h 3"/>
                <a:gd name="T6" fmla="*/ 2147483647 w 14"/>
                <a:gd name="T7" fmla="*/ 0 h 3"/>
                <a:gd name="T8" fmla="*/ 0 w 14"/>
                <a:gd name="T9" fmla="*/ 2147483647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0" y="1"/>
                  </a:moveTo>
                  <a:lnTo>
                    <a:pt x="0" y="3"/>
                  </a:lnTo>
                  <a:lnTo>
                    <a:pt x="13" y="2"/>
                  </a:lnTo>
                  <a:lnTo>
                    <a:pt x="14" y="0"/>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26" name="Freeform 532"/>
            <p:cNvSpPr>
              <a:spLocks/>
            </p:cNvSpPr>
            <p:nvPr/>
          </p:nvSpPr>
          <p:spPr bwMode="gray">
            <a:xfrm>
              <a:off x="6971648" y="4468262"/>
              <a:ext cx="22300" cy="19463"/>
            </a:xfrm>
            <a:custGeom>
              <a:avLst/>
              <a:gdLst>
                <a:gd name="T0" fmla="*/ 0 w 9"/>
                <a:gd name="T1" fmla="*/ 0 h 7"/>
                <a:gd name="T2" fmla="*/ 2147483647 w 9"/>
                <a:gd name="T3" fmla="*/ 2147483647 h 7"/>
                <a:gd name="T4" fmla="*/ 2147483647 w 9"/>
                <a:gd name="T5" fmla="*/ 2147483647 h 7"/>
                <a:gd name="T6" fmla="*/ 2147483647 w 9"/>
                <a:gd name="T7" fmla="*/ 2147483647 h 7"/>
                <a:gd name="T8" fmla="*/ 2147483647 w 9"/>
                <a:gd name="T9" fmla="*/ 2147483647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0"/>
                  </a:moveTo>
                  <a:lnTo>
                    <a:pt x="1" y="5"/>
                  </a:lnTo>
                  <a:lnTo>
                    <a:pt x="5" y="7"/>
                  </a:lnTo>
                  <a:lnTo>
                    <a:pt x="9" y="6"/>
                  </a:lnTo>
                  <a:lnTo>
                    <a:pt x="8"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27" name="Freeform 533"/>
            <p:cNvSpPr>
              <a:spLocks/>
            </p:cNvSpPr>
            <p:nvPr/>
          </p:nvSpPr>
          <p:spPr bwMode="gray">
            <a:xfrm>
              <a:off x="7006973" y="4339805"/>
              <a:ext cx="3717" cy="21408"/>
            </a:xfrm>
            <a:custGeom>
              <a:avLst/>
              <a:gdLst>
                <a:gd name="T0" fmla="*/ 0 w 2"/>
                <a:gd name="T1" fmla="*/ 2147483647 h 8"/>
                <a:gd name="T2" fmla="*/ 0 w 2"/>
                <a:gd name="T3" fmla="*/ 2147483647 h 8"/>
                <a:gd name="T4" fmla="*/ 2147483647 w 2"/>
                <a:gd name="T5" fmla="*/ 2147483647 h 8"/>
                <a:gd name="T6" fmla="*/ 2147483647 w 2"/>
                <a:gd name="T7" fmla="*/ 0 h 8"/>
                <a:gd name="T8" fmla="*/ 0 w 2"/>
                <a:gd name="T9" fmla="*/ 2147483647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0" y="4"/>
                  </a:moveTo>
                  <a:lnTo>
                    <a:pt x="0" y="8"/>
                  </a:lnTo>
                  <a:lnTo>
                    <a:pt x="2" y="8"/>
                  </a:lnTo>
                  <a:lnTo>
                    <a:pt x="2" y="0"/>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28" name="Freeform 534"/>
            <p:cNvSpPr>
              <a:spLocks/>
            </p:cNvSpPr>
            <p:nvPr/>
          </p:nvSpPr>
          <p:spPr bwMode="gray">
            <a:xfrm>
              <a:off x="7003241" y="4474093"/>
              <a:ext cx="78049" cy="23355"/>
            </a:xfrm>
            <a:custGeom>
              <a:avLst/>
              <a:gdLst>
                <a:gd name="T0" fmla="*/ 0 w 32"/>
                <a:gd name="T1" fmla="*/ 2147483647 h 9"/>
                <a:gd name="T2" fmla="*/ 2147483647 w 32"/>
                <a:gd name="T3" fmla="*/ 0 h 9"/>
                <a:gd name="T4" fmla="*/ 2147483647 w 32"/>
                <a:gd name="T5" fmla="*/ 2147483647 h 9"/>
                <a:gd name="T6" fmla="*/ 2147483647 w 32"/>
                <a:gd name="T7" fmla="*/ 2147483647 h 9"/>
                <a:gd name="T8" fmla="*/ 2147483647 w 32"/>
                <a:gd name="T9" fmla="*/ 2147483647 h 9"/>
                <a:gd name="T10" fmla="*/ 2147483647 w 32"/>
                <a:gd name="T11" fmla="*/ 2147483647 h 9"/>
                <a:gd name="T12" fmla="*/ 2147483647 w 32"/>
                <a:gd name="T13" fmla="*/ 0 h 9"/>
                <a:gd name="T14" fmla="*/ 2147483647 w 32"/>
                <a:gd name="T15" fmla="*/ 2147483647 h 9"/>
                <a:gd name="T16" fmla="*/ 2147483647 w 32"/>
                <a:gd name="T17" fmla="*/ 2147483647 h 9"/>
                <a:gd name="T18" fmla="*/ 2147483647 w 32"/>
                <a:gd name="T19" fmla="*/ 2147483647 h 9"/>
                <a:gd name="T20" fmla="*/ 2147483647 w 32"/>
                <a:gd name="T21" fmla="*/ 2147483647 h 9"/>
                <a:gd name="T22" fmla="*/ 0 w 32"/>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9"/>
                <a:gd name="T38" fmla="*/ 32 w 32"/>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9">
                  <a:moveTo>
                    <a:pt x="0" y="3"/>
                  </a:moveTo>
                  <a:lnTo>
                    <a:pt x="3" y="0"/>
                  </a:lnTo>
                  <a:lnTo>
                    <a:pt x="7" y="3"/>
                  </a:lnTo>
                  <a:lnTo>
                    <a:pt x="13" y="1"/>
                  </a:lnTo>
                  <a:lnTo>
                    <a:pt x="18" y="2"/>
                  </a:lnTo>
                  <a:lnTo>
                    <a:pt x="19" y="1"/>
                  </a:lnTo>
                  <a:lnTo>
                    <a:pt x="30" y="0"/>
                  </a:lnTo>
                  <a:lnTo>
                    <a:pt x="32" y="3"/>
                  </a:lnTo>
                  <a:lnTo>
                    <a:pt x="29" y="6"/>
                  </a:lnTo>
                  <a:lnTo>
                    <a:pt x="11" y="9"/>
                  </a:lnTo>
                  <a:lnTo>
                    <a:pt x="1"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29" name="Freeform 535"/>
            <p:cNvSpPr>
              <a:spLocks/>
            </p:cNvSpPr>
            <p:nvPr/>
          </p:nvSpPr>
          <p:spPr bwMode="gray">
            <a:xfrm>
              <a:off x="7088739" y="4477994"/>
              <a:ext cx="55749" cy="13623"/>
            </a:xfrm>
            <a:custGeom>
              <a:avLst/>
              <a:gdLst>
                <a:gd name="T0" fmla="*/ 0 w 23"/>
                <a:gd name="T1" fmla="*/ 2147483647 h 6"/>
                <a:gd name="T2" fmla="*/ 2147483647 w 23"/>
                <a:gd name="T3" fmla="*/ 0 h 6"/>
                <a:gd name="T4" fmla="*/ 2147483647 w 23"/>
                <a:gd name="T5" fmla="*/ 0 h 6"/>
                <a:gd name="T6" fmla="*/ 2147483647 w 23"/>
                <a:gd name="T7" fmla="*/ 2147483647 h 6"/>
                <a:gd name="T8" fmla="*/ 2147483647 w 23"/>
                <a:gd name="T9" fmla="*/ 2147483647 h 6"/>
                <a:gd name="T10" fmla="*/ 2147483647 w 23"/>
                <a:gd name="T11" fmla="*/ 2147483647 h 6"/>
                <a:gd name="T12" fmla="*/ 0 w 23"/>
                <a:gd name="T13" fmla="*/ 2147483647 h 6"/>
                <a:gd name="T14" fmla="*/ 0 60000 65536"/>
                <a:gd name="T15" fmla="*/ 0 60000 65536"/>
                <a:gd name="T16" fmla="*/ 0 60000 65536"/>
                <a:gd name="T17" fmla="*/ 0 60000 65536"/>
                <a:gd name="T18" fmla="*/ 0 60000 65536"/>
                <a:gd name="T19" fmla="*/ 0 60000 65536"/>
                <a:gd name="T20" fmla="*/ 0 60000 65536"/>
                <a:gd name="T21" fmla="*/ 0 w 23"/>
                <a:gd name="T22" fmla="*/ 0 h 6"/>
                <a:gd name="T23" fmla="*/ 23 w 2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6">
                  <a:moveTo>
                    <a:pt x="0" y="3"/>
                  </a:moveTo>
                  <a:lnTo>
                    <a:pt x="9" y="0"/>
                  </a:lnTo>
                  <a:lnTo>
                    <a:pt x="22" y="0"/>
                  </a:lnTo>
                  <a:lnTo>
                    <a:pt x="23" y="3"/>
                  </a:lnTo>
                  <a:lnTo>
                    <a:pt x="21" y="5"/>
                  </a:lnTo>
                  <a:lnTo>
                    <a:pt x="2"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30" name="Freeform 536"/>
            <p:cNvSpPr>
              <a:spLocks/>
            </p:cNvSpPr>
            <p:nvPr/>
          </p:nvSpPr>
          <p:spPr bwMode="gray">
            <a:xfrm>
              <a:off x="7073868" y="4499401"/>
              <a:ext cx="40883" cy="29193"/>
            </a:xfrm>
            <a:custGeom>
              <a:avLst/>
              <a:gdLst>
                <a:gd name="T0" fmla="*/ 0 w 17"/>
                <a:gd name="T1" fmla="*/ 2147483647 h 11"/>
                <a:gd name="T2" fmla="*/ 2147483647 w 17"/>
                <a:gd name="T3" fmla="*/ 0 h 11"/>
                <a:gd name="T4" fmla="*/ 2147483647 w 17"/>
                <a:gd name="T5" fmla="*/ 2147483647 h 11"/>
                <a:gd name="T6" fmla="*/ 2147483647 w 17"/>
                <a:gd name="T7" fmla="*/ 2147483647 h 11"/>
                <a:gd name="T8" fmla="*/ 2147483647 w 17"/>
                <a:gd name="T9" fmla="*/ 2147483647 h 11"/>
                <a:gd name="T10" fmla="*/ 2147483647 w 17"/>
                <a:gd name="T11" fmla="*/ 2147483647 h 11"/>
                <a:gd name="T12" fmla="*/ 0 w 17"/>
                <a:gd name="T13" fmla="*/ 2147483647 h 11"/>
                <a:gd name="T14" fmla="*/ 0 60000 65536"/>
                <a:gd name="T15" fmla="*/ 0 60000 65536"/>
                <a:gd name="T16" fmla="*/ 0 60000 65536"/>
                <a:gd name="T17" fmla="*/ 0 60000 65536"/>
                <a:gd name="T18" fmla="*/ 0 60000 65536"/>
                <a:gd name="T19" fmla="*/ 0 60000 65536"/>
                <a:gd name="T20" fmla="*/ 0 60000 65536"/>
                <a:gd name="T21" fmla="*/ 0 w 17"/>
                <a:gd name="T22" fmla="*/ 0 h 11"/>
                <a:gd name="T23" fmla="*/ 17 w 1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1">
                  <a:moveTo>
                    <a:pt x="0" y="2"/>
                  </a:moveTo>
                  <a:lnTo>
                    <a:pt x="1" y="0"/>
                  </a:lnTo>
                  <a:lnTo>
                    <a:pt x="10" y="2"/>
                  </a:lnTo>
                  <a:lnTo>
                    <a:pt x="17" y="9"/>
                  </a:lnTo>
                  <a:lnTo>
                    <a:pt x="14" y="11"/>
                  </a:lnTo>
                  <a:lnTo>
                    <a:pt x="6" y="8"/>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31" name="Freeform 537"/>
            <p:cNvSpPr>
              <a:spLocks/>
            </p:cNvSpPr>
            <p:nvPr/>
          </p:nvSpPr>
          <p:spPr bwMode="gray">
            <a:xfrm>
              <a:off x="7174205" y="4477983"/>
              <a:ext cx="81766" cy="46708"/>
            </a:xfrm>
            <a:custGeom>
              <a:avLst/>
              <a:gdLst>
                <a:gd name="T0" fmla="*/ 2147483647 w 33"/>
                <a:gd name="T1" fmla="*/ 0 h 19"/>
                <a:gd name="T2" fmla="*/ 2147483647 w 33"/>
                <a:gd name="T3" fmla="*/ 2147483647 h 19"/>
                <a:gd name="T4" fmla="*/ 2147483647 w 33"/>
                <a:gd name="T5" fmla="*/ 2147483647 h 19"/>
                <a:gd name="T6" fmla="*/ 2147483647 w 33"/>
                <a:gd name="T7" fmla="*/ 2147483647 h 19"/>
                <a:gd name="T8" fmla="*/ 2147483647 w 33"/>
                <a:gd name="T9" fmla="*/ 2147483647 h 19"/>
                <a:gd name="T10" fmla="*/ 2147483647 w 33"/>
                <a:gd name="T11" fmla="*/ 2147483647 h 19"/>
                <a:gd name="T12" fmla="*/ 2147483647 w 33"/>
                <a:gd name="T13" fmla="*/ 2147483647 h 19"/>
                <a:gd name="T14" fmla="*/ 0 w 33"/>
                <a:gd name="T15" fmla="*/ 2147483647 h 19"/>
                <a:gd name="T16" fmla="*/ 0 w 33"/>
                <a:gd name="T17" fmla="*/ 2147483647 h 19"/>
                <a:gd name="T18" fmla="*/ 2147483647 w 33"/>
                <a:gd name="T19" fmla="*/ 2147483647 h 19"/>
                <a:gd name="T20" fmla="*/ 2147483647 w 33"/>
                <a:gd name="T21" fmla="*/ 2147483647 h 19"/>
                <a:gd name="T22" fmla="*/ 2147483647 w 33"/>
                <a:gd name="T23" fmla="*/ 2147483647 h 19"/>
                <a:gd name="T24" fmla="*/ 2147483647 w 33"/>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9"/>
                <a:gd name="T41" fmla="*/ 33 w 3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9">
                  <a:moveTo>
                    <a:pt x="32" y="0"/>
                  </a:moveTo>
                  <a:lnTo>
                    <a:pt x="33" y="3"/>
                  </a:lnTo>
                  <a:lnTo>
                    <a:pt x="31" y="6"/>
                  </a:lnTo>
                  <a:lnTo>
                    <a:pt x="22" y="9"/>
                  </a:lnTo>
                  <a:lnTo>
                    <a:pt x="17" y="10"/>
                  </a:lnTo>
                  <a:lnTo>
                    <a:pt x="13" y="15"/>
                  </a:lnTo>
                  <a:lnTo>
                    <a:pt x="5" y="19"/>
                  </a:lnTo>
                  <a:lnTo>
                    <a:pt x="0" y="19"/>
                  </a:lnTo>
                  <a:lnTo>
                    <a:pt x="0" y="15"/>
                  </a:lnTo>
                  <a:lnTo>
                    <a:pt x="4" y="10"/>
                  </a:lnTo>
                  <a:lnTo>
                    <a:pt x="8" y="9"/>
                  </a:lnTo>
                  <a:lnTo>
                    <a:pt x="15" y="3"/>
                  </a:lnTo>
                  <a:lnTo>
                    <a:pt x="3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32" name="Freeform 538"/>
            <p:cNvSpPr>
              <a:spLocks/>
            </p:cNvSpPr>
            <p:nvPr/>
          </p:nvSpPr>
          <p:spPr bwMode="gray">
            <a:xfrm>
              <a:off x="7185355" y="4472144"/>
              <a:ext cx="24158" cy="13624"/>
            </a:xfrm>
            <a:custGeom>
              <a:avLst/>
              <a:gdLst>
                <a:gd name="T0" fmla="*/ 0 w 10"/>
                <a:gd name="T1" fmla="*/ 2147483647 h 5"/>
                <a:gd name="T2" fmla="*/ 2147483647 w 10"/>
                <a:gd name="T3" fmla="*/ 2147483647 h 5"/>
                <a:gd name="T4" fmla="*/ 2147483647 w 10"/>
                <a:gd name="T5" fmla="*/ 2147483647 h 5"/>
                <a:gd name="T6" fmla="*/ 2147483647 w 10"/>
                <a:gd name="T7" fmla="*/ 0 h 5"/>
                <a:gd name="T8" fmla="*/ 2147483647 w 10"/>
                <a:gd name="T9" fmla="*/ 2147483647 h 5"/>
                <a:gd name="T10" fmla="*/ 2147483647 w 10"/>
                <a:gd name="T11" fmla="*/ 2147483647 h 5"/>
                <a:gd name="T12" fmla="*/ 0 w 10"/>
                <a:gd name="T13" fmla="*/ 2147483647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5"/>
                  </a:moveTo>
                  <a:lnTo>
                    <a:pt x="1" y="2"/>
                  </a:lnTo>
                  <a:lnTo>
                    <a:pt x="5" y="1"/>
                  </a:lnTo>
                  <a:lnTo>
                    <a:pt x="10" y="0"/>
                  </a:lnTo>
                  <a:lnTo>
                    <a:pt x="10" y="2"/>
                  </a:lnTo>
                  <a:lnTo>
                    <a:pt x="5" y="4"/>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33" name="Freeform 539"/>
            <p:cNvSpPr>
              <a:spLocks/>
            </p:cNvSpPr>
            <p:nvPr/>
          </p:nvSpPr>
          <p:spPr bwMode="gray">
            <a:xfrm>
              <a:off x="7164918" y="4472144"/>
              <a:ext cx="16725" cy="13624"/>
            </a:xfrm>
            <a:custGeom>
              <a:avLst/>
              <a:gdLst>
                <a:gd name="T0" fmla="*/ 0 w 6"/>
                <a:gd name="T1" fmla="*/ 2147483647 h 5"/>
                <a:gd name="T2" fmla="*/ 2147483647 w 6"/>
                <a:gd name="T3" fmla="*/ 2147483647 h 5"/>
                <a:gd name="T4" fmla="*/ 2147483647 w 6"/>
                <a:gd name="T5" fmla="*/ 0 h 5"/>
                <a:gd name="T6" fmla="*/ 2147483647 w 6"/>
                <a:gd name="T7" fmla="*/ 2147483647 h 5"/>
                <a:gd name="T8" fmla="*/ 2147483647 w 6"/>
                <a:gd name="T9" fmla="*/ 2147483647 h 5"/>
                <a:gd name="T10" fmla="*/ 0 w 6"/>
                <a:gd name="T11" fmla="*/ 2147483647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3"/>
                  </a:moveTo>
                  <a:lnTo>
                    <a:pt x="2" y="1"/>
                  </a:lnTo>
                  <a:lnTo>
                    <a:pt x="6" y="0"/>
                  </a:lnTo>
                  <a:lnTo>
                    <a:pt x="6" y="1"/>
                  </a:lnTo>
                  <a:lnTo>
                    <a:pt x="1" y="5"/>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34" name="Freeform 540"/>
            <p:cNvSpPr>
              <a:spLocks/>
            </p:cNvSpPr>
            <p:nvPr/>
          </p:nvSpPr>
          <p:spPr bwMode="gray">
            <a:xfrm>
              <a:off x="7148189" y="4468255"/>
              <a:ext cx="16724" cy="17516"/>
            </a:xfrm>
            <a:custGeom>
              <a:avLst/>
              <a:gdLst>
                <a:gd name="T0" fmla="*/ 0 w 7"/>
                <a:gd name="T1" fmla="*/ 2147483647 h 6"/>
                <a:gd name="T2" fmla="*/ 2147483647 w 7"/>
                <a:gd name="T3" fmla="*/ 0 h 6"/>
                <a:gd name="T4" fmla="*/ 2147483647 w 7"/>
                <a:gd name="T5" fmla="*/ 2147483647 h 6"/>
                <a:gd name="T6" fmla="*/ 2147483647 w 7"/>
                <a:gd name="T7" fmla="*/ 2147483647 h 6"/>
                <a:gd name="T8" fmla="*/ 0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5"/>
                  </a:moveTo>
                  <a:lnTo>
                    <a:pt x="4" y="0"/>
                  </a:lnTo>
                  <a:lnTo>
                    <a:pt x="7" y="2"/>
                  </a:lnTo>
                  <a:lnTo>
                    <a:pt x="2" y="6"/>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35" name="Freeform 541"/>
            <p:cNvSpPr>
              <a:spLocks/>
            </p:cNvSpPr>
            <p:nvPr/>
          </p:nvSpPr>
          <p:spPr bwMode="gray">
            <a:xfrm>
              <a:off x="7226253" y="4454639"/>
              <a:ext cx="18583" cy="13623"/>
            </a:xfrm>
            <a:custGeom>
              <a:avLst/>
              <a:gdLst>
                <a:gd name="T0" fmla="*/ 0 w 8"/>
                <a:gd name="T1" fmla="*/ 2147483647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0" y="3"/>
                  </a:moveTo>
                  <a:lnTo>
                    <a:pt x="7" y="0"/>
                  </a:lnTo>
                  <a:lnTo>
                    <a:pt x="8" y="2"/>
                  </a:lnTo>
                  <a:lnTo>
                    <a:pt x="7" y="4"/>
                  </a:lnTo>
                  <a:lnTo>
                    <a:pt x="1"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36" name="Freeform 542"/>
            <p:cNvSpPr>
              <a:spLocks/>
            </p:cNvSpPr>
            <p:nvPr/>
          </p:nvSpPr>
          <p:spPr bwMode="gray">
            <a:xfrm>
              <a:off x="7072013" y="4221101"/>
              <a:ext cx="137515" cy="186831"/>
            </a:xfrm>
            <a:custGeom>
              <a:avLst/>
              <a:gdLst>
                <a:gd name="T0" fmla="*/ 2147483647 w 57"/>
                <a:gd name="T1" fmla="*/ 0 h 74"/>
                <a:gd name="T2" fmla="*/ 2147483647 w 57"/>
                <a:gd name="T3" fmla="*/ 2147483647 h 74"/>
                <a:gd name="T4" fmla="*/ 2147483647 w 57"/>
                <a:gd name="T5" fmla="*/ 2147483647 h 74"/>
                <a:gd name="T6" fmla="*/ 2147483647 w 57"/>
                <a:gd name="T7" fmla="*/ 2147483647 h 74"/>
                <a:gd name="T8" fmla="*/ 2147483647 w 57"/>
                <a:gd name="T9" fmla="*/ 2147483647 h 74"/>
                <a:gd name="T10" fmla="*/ 2147483647 w 57"/>
                <a:gd name="T11" fmla="*/ 2147483647 h 74"/>
                <a:gd name="T12" fmla="*/ 2147483647 w 57"/>
                <a:gd name="T13" fmla="*/ 2147483647 h 74"/>
                <a:gd name="T14" fmla="*/ 2147483647 w 57"/>
                <a:gd name="T15" fmla="*/ 2147483647 h 74"/>
                <a:gd name="T16" fmla="*/ 2147483647 w 57"/>
                <a:gd name="T17" fmla="*/ 2147483647 h 74"/>
                <a:gd name="T18" fmla="*/ 2147483647 w 57"/>
                <a:gd name="T19" fmla="*/ 2147483647 h 74"/>
                <a:gd name="T20" fmla="*/ 2147483647 w 57"/>
                <a:gd name="T21" fmla="*/ 2147483647 h 74"/>
                <a:gd name="T22" fmla="*/ 2147483647 w 57"/>
                <a:gd name="T23" fmla="*/ 2147483647 h 74"/>
                <a:gd name="T24" fmla="*/ 2147483647 w 57"/>
                <a:gd name="T25" fmla="*/ 2147483647 h 74"/>
                <a:gd name="T26" fmla="*/ 2147483647 w 57"/>
                <a:gd name="T27" fmla="*/ 2147483647 h 74"/>
                <a:gd name="T28" fmla="*/ 2147483647 w 57"/>
                <a:gd name="T29" fmla="*/ 2147483647 h 74"/>
                <a:gd name="T30" fmla="*/ 0 w 57"/>
                <a:gd name="T31" fmla="*/ 2147483647 h 74"/>
                <a:gd name="T32" fmla="*/ 2147483647 w 57"/>
                <a:gd name="T33" fmla="*/ 2147483647 h 74"/>
                <a:gd name="T34" fmla="*/ 2147483647 w 57"/>
                <a:gd name="T35" fmla="*/ 2147483647 h 74"/>
                <a:gd name="T36" fmla="*/ 2147483647 w 57"/>
                <a:gd name="T37" fmla="*/ 2147483647 h 74"/>
                <a:gd name="T38" fmla="*/ 2147483647 w 57"/>
                <a:gd name="T39" fmla="*/ 2147483647 h 74"/>
                <a:gd name="T40" fmla="*/ 2147483647 w 57"/>
                <a:gd name="T41" fmla="*/ 2147483647 h 74"/>
                <a:gd name="T42" fmla="*/ 2147483647 w 57"/>
                <a:gd name="T43" fmla="*/ 2147483647 h 74"/>
                <a:gd name="T44" fmla="*/ 2147483647 w 57"/>
                <a:gd name="T45" fmla="*/ 2147483647 h 74"/>
                <a:gd name="T46" fmla="*/ 2147483647 w 57"/>
                <a:gd name="T47" fmla="*/ 2147483647 h 74"/>
                <a:gd name="T48" fmla="*/ 2147483647 w 57"/>
                <a:gd name="T49" fmla="*/ 2147483647 h 74"/>
                <a:gd name="T50" fmla="*/ 2147483647 w 57"/>
                <a:gd name="T51" fmla="*/ 2147483647 h 74"/>
                <a:gd name="T52" fmla="*/ 2147483647 w 57"/>
                <a:gd name="T53" fmla="*/ 2147483647 h 74"/>
                <a:gd name="T54" fmla="*/ 2147483647 w 57"/>
                <a:gd name="T55" fmla="*/ 2147483647 h 74"/>
                <a:gd name="T56" fmla="*/ 2147483647 w 57"/>
                <a:gd name="T57" fmla="*/ 2147483647 h 74"/>
                <a:gd name="T58" fmla="*/ 2147483647 w 57"/>
                <a:gd name="T59" fmla="*/ 2147483647 h 74"/>
                <a:gd name="T60" fmla="*/ 2147483647 w 57"/>
                <a:gd name="T61" fmla="*/ 2147483647 h 74"/>
                <a:gd name="T62" fmla="*/ 2147483647 w 57"/>
                <a:gd name="T63" fmla="*/ 2147483647 h 74"/>
                <a:gd name="T64" fmla="*/ 2147483647 w 57"/>
                <a:gd name="T65" fmla="*/ 2147483647 h 74"/>
                <a:gd name="T66" fmla="*/ 2147483647 w 57"/>
                <a:gd name="T67" fmla="*/ 2147483647 h 74"/>
                <a:gd name="T68" fmla="*/ 2147483647 w 57"/>
                <a:gd name="T69" fmla="*/ 2147483647 h 74"/>
                <a:gd name="T70" fmla="*/ 2147483647 w 57"/>
                <a:gd name="T71" fmla="*/ 2147483647 h 74"/>
                <a:gd name="T72" fmla="*/ 2147483647 w 57"/>
                <a:gd name="T73" fmla="*/ 2147483647 h 74"/>
                <a:gd name="T74" fmla="*/ 2147483647 w 57"/>
                <a:gd name="T75" fmla="*/ 2147483647 h 74"/>
                <a:gd name="T76" fmla="*/ 2147483647 w 57"/>
                <a:gd name="T77" fmla="*/ 2147483647 h 74"/>
                <a:gd name="T78" fmla="*/ 2147483647 w 57"/>
                <a:gd name="T79" fmla="*/ 2147483647 h 74"/>
                <a:gd name="T80" fmla="*/ 2147483647 w 57"/>
                <a:gd name="T81" fmla="*/ 2147483647 h 74"/>
                <a:gd name="T82" fmla="*/ 2147483647 w 57"/>
                <a:gd name="T83" fmla="*/ 2147483647 h 74"/>
                <a:gd name="T84" fmla="*/ 2147483647 w 57"/>
                <a:gd name="T85" fmla="*/ 2147483647 h 74"/>
                <a:gd name="T86" fmla="*/ 2147483647 w 57"/>
                <a:gd name="T87" fmla="*/ 2147483647 h 74"/>
                <a:gd name="T88" fmla="*/ 2147483647 w 57"/>
                <a:gd name="T89" fmla="*/ 2147483647 h 74"/>
                <a:gd name="T90" fmla="*/ 2147483647 w 57"/>
                <a:gd name="T91" fmla="*/ 2147483647 h 74"/>
                <a:gd name="T92" fmla="*/ 2147483647 w 57"/>
                <a:gd name="T93" fmla="*/ 2147483647 h 74"/>
                <a:gd name="T94" fmla="*/ 2147483647 w 57"/>
                <a:gd name="T95" fmla="*/ 2147483647 h 74"/>
                <a:gd name="T96" fmla="*/ 2147483647 w 57"/>
                <a:gd name="T97" fmla="*/ 2147483647 h 74"/>
                <a:gd name="T98" fmla="*/ 2147483647 w 57"/>
                <a:gd name="T99" fmla="*/ 2147483647 h 74"/>
                <a:gd name="T100" fmla="*/ 2147483647 w 57"/>
                <a:gd name="T101" fmla="*/ 2147483647 h 74"/>
                <a:gd name="T102" fmla="*/ 2147483647 w 57"/>
                <a:gd name="T103" fmla="*/ 2147483647 h 74"/>
                <a:gd name="T104" fmla="*/ 2147483647 w 57"/>
                <a:gd name="T105" fmla="*/ 2147483647 h 74"/>
                <a:gd name="T106" fmla="*/ 2147483647 w 57"/>
                <a:gd name="T107" fmla="*/ 2147483647 h 74"/>
                <a:gd name="T108" fmla="*/ 2147483647 w 57"/>
                <a:gd name="T109" fmla="*/ 2147483647 h 74"/>
                <a:gd name="T110" fmla="*/ 2147483647 w 57"/>
                <a:gd name="T111" fmla="*/ 0 h 74"/>
                <a:gd name="T112" fmla="*/ 2147483647 w 57"/>
                <a:gd name="T113" fmla="*/ 0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
                <a:gd name="T172" fmla="*/ 0 h 74"/>
                <a:gd name="T173" fmla="*/ 57 w 57"/>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 h="74">
                  <a:moveTo>
                    <a:pt x="52" y="0"/>
                  </a:moveTo>
                  <a:lnTo>
                    <a:pt x="50" y="5"/>
                  </a:lnTo>
                  <a:lnTo>
                    <a:pt x="43" y="7"/>
                  </a:lnTo>
                  <a:lnTo>
                    <a:pt x="32" y="8"/>
                  </a:lnTo>
                  <a:lnTo>
                    <a:pt x="22" y="3"/>
                  </a:lnTo>
                  <a:lnTo>
                    <a:pt x="19" y="3"/>
                  </a:lnTo>
                  <a:lnTo>
                    <a:pt x="16" y="8"/>
                  </a:lnTo>
                  <a:lnTo>
                    <a:pt x="13" y="8"/>
                  </a:lnTo>
                  <a:lnTo>
                    <a:pt x="10" y="9"/>
                  </a:lnTo>
                  <a:lnTo>
                    <a:pt x="8" y="18"/>
                  </a:lnTo>
                  <a:lnTo>
                    <a:pt x="5" y="23"/>
                  </a:lnTo>
                  <a:lnTo>
                    <a:pt x="4" y="28"/>
                  </a:lnTo>
                  <a:lnTo>
                    <a:pt x="5" y="36"/>
                  </a:lnTo>
                  <a:lnTo>
                    <a:pt x="3" y="42"/>
                  </a:lnTo>
                  <a:lnTo>
                    <a:pt x="1" y="42"/>
                  </a:lnTo>
                  <a:lnTo>
                    <a:pt x="0" y="52"/>
                  </a:lnTo>
                  <a:lnTo>
                    <a:pt x="5" y="52"/>
                  </a:lnTo>
                  <a:lnTo>
                    <a:pt x="7" y="56"/>
                  </a:lnTo>
                  <a:lnTo>
                    <a:pt x="8" y="65"/>
                  </a:lnTo>
                  <a:lnTo>
                    <a:pt x="5" y="71"/>
                  </a:lnTo>
                  <a:lnTo>
                    <a:pt x="5" y="74"/>
                  </a:lnTo>
                  <a:lnTo>
                    <a:pt x="9" y="74"/>
                  </a:lnTo>
                  <a:lnTo>
                    <a:pt x="12" y="66"/>
                  </a:lnTo>
                  <a:lnTo>
                    <a:pt x="13" y="49"/>
                  </a:lnTo>
                  <a:lnTo>
                    <a:pt x="11" y="46"/>
                  </a:lnTo>
                  <a:lnTo>
                    <a:pt x="12" y="44"/>
                  </a:lnTo>
                  <a:lnTo>
                    <a:pt x="15" y="45"/>
                  </a:lnTo>
                  <a:lnTo>
                    <a:pt x="16" y="41"/>
                  </a:lnTo>
                  <a:lnTo>
                    <a:pt x="20" y="44"/>
                  </a:lnTo>
                  <a:lnTo>
                    <a:pt x="20" y="54"/>
                  </a:lnTo>
                  <a:lnTo>
                    <a:pt x="25" y="60"/>
                  </a:lnTo>
                  <a:lnTo>
                    <a:pt x="24" y="67"/>
                  </a:lnTo>
                  <a:lnTo>
                    <a:pt x="28" y="68"/>
                  </a:lnTo>
                  <a:lnTo>
                    <a:pt x="30" y="60"/>
                  </a:lnTo>
                  <a:lnTo>
                    <a:pt x="33" y="60"/>
                  </a:lnTo>
                  <a:lnTo>
                    <a:pt x="33" y="57"/>
                  </a:lnTo>
                  <a:lnTo>
                    <a:pt x="30" y="51"/>
                  </a:lnTo>
                  <a:lnTo>
                    <a:pt x="30" y="41"/>
                  </a:lnTo>
                  <a:lnTo>
                    <a:pt x="23" y="38"/>
                  </a:lnTo>
                  <a:lnTo>
                    <a:pt x="22" y="35"/>
                  </a:lnTo>
                  <a:lnTo>
                    <a:pt x="23" y="34"/>
                  </a:lnTo>
                  <a:lnTo>
                    <a:pt x="29" y="35"/>
                  </a:lnTo>
                  <a:lnTo>
                    <a:pt x="35" y="27"/>
                  </a:lnTo>
                  <a:lnTo>
                    <a:pt x="41" y="27"/>
                  </a:lnTo>
                  <a:lnTo>
                    <a:pt x="43" y="25"/>
                  </a:lnTo>
                  <a:lnTo>
                    <a:pt x="39" y="22"/>
                  </a:lnTo>
                  <a:lnTo>
                    <a:pt x="30" y="23"/>
                  </a:lnTo>
                  <a:lnTo>
                    <a:pt x="22" y="26"/>
                  </a:lnTo>
                  <a:lnTo>
                    <a:pt x="19" y="31"/>
                  </a:lnTo>
                  <a:lnTo>
                    <a:pt x="10" y="23"/>
                  </a:lnTo>
                  <a:lnTo>
                    <a:pt x="11" y="17"/>
                  </a:lnTo>
                  <a:lnTo>
                    <a:pt x="15" y="13"/>
                  </a:lnTo>
                  <a:lnTo>
                    <a:pt x="39" y="13"/>
                  </a:lnTo>
                  <a:lnTo>
                    <a:pt x="44" y="15"/>
                  </a:lnTo>
                  <a:lnTo>
                    <a:pt x="53" y="11"/>
                  </a:lnTo>
                  <a:lnTo>
                    <a:pt x="57" y="0"/>
                  </a:lnTo>
                  <a:lnTo>
                    <a:pt x="5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37" name="Freeform 543"/>
            <p:cNvSpPr>
              <a:spLocks/>
            </p:cNvSpPr>
            <p:nvPr/>
          </p:nvSpPr>
          <p:spPr bwMode="gray">
            <a:xfrm>
              <a:off x="7090580" y="3781261"/>
              <a:ext cx="65042" cy="132339"/>
            </a:xfrm>
            <a:custGeom>
              <a:avLst/>
              <a:gdLst>
                <a:gd name="T0" fmla="*/ 2147483647 w 26"/>
                <a:gd name="T1" fmla="*/ 2147483647 h 52"/>
                <a:gd name="T2" fmla="*/ 2147483647 w 26"/>
                <a:gd name="T3" fmla="*/ 2147483647 h 52"/>
                <a:gd name="T4" fmla="*/ 2147483647 w 26"/>
                <a:gd name="T5" fmla="*/ 0 h 52"/>
                <a:gd name="T6" fmla="*/ 2147483647 w 26"/>
                <a:gd name="T7" fmla="*/ 2147483647 h 52"/>
                <a:gd name="T8" fmla="*/ 2147483647 w 26"/>
                <a:gd name="T9" fmla="*/ 2147483647 h 52"/>
                <a:gd name="T10" fmla="*/ 2147483647 w 26"/>
                <a:gd name="T11" fmla="*/ 2147483647 h 52"/>
                <a:gd name="T12" fmla="*/ 2147483647 w 26"/>
                <a:gd name="T13" fmla="*/ 2147483647 h 52"/>
                <a:gd name="T14" fmla="*/ 2147483647 w 26"/>
                <a:gd name="T15" fmla="*/ 2147483647 h 52"/>
                <a:gd name="T16" fmla="*/ 2147483647 w 26"/>
                <a:gd name="T17" fmla="*/ 2147483647 h 52"/>
                <a:gd name="T18" fmla="*/ 2147483647 w 26"/>
                <a:gd name="T19" fmla="*/ 2147483647 h 52"/>
                <a:gd name="T20" fmla="*/ 2147483647 w 26"/>
                <a:gd name="T21" fmla="*/ 2147483647 h 52"/>
                <a:gd name="T22" fmla="*/ 2147483647 w 26"/>
                <a:gd name="T23" fmla="*/ 2147483647 h 52"/>
                <a:gd name="T24" fmla="*/ 2147483647 w 26"/>
                <a:gd name="T25" fmla="*/ 2147483647 h 52"/>
                <a:gd name="T26" fmla="*/ 2147483647 w 26"/>
                <a:gd name="T27" fmla="*/ 2147483647 h 52"/>
                <a:gd name="T28" fmla="*/ 2147483647 w 26"/>
                <a:gd name="T29" fmla="*/ 2147483647 h 52"/>
                <a:gd name="T30" fmla="*/ 2147483647 w 26"/>
                <a:gd name="T31" fmla="*/ 2147483647 h 52"/>
                <a:gd name="T32" fmla="*/ 0 w 26"/>
                <a:gd name="T33" fmla="*/ 2147483647 h 52"/>
                <a:gd name="T34" fmla="*/ 2147483647 w 26"/>
                <a:gd name="T35" fmla="*/ 2147483647 h 52"/>
                <a:gd name="T36" fmla="*/ 2147483647 w 26"/>
                <a:gd name="T37" fmla="*/ 2147483647 h 52"/>
                <a:gd name="T38" fmla="*/ 2147483647 w 26"/>
                <a:gd name="T39" fmla="*/ 2147483647 h 52"/>
                <a:gd name="T40" fmla="*/ 2147483647 w 26"/>
                <a:gd name="T41" fmla="*/ 2147483647 h 52"/>
                <a:gd name="T42" fmla="*/ 2147483647 w 26"/>
                <a:gd name="T43" fmla="*/ 2147483647 h 52"/>
                <a:gd name="T44" fmla="*/ 2147483647 w 26"/>
                <a:gd name="T45" fmla="*/ 2147483647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52"/>
                <a:gd name="T71" fmla="*/ 26 w 26"/>
                <a:gd name="T72" fmla="*/ 52 h 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52">
                  <a:moveTo>
                    <a:pt x="12" y="1"/>
                  </a:moveTo>
                  <a:lnTo>
                    <a:pt x="16" y="3"/>
                  </a:lnTo>
                  <a:lnTo>
                    <a:pt x="21" y="0"/>
                  </a:lnTo>
                  <a:lnTo>
                    <a:pt x="24" y="1"/>
                  </a:lnTo>
                  <a:lnTo>
                    <a:pt x="23" y="11"/>
                  </a:lnTo>
                  <a:lnTo>
                    <a:pt x="26" y="15"/>
                  </a:lnTo>
                  <a:lnTo>
                    <a:pt x="25" y="21"/>
                  </a:lnTo>
                  <a:lnTo>
                    <a:pt x="17" y="29"/>
                  </a:lnTo>
                  <a:lnTo>
                    <a:pt x="15" y="33"/>
                  </a:lnTo>
                  <a:lnTo>
                    <a:pt x="18" y="42"/>
                  </a:lnTo>
                  <a:lnTo>
                    <a:pt x="19" y="45"/>
                  </a:lnTo>
                  <a:lnTo>
                    <a:pt x="18" y="50"/>
                  </a:lnTo>
                  <a:lnTo>
                    <a:pt x="16" y="52"/>
                  </a:lnTo>
                  <a:lnTo>
                    <a:pt x="10" y="48"/>
                  </a:lnTo>
                  <a:lnTo>
                    <a:pt x="10" y="40"/>
                  </a:lnTo>
                  <a:lnTo>
                    <a:pt x="4" y="37"/>
                  </a:lnTo>
                  <a:lnTo>
                    <a:pt x="0" y="27"/>
                  </a:lnTo>
                  <a:lnTo>
                    <a:pt x="1" y="23"/>
                  </a:lnTo>
                  <a:lnTo>
                    <a:pt x="4" y="23"/>
                  </a:lnTo>
                  <a:lnTo>
                    <a:pt x="7" y="8"/>
                  </a:lnTo>
                  <a:lnTo>
                    <a:pt x="9" y="5"/>
                  </a:lnTo>
                  <a:lnTo>
                    <a:pt x="9" y="1"/>
                  </a:lnTo>
                  <a:lnTo>
                    <a:pt x="12"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38" name="Freeform 544"/>
            <p:cNvSpPr>
              <a:spLocks/>
            </p:cNvSpPr>
            <p:nvPr/>
          </p:nvSpPr>
          <p:spPr bwMode="gray">
            <a:xfrm>
              <a:off x="7103589" y="3913597"/>
              <a:ext cx="26016" cy="31139"/>
            </a:xfrm>
            <a:custGeom>
              <a:avLst/>
              <a:gdLst>
                <a:gd name="T0" fmla="*/ 2147483647 w 11"/>
                <a:gd name="T1" fmla="*/ 0 h 12"/>
                <a:gd name="T2" fmla="*/ 2147483647 w 11"/>
                <a:gd name="T3" fmla="*/ 2147483647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0 w 11"/>
                <a:gd name="T13" fmla="*/ 2147483647 h 12"/>
                <a:gd name="T14" fmla="*/ 2147483647 w 11"/>
                <a:gd name="T15" fmla="*/ 0 h 12"/>
                <a:gd name="T16" fmla="*/ 2147483647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6" y="0"/>
                  </a:moveTo>
                  <a:lnTo>
                    <a:pt x="10" y="4"/>
                  </a:lnTo>
                  <a:lnTo>
                    <a:pt x="11" y="10"/>
                  </a:lnTo>
                  <a:lnTo>
                    <a:pt x="9" y="12"/>
                  </a:lnTo>
                  <a:lnTo>
                    <a:pt x="6" y="11"/>
                  </a:lnTo>
                  <a:lnTo>
                    <a:pt x="4" y="5"/>
                  </a:lnTo>
                  <a:lnTo>
                    <a:pt x="0" y="1"/>
                  </a:lnTo>
                  <a:lnTo>
                    <a:pt x="1" y="0"/>
                  </a:lnTo>
                  <a:lnTo>
                    <a:pt x="6"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39" name="Freeform 545"/>
            <p:cNvSpPr>
              <a:spLocks/>
            </p:cNvSpPr>
            <p:nvPr/>
          </p:nvSpPr>
          <p:spPr bwMode="gray">
            <a:xfrm>
              <a:off x="7138913" y="3896091"/>
              <a:ext cx="52033" cy="40871"/>
            </a:xfrm>
            <a:custGeom>
              <a:avLst/>
              <a:gdLst>
                <a:gd name="T0" fmla="*/ 0 w 21"/>
                <a:gd name="T1" fmla="*/ 2147483647 h 16"/>
                <a:gd name="T2" fmla="*/ 2147483647 w 21"/>
                <a:gd name="T3" fmla="*/ 0 h 16"/>
                <a:gd name="T4" fmla="*/ 2147483647 w 21"/>
                <a:gd name="T5" fmla="*/ 0 h 16"/>
                <a:gd name="T6" fmla="*/ 2147483647 w 21"/>
                <a:gd name="T7" fmla="*/ 2147483647 h 16"/>
                <a:gd name="T8" fmla="*/ 2147483647 w 21"/>
                <a:gd name="T9" fmla="*/ 2147483647 h 16"/>
                <a:gd name="T10" fmla="*/ 2147483647 w 21"/>
                <a:gd name="T11" fmla="*/ 2147483647 h 16"/>
                <a:gd name="T12" fmla="*/ 2147483647 w 21"/>
                <a:gd name="T13" fmla="*/ 2147483647 h 16"/>
                <a:gd name="T14" fmla="*/ 2147483647 w 21"/>
                <a:gd name="T15" fmla="*/ 2147483647 h 16"/>
                <a:gd name="T16" fmla="*/ 2147483647 w 21"/>
                <a:gd name="T17" fmla="*/ 2147483647 h 16"/>
                <a:gd name="T18" fmla="*/ 2147483647 w 21"/>
                <a:gd name="T19" fmla="*/ 2147483647 h 16"/>
                <a:gd name="T20" fmla="*/ 2147483647 w 21"/>
                <a:gd name="T21" fmla="*/ 2147483647 h 16"/>
                <a:gd name="T22" fmla="*/ 2147483647 w 21"/>
                <a:gd name="T23" fmla="*/ 2147483647 h 16"/>
                <a:gd name="T24" fmla="*/ 0 w 21"/>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0" y="3"/>
                  </a:moveTo>
                  <a:lnTo>
                    <a:pt x="4" y="0"/>
                  </a:lnTo>
                  <a:lnTo>
                    <a:pt x="7" y="0"/>
                  </a:lnTo>
                  <a:lnTo>
                    <a:pt x="10" y="4"/>
                  </a:lnTo>
                  <a:lnTo>
                    <a:pt x="14" y="1"/>
                  </a:lnTo>
                  <a:lnTo>
                    <a:pt x="17" y="6"/>
                  </a:lnTo>
                  <a:lnTo>
                    <a:pt x="18" y="12"/>
                  </a:lnTo>
                  <a:lnTo>
                    <a:pt x="21" y="13"/>
                  </a:lnTo>
                  <a:lnTo>
                    <a:pt x="20" y="16"/>
                  </a:lnTo>
                  <a:lnTo>
                    <a:pt x="12" y="11"/>
                  </a:lnTo>
                  <a:lnTo>
                    <a:pt x="7" y="7"/>
                  </a:lnTo>
                  <a:lnTo>
                    <a:pt x="5" y="9"/>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40" name="Freeform 546"/>
            <p:cNvSpPr>
              <a:spLocks/>
            </p:cNvSpPr>
            <p:nvPr/>
          </p:nvSpPr>
          <p:spPr bwMode="gray">
            <a:xfrm>
              <a:off x="7194655" y="3942792"/>
              <a:ext cx="24159" cy="33085"/>
            </a:xfrm>
            <a:custGeom>
              <a:avLst/>
              <a:gdLst>
                <a:gd name="T0" fmla="*/ 0 w 10"/>
                <a:gd name="T1" fmla="*/ 2147483647 h 13"/>
                <a:gd name="T2" fmla="*/ 2147483647 w 10"/>
                <a:gd name="T3" fmla="*/ 0 h 13"/>
                <a:gd name="T4" fmla="*/ 2147483647 w 10"/>
                <a:gd name="T5" fmla="*/ 2147483647 h 13"/>
                <a:gd name="T6" fmla="*/ 2147483647 w 10"/>
                <a:gd name="T7" fmla="*/ 2147483647 h 13"/>
                <a:gd name="T8" fmla="*/ 2147483647 w 10"/>
                <a:gd name="T9" fmla="*/ 2147483647 h 13"/>
                <a:gd name="T10" fmla="*/ 2147483647 w 10"/>
                <a:gd name="T11" fmla="*/ 2147483647 h 13"/>
                <a:gd name="T12" fmla="*/ 2147483647 w 10"/>
                <a:gd name="T13" fmla="*/ 2147483647 h 13"/>
                <a:gd name="T14" fmla="*/ 0 w 10"/>
                <a:gd name="T15" fmla="*/ 2147483647 h 13"/>
                <a:gd name="T16" fmla="*/ 0 w 10"/>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3"/>
                <a:gd name="T29" fmla="*/ 10 w 1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3">
                  <a:moveTo>
                    <a:pt x="0" y="1"/>
                  </a:moveTo>
                  <a:lnTo>
                    <a:pt x="3" y="0"/>
                  </a:lnTo>
                  <a:lnTo>
                    <a:pt x="8" y="1"/>
                  </a:lnTo>
                  <a:lnTo>
                    <a:pt x="10" y="6"/>
                  </a:lnTo>
                  <a:lnTo>
                    <a:pt x="10" y="13"/>
                  </a:lnTo>
                  <a:lnTo>
                    <a:pt x="6" y="11"/>
                  </a:lnTo>
                  <a:lnTo>
                    <a:pt x="4" y="6"/>
                  </a:lnTo>
                  <a:lnTo>
                    <a:pt x="0"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41" name="Freeform 547"/>
            <p:cNvSpPr>
              <a:spLocks/>
            </p:cNvSpPr>
            <p:nvPr/>
          </p:nvSpPr>
          <p:spPr bwMode="gray">
            <a:xfrm>
              <a:off x="7185371" y="3898039"/>
              <a:ext cx="9291" cy="13623"/>
            </a:xfrm>
            <a:custGeom>
              <a:avLst/>
              <a:gdLst>
                <a:gd name="T0" fmla="*/ 2147483647 w 4"/>
                <a:gd name="T1" fmla="*/ 2147483647 h 5"/>
                <a:gd name="T2" fmla="*/ 0 w 4"/>
                <a:gd name="T3" fmla="*/ 2147483647 h 5"/>
                <a:gd name="T4" fmla="*/ 2147483647 w 4"/>
                <a:gd name="T5" fmla="*/ 0 h 5"/>
                <a:gd name="T6" fmla="*/ 2147483647 w 4"/>
                <a:gd name="T7" fmla="*/ 2147483647 h 5"/>
                <a:gd name="T8" fmla="*/ 2147483647 w 4"/>
                <a:gd name="T9" fmla="*/ 2147483647 h 5"/>
                <a:gd name="T10" fmla="*/ 2147483647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1" y="5"/>
                  </a:moveTo>
                  <a:lnTo>
                    <a:pt x="0" y="3"/>
                  </a:lnTo>
                  <a:lnTo>
                    <a:pt x="1" y="0"/>
                  </a:lnTo>
                  <a:lnTo>
                    <a:pt x="4" y="1"/>
                  </a:lnTo>
                  <a:lnTo>
                    <a:pt x="4" y="4"/>
                  </a:lnTo>
                  <a:lnTo>
                    <a:pt x="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42" name="Freeform 548"/>
            <p:cNvSpPr>
              <a:spLocks/>
            </p:cNvSpPr>
            <p:nvPr/>
          </p:nvSpPr>
          <p:spPr bwMode="gray">
            <a:xfrm>
              <a:off x="7168646" y="3944736"/>
              <a:ext cx="14867" cy="11677"/>
            </a:xfrm>
            <a:custGeom>
              <a:avLst/>
              <a:gdLst>
                <a:gd name="T0" fmla="*/ 0 w 6"/>
                <a:gd name="T1" fmla="*/ 2147483647 h 5"/>
                <a:gd name="T2" fmla="*/ 0 w 6"/>
                <a:gd name="T3" fmla="*/ 0 h 5"/>
                <a:gd name="T4" fmla="*/ 2147483647 w 6"/>
                <a:gd name="T5" fmla="*/ 0 h 5"/>
                <a:gd name="T6" fmla="*/ 2147483647 w 6"/>
                <a:gd name="T7" fmla="*/ 2147483647 h 5"/>
                <a:gd name="T8" fmla="*/ 2147483647 w 6"/>
                <a:gd name="T9" fmla="*/ 2147483647 h 5"/>
                <a:gd name="T10" fmla="*/ 2147483647 w 6"/>
                <a:gd name="T11" fmla="*/ 2147483647 h 5"/>
                <a:gd name="T12" fmla="*/ 0 w 6"/>
                <a:gd name="T13" fmla="*/ 2147483647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5"/>
                  </a:moveTo>
                  <a:lnTo>
                    <a:pt x="0" y="0"/>
                  </a:lnTo>
                  <a:lnTo>
                    <a:pt x="3" y="0"/>
                  </a:lnTo>
                  <a:lnTo>
                    <a:pt x="6" y="3"/>
                  </a:lnTo>
                  <a:lnTo>
                    <a:pt x="6" y="5"/>
                  </a:lnTo>
                  <a:lnTo>
                    <a:pt x="2" y="3"/>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43" name="Freeform 549"/>
            <p:cNvSpPr>
              <a:spLocks/>
            </p:cNvSpPr>
            <p:nvPr/>
          </p:nvSpPr>
          <p:spPr bwMode="gray">
            <a:xfrm>
              <a:off x="7144488" y="3966143"/>
              <a:ext cx="20441" cy="29193"/>
            </a:xfrm>
            <a:custGeom>
              <a:avLst/>
              <a:gdLst>
                <a:gd name="T0" fmla="*/ 2147483647 w 8"/>
                <a:gd name="T1" fmla="*/ 0 h 11"/>
                <a:gd name="T2" fmla="*/ 0 w 8"/>
                <a:gd name="T3" fmla="*/ 2147483647 h 11"/>
                <a:gd name="T4" fmla="*/ 2147483647 w 8"/>
                <a:gd name="T5" fmla="*/ 2147483647 h 11"/>
                <a:gd name="T6" fmla="*/ 2147483647 w 8"/>
                <a:gd name="T7" fmla="*/ 2147483647 h 11"/>
                <a:gd name="T8" fmla="*/ 2147483647 w 8"/>
                <a:gd name="T9" fmla="*/ 0 h 11"/>
                <a:gd name="T10" fmla="*/ 2147483647 w 8"/>
                <a:gd name="T11" fmla="*/ 0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1" y="0"/>
                  </a:moveTo>
                  <a:lnTo>
                    <a:pt x="0" y="11"/>
                  </a:lnTo>
                  <a:lnTo>
                    <a:pt x="6" y="6"/>
                  </a:lnTo>
                  <a:lnTo>
                    <a:pt x="8" y="1"/>
                  </a:lnTo>
                  <a:lnTo>
                    <a:pt x="5" y="0"/>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44" name="Freeform 550"/>
            <p:cNvSpPr>
              <a:spLocks/>
            </p:cNvSpPr>
            <p:nvPr/>
          </p:nvSpPr>
          <p:spPr bwMode="gray">
            <a:xfrm>
              <a:off x="7148189" y="3985614"/>
              <a:ext cx="26016" cy="40871"/>
            </a:xfrm>
            <a:custGeom>
              <a:avLst/>
              <a:gdLst>
                <a:gd name="T0" fmla="*/ 2147483647 w 11"/>
                <a:gd name="T1" fmla="*/ 2147483647 h 16"/>
                <a:gd name="T2" fmla="*/ 2147483647 w 11"/>
                <a:gd name="T3" fmla="*/ 2147483647 h 16"/>
                <a:gd name="T4" fmla="*/ 2147483647 w 11"/>
                <a:gd name="T5" fmla="*/ 2147483647 h 16"/>
                <a:gd name="T6" fmla="*/ 2147483647 w 11"/>
                <a:gd name="T7" fmla="*/ 2147483647 h 16"/>
                <a:gd name="T8" fmla="*/ 0 w 11"/>
                <a:gd name="T9" fmla="*/ 2147483647 h 16"/>
                <a:gd name="T10" fmla="*/ 2147483647 w 11"/>
                <a:gd name="T11" fmla="*/ 2147483647 h 16"/>
                <a:gd name="T12" fmla="*/ 2147483647 w 11"/>
                <a:gd name="T13" fmla="*/ 2147483647 h 16"/>
                <a:gd name="T14" fmla="*/ 2147483647 w 11"/>
                <a:gd name="T15" fmla="*/ 2147483647 h 16"/>
                <a:gd name="T16" fmla="*/ 2147483647 w 11"/>
                <a:gd name="T17" fmla="*/ 0 h 16"/>
                <a:gd name="T18" fmla="*/ 2147483647 w 11"/>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11" y="1"/>
                  </a:moveTo>
                  <a:lnTo>
                    <a:pt x="11" y="9"/>
                  </a:lnTo>
                  <a:lnTo>
                    <a:pt x="8" y="14"/>
                  </a:lnTo>
                  <a:lnTo>
                    <a:pt x="5" y="16"/>
                  </a:lnTo>
                  <a:lnTo>
                    <a:pt x="0" y="13"/>
                  </a:lnTo>
                  <a:lnTo>
                    <a:pt x="1" y="9"/>
                  </a:lnTo>
                  <a:lnTo>
                    <a:pt x="8" y="7"/>
                  </a:lnTo>
                  <a:lnTo>
                    <a:pt x="5" y="4"/>
                  </a:lnTo>
                  <a:lnTo>
                    <a:pt x="7" y="0"/>
                  </a:lnTo>
                  <a:lnTo>
                    <a:pt x="11"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45" name="Freeform 551"/>
            <p:cNvSpPr>
              <a:spLocks/>
            </p:cNvSpPr>
            <p:nvPr/>
          </p:nvSpPr>
          <p:spPr bwMode="gray">
            <a:xfrm>
              <a:off x="7177930" y="3979767"/>
              <a:ext cx="9291" cy="36976"/>
            </a:xfrm>
            <a:custGeom>
              <a:avLst/>
              <a:gdLst>
                <a:gd name="T0" fmla="*/ 2147483647 w 4"/>
                <a:gd name="T1" fmla="*/ 0 h 14"/>
                <a:gd name="T2" fmla="*/ 0 w 4"/>
                <a:gd name="T3" fmla="*/ 2147483647 h 14"/>
                <a:gd name="T4" fmla="*/ 2147483647 w 4"/>
                <a:gd name="T5" fmla="*/ 2147483647 h 14"/>
                <a:gd name="T6" fmla="*/ 2147483647 w 4"/>
                <a:gd name="T7" fmla="*/ 2147483647 h 14"/>
                <a:gd name="T8" fmla="*/ 2147483647 w 4"/>
                <a:gd name="T9" fmla="*/ 0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2" y="0"/>
                  </a:moveTo>
                  <a:lnTo>
                    <a:pt x="0" y="14"/>
                  </a:lnTo>
                  <a:lnTo>
                    <a:pt x="3" y="13"/>
                  </a:lnTo>
                  <a:lnTo>
                    <a:pt x="4" y="9"/>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46" name="Freeform 552"/>
            <p:cNvSpPr>
              <a:spLocks/>
            </p:cNvSpPr>
            <p:nvPr/>
          </p:nvSpPr>
          <p:spPr bwMode="gray">
            <a:xfrm>
              <a:off x="7190929" y="3975873"/>
              <a:ext cx="22300" cy="23355"/>
            </a:xfrm>
            <a:custGeom>
              <a:avLst/>
              <a:gdLst>
                <a:gd name="T0" fmla="*/ 0 w 9"/>
                <a:gd name="T1" fmla="*/ 0 h 10"/>
                <a:gd name="T2" fmla="*/ 2147483647 w 9"/>
                <a:gd name="T3" fmla="*/ 0 h 10"/>
                <a:gd name="T4" fmla="*/ 2147483647 w 9"/>
                <a:gd name="T5" fmla="*/ 2147483647 h 10"/>
                <a:gd name="T6" fmla="*/ 2147483647 w 9"/>
                <a:gd name="T7" fmla="*/ 2147483647 h 10"/>
                <a:gd name="T8" fmla="*/ 2147483647 w 9"/>
                <a:gd name="T9" fmla="*/ 2147483647 h 10"/>
                <a:gd name="T10" fmla="*/ 2147483647 w 9"/>
                <a:gd name="T11" fmla="*/ 2147483647 h 10"/>
                <a:gd name="T12" fmla="*/ 0 w 9"/>
                <a:gd name="T13" fmla="*/ 0 h 10"/>
                <a:gd name="T14" fmla="*/ 0 60000 65536"/>
                <a:gd name="T15" fmla="*/ 0 60000 65536"/>
                <a:gd name="T16" fmla="*/ 0 60000 65536"/>
                <a:gd name="T17" fmla="*/ 0 60000 65536"/>
                <a:gd name="T18" fmla="*/ 0 60000 65536"/>
                <a:gd name="T19" fmla="*/ 0 60000 65536"/>
                <a:gd name="T20" fmla="*/ 0 60000 65536"/>
                <a:gd name="T21" fmla="*/ 0 w 9"/>
                <a:gd name="T22" fmla="*/ 0 h 10"/>
                <a:gd name="T23" fmla="*/ 9 w 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0">
                  <a:moveTo>
                    <a:pt x="0" y="0"/>
                  </a:moveTo>
                  <a:lnTo>
                    <a:pt x="5" y="0"/>
                  </a:lnTo>
                  <a:lnTo>
                    <a:pt x="8" y="5"/>
                  </a:lnTo>
                  <a:lnTo>
                    <a:pt x="9" y="9"/>
                  </a:lnTo>
                  <a:lnTo>
                    <a:pt x="5" y="10"/>
                  </a:lnTo>
                  <a:lnTo>
                    <a:pt x="5" y="5"/>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47" name="Freeform 553"/>
            <p:cNvSpPr>
              <a:spLocks/>
            </p:cNvSpPr>
            <p:nvPr/>
          </p:nvSpPr>
          <p:spPr bwMode="gray">
            <a:xfrm>
              <a:off x="7187229" y="4003131"/>
              <a:ext cx="16725" cy="13623"/>
            </a:xfrm>
            <a:custGeom>
              <a:avLst/>
              <a:gdLst>
                <a:gd name="T0" fmla="*/ 0 w 7"/>
                <a:gd name="T1" fmla="*/ 2147483647 h 6"/>
                <a:gd name="T2" fmla="*/ 2147483647 w 7"/>
                <a:gd name="T3" fmla="*/ 2147483647 h 6"/>
                <a:gd name="T4" fmla="*/ 2147483647 w 7"/>
                <a:gd name="T5" fmla="*/ 0 h 6"/>
                <a:gd name="T6" fmla="*/ 2147483647 w 7"/>
                <a:gd name="T7" fmla="*/ 2147483647 h 6"/>
                <a:gd name="T8" fmla="*/ 2147483647 w 7"/>
                <a:gd name="T9" fmla="*/ 2147483647 h 6"/>
                <a:gd name="T10" fmla="*/ 0 w 7"/>
                <a:gd name="T11" fmla="*/ 2147483647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5"/>
                  </a:moveTo>
                  <a:lnTo>
                    <a:pt x="3" y="1"/>
                  </a:lnTo>
                  <a:lnTo>
                    <a:pt x="4" y="0"/>
                  </a:lnTo>
                  <a:lnTo>
                    <a:pt x="7" y="1"/>
                  </a:lnTo>
                  <a:lnTo>
                    <a:pt x="4" y="6"/>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48" name="Freeform 554"/>
            <p:cNvSpPr>
              <a:spLocks/>
            </p:cNvSpPr>
            <p:nvPr/>
          </p:nvSpPr>
          <p:spPr bwMode="gray">
            <a:xfrm>
              <a:off x="7142621" y="4016744"/>
              <a:ext cx="100349" cy="105093"/>
            </a:xfrm>
            <a:custGeom>
              <a:avLst/>
              <a:gdLst>
                <a:gd name="T0" fmla="*/ 2147483647 w 42"/>
                <a:gd name="T1" fmla="*/ 2147483647 h 41"/>
                <a:gd name="T2" fmla="*/ 2147483647 w 42"/>
                <a:gd name="T3" fmla="*/ 2147483647 h 41"/>
                <a:gd name="T4" fmla="*/ 2147483647 w 42"/>
                <a:gd name="T5" fmla="*/ 2147483647 h 41"/>
                <a:gd name="T6" fmla="*/ 2147483647 w 42"/>
                <a:gd name="T7" fmla="*/ 2147483647 h 41"/>
                <a:gd name="T8" fmla="*/ 2147483647 w 42"/>
                <a:gd name="T9" fmla="*/ 2147483647 h 41"/>
                <a:gd name="T10" fmla="*/ 2147483647 w 42"/>
                <a:gd name="T11" fmla="*/ 2147483647 h 41"/>
                <a:gd name="T12" fmla="*/ 2147483647 w 42"/>
                <a:gd name="T13" fmla="*/ 2147483647 h 41"/>
                <a:gd name="T14" fmla="*/ 2147483647 w 42"/>
                <a:gd name="T15" fmla="*/ 2147483647 h 41"/>
                <a:gd name="T16" fmla="*/ 2147483647 w 42"/>
                <a:gd name="T17" fmla="*/ 2147483647 h 41"/>
                <a:gd name="T18" fmla="*/ 2147483647 w 42"/>
                <a:gd name="T19" fmla="*/ 2147483647 h 41"/>
                <a:gd name="T20" fmla="*/ 2147483647 w 42"/>
                <a:gd name="T21" fmla="*/ 2147483647 h 41"/>
                <a:gd name="T22" fmla="*/ 2147483647 w 42"/>
                <a:gd name="T23" fmla="*/ 2147483647 h 41"/>
                <a:gd name="T24" fmla="*/ 2147483647 w 42"/>
                <a:gd name="T25" fmla="*/ 2147483647 h 41"/>
                <a:gd name="T26" fmla="*/ 2147483647 w 42"/>
                <a:gd name="T27" fmla="*/ 2147483647 h 41"/>
                <a:gd name="T28" fmla="*/ 2147483647 w 42"/>
                <a:gd name="T29" fmla="*/ 2147483647 h 41"/>
                <a:gd name="T30" fmla="*/ 2147483647 w 42"/>
                <a:gd name="T31" fmla="*/ 2147483647 h 41"/>
                <a:gd name="T32" fmla="*/ 2147483647 w 42"/>
                <a:gd name="T33" fmla="*/ 2147483647 h 41"/>
                <a:gd name="T34" fmla="*/ 2147483647 w 42"/>
                <a:gd name="T35" fmla="*/ 2147483647 h 41"/>
                <a:gd name="T36" fmla="*/ 2147483647 w 42"/>
                <a:gd name="T37" fmla="*/ 2147483647 h 41"/>
                <a:gd name="T38" fmla="*/ 2147483647 w 42"/>
                <a:gd name="T39" fmla="*/ 2147483647 h 41"/>
                <a:gd name="T40" fmla="*/ 2147483647 w 42"/>
                <a:gd name="T41" fmla="*/ 0 h 41"/>
                <a:gd name="T42" fmla="*/ 2147483647 w 42"/>
                <a:gd name="T43" fmla="*/ 2147483647 h 41"/>
                <a:gd name="T44" fmla="*/ 2147483647 w 42"/>
                <a:gd name="T45" fmla="*/ 2147483647 h 41"/>
                <a:gd name="T46" fmla="*/ 2147483647 w 42"/>
                <a:gd name="T47" fmla="*/ 2147483647 h 41"/>
                <a:gd name="T48" fmla="*/ 2147483647 w 42"/>
                <a:gd name="T49" fmla="*/ 2147483647 h 41"/>
                <a:gd name="T50" fmla="*/ 2147483647 w 42"/>
                <a:gd name="T51" fmla="*/ 2147483647 h 41"/>
                <a:gd name="T52" fmla="*/ 2147483647 w 42"/>
                <a:gd name="T53" fmla="*/ 2147483647 h 41"/>
                <a:gd name="T54" fmla="*/ 2147483647 w 42"/>
                <a:gd name="T55" fmla="*/ 2147483647 h 41"/>
                <a:gd name="T56" fmla="*/ 2147483647 w 42"/>
                <a:gd name="T57" fmla="*/ 2147483647 h 41"/>
                <a:gd name="T58" fmla="*/ 2147483647 w 42"/>
                <a:gd name="T59" fmla="*/ 2147483647 h 41"/>
                <a:gd name="T60" fmla="*/ 2147483647 w 42"/>
                <a:gd name="T61" fmla="*/ 2147483647 h 41"/>
                <a:gd name="T62" fmla="*/ 2147483647 w 42"/>
                <a:gd name="T63" fmla="*/ 2147483647 h 41"/>
                <a:gd name="T64" fmla="*/ 2147483647 w 42"/>
                <a:gd name="T65" fmla="*/ 2147483647 h 41"/>
                <a:gd name="T66" fmla="*/ 0 w 42"/>
                <a:gd name="T67" fmla="*/ 2147483647 h 41"/>
                <a:gd name="T68" fmla="*/ 0 w 42"/>
                <a:gd name="T69" fmla="*/ 2147483647 h 41"/>
                <a:gd name="T70" fmla="*/ 2147483647 w 42"/>
                <a:gd name="T71" fmla="*/ 2147483647 h 41"/>
                <a:gd name="T72" fmla="*/ 2147483647 w 42"/>
                <a:gd name="T73" fmla="*/ 2147483647 h 41"/>
                <a:gd name="T74" fmla="*/ 2147483647 w 42"/>
                <a:gd name="T75" fmla="*/ 2147483647 h 41"/>
                <a:gd name="T76" fmla="*/ 2147483647 w 42"/>
                <a:gd name="T77" fmla="*/ 2147483647 h 41"/>
                <a:gd name="T78" fmla="*/ 2147483647 w 42"/>
                <a:gd name="T79" fmla="*/ 2147483647 h 41"/>
                <a:gd name="T80" fmla="*/ 2147483647 w 42"/>
                <a:gd name="T81" fmla="*/ 2147483647 h 41"/>
                <a:gd name="T82" fmla="*/ 2147483647 w 42"/>
                <a:gd name="T83" fmla="*/ 2147483647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41"/>
                <a:gd name="T128" fmla="*/ 42 w 42"/>
                <a:gd name="T129" fmla="*/ 41 h 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41">
                  <a:moveTo>
                    <a:pt x="18" y="21"/>
                  </a:moveTo>
                  <a:lnTo>
                    <a:pt x="21" y="24"/>
                  </a:lnTo>
                  <a:lnTo>
                    <a:pt x="19" y="29"/>
                  </a:lnTo>
                  <a:lnTo>
                    <a:pt x="19" y="32"/>
                  </a:lnTo>
                  <a:lnTo>
                    <a:pt x="26" y="39"/>
                  </a:lnTo>
                  <a:lnTo>
                    <a:pt x="28" y="37"/>
                  </a:lnTo>
                  <a:lnTo>
                    <a:pt x="30" y="36"/>
                  </a:lnTo>
                  <a:lnTo>
                    <a:pt x="30" y="39"/>
                  </a:lnTo>
                  <a:lnTo>
                    <a:pt x="32" y="41"/>
                  </a:lnTo>
                  <a:lnTo>
                    <a:pt x="33" y="40"/>
                  </a:lnTo>
                  <a:lnTo>
                    <a:pt x="33" y="33"/>
                  </a:lnTo>
                  <a:lnTo>
                    <a:pt x="31" y="31"/>
                  </a:lnTo>
                  <a:lnTo>
                    <a:pt x="32" y="27"/>
                  </a:lnTo>
                  <a:lnTo>
                    <a:pt x="34" y="26"/>
                  </a:lnTo>
                  <a:lnTo>
                    <a:pt x="38" y="30"/>
                  </a:lnTo>
                  <a:lnTo>
                    <a:pt x="41" y="26"/>
                  </a:lnTo>
                  <a:lnTo>
                    <a:pt x="42" y="20"/>
                  </a:lnTo>
                  <a:lnTo>
                    <a:pt x="39" y="16"/>
                  </a:lnTo>
                  <a:lnTo>
                    <a:pt x="39" y="11"/>
                  </a:lnTo>
                  <a:lnTo>
                    <a:pt x="38" y="4"/>
                  </a:lnTo>
                  <a:lnTo>
                    <a:pt x="31" y="0"/>
                  </a:lnTo>
                  <a:lnTo>
                    <a:pt x="33" y="4"/>
                  </a:lnTo>
                  <a:lnTo>
                    <a:pt x="31" y="8"/>
                  </a:lnTo>
                  <a:lnTo>
                    <a:pt x="30" y="7"/>
                  </a:lnTo>
                  <a:lnTo>
                    <a:pt x="27" y="7"/>
                  </a:lnTo>
                  <a:lnTo>
                    <a:pt x="26" y="11"/>
                  </a:lnTo>
                  <a:lnTo>
                    <a:pt x="23" y="11"/>
                  </a:lnTo>
                  <a:lnTo>
                    <a:pt x="22" y="16"/>
                  </a:lnTo>
                  <a:lnTo>
                    <a:pt x="19" y="17"/>
                  </a:lnTo>
                  <a:lnTo>
                    <a:pt x="18" y="12"/>
                  </a:lnTo>
                  <a:lnTo>
                    <a:pt x="13" y="9"/>
                  </a:lnTo>
                  <a:lnTo>
                    <a:pt x="6" y="17"/>
                  </a:lnTo>
                  <a:lnTo>
                    <a:pt x="3" y="18"/>
                  </a:lnTo>
                  <a:lnTo>
                    <a:pt x="0" y="23"/>
                  </a:lnTo>
                  <a:lnTo>
                    <a:pt x="0" y="26"/>
                  </a:lnTo>
                  <a:lnTo>
                    <a:pt x="2" y="25"/>
                  </a:lnTo>
                  <a:lnTo>
                    <a:pt x="4" y="24"/>
                  </a:lnTo>
                  <a:lnTo>
                    <a:pt x="4" y="22"/>
                  </a:lnTo>
                  <a:lnTo>
                    <a:pt x="7" y="19"/>
                  </a:lnTo>
                  <a:lnTo>
                    <a:pt x="10" y="23"/>
                  </a:lnTo>
                  <a:lnTo>
                    <a:pt x="12" y="21"/>
                  </a:lnTo>
                  <a:lnTo>
                    <a:pt x="18" y="2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49" name="Freeform 555"/>
            <p:cNvSpPr>
              <a:spLocks/>
            </p:cNvSpPr>
            <p:nvPr/>
          </p:nvSpPr>
          <p:spPr bwMode="gray">
            <a:xfrm>
              <a:off x="7216946" y="3993389"/>
              <a:ext cx="9292" cy="13624"/>
            </a:xfrm>
            <a:custGeom>
              <a:avLst/>
              <a:gdLst>
                <a:gd name="T0" fmla="*/ 2147483647 w 4"/>
                <a:gd name="T1" fmla="*/ 2147483647 h 5"/>
                <a:gd name="T2" fmla="*/ 2147483647 w 4"/>
                <a:gd name="T3" fmla="*/ 2147483647 h 5"/>
                <a:gd name="T4" fmla="*/ 0 w 4"/>
                <a:gd name="T5" fmla="*/ 2147483647 h 5"/>
                <a:gd name="T6" fmla="*/ 2147483647 w 4"/>
                <a:gd name="T7" fmla="*/ 2147483647 h 5"/>
                <a:gd name="T8" fmla="*/ 2147483647 w 4"/>
                <a:gd name="T9" fmla="*/ 0 h 5"/>
                <a:gd name="T10" fmla="*/ 2147483647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4" y="4"/>
                  </a:moveTo>
                  <a:lnTo>
                    <a:pt x="2" y="5"/>
                  </a:lnTo>
                  <a:lnTo>
                    <a:pt x="0" y="4"/>
                  </a:lnTo>
                  <a:lnTo>
                    <a:pt x="1" y="1"/>
                  </a:lnTo>
                  <a:lnTo>
                    <a:pt x="4" y="0"/>
                  </a:lnTo>
                  <a:lnTo>
                    <a:pt x="4"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50" name="Freeform 556"/>
            <p:cNvSpPr>
              <a:spLocks/>
            </p:cNvSpPr>
            <p:nvPr/>
          </p:nvSpPr>
          <p:spPr bwMode="gray">
            <a:xfrm>
              <a:off x="7267137" y="4224984"/>
              <a:ext cx="29733" cy="48653"/>
            </a:xfrm>
            <a:custGeom>
              <a:avLst/>
              <a:gdLst>
                <a:gd name="T0" fmla="*/ 0 w 12"/>
                <a:gd name="T1" fmla="*/ 2147483647 h 19"/>
                <a:gd name="T2" fmla="*/ 2147483647 w 12"/>
                <a:gd name="T3" fmla="*/ 2147483647 h 19"/>
                <a:gd name="T4" fmla="*/ 2147483647 w 12"/>
                <a:gd name="T5" fmla="*/ 2147483647 h 19"/>
                <a:gd name="T6" fmla="*/ 2147483647 w 12"/>
                <a:gd name="T7" fmla="*/ 2147483647 h 19"/>
                <a:gd name="T8" fmla="*/ 2147483647 w 12"/>
                <a:gd name="T9" fmla="*/ 2147483647 h 19"/>
                <a:gd name="T10" fmla="*/ 2147483647 w 12"/>
                <a:gd name="T11" fmla="*/ 2147483647 h 19"/>
                <a:gd name="T12" fmla="*/ 2147483647 w 12"/>
                <a:gd name="T13" fmla="*/ 2147483647 h 19"/>
                <a:gd name="T14" fmla="*/ 2147483647 w 12"/>
                <a:gd name="T15" fmla="*/ 2147483647 h 19"/>
                <a:gd name="T16" fmla="*/ 2147483647 w 12"/>
                <a:gd name="T17" fmla="*/ 2147483647 h 19"/>
                <a:gd name="T18" fmla="*/ 2147483647 w 12"/>
                <a:gd name="T19" fmla="*/ 2147483647 h 19"/>
                <a:gd name="T20" fmla="*/ 2147483647 w 12"/>
                <a:gd name="T21" fmla="*/ 2147483647 h 19"/>
                <a:gd name="T22" fmla="*/ 2147483647 w 12"/>
                <a:gd name="T23" fmla="*/ 0 h 19"/>
                <a:gd name="T24" fmla="*/ 2147483647 w 12"/>
                <a:gd name="T25" fmla="*/ 0 h 19"/>
                <a:gd name="T26" fmla="*/ 0 w 12"/>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
                <a:gd name="T44" fmla="*/ 12 w 1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
                  <a:moveTo>
                    <a:pt x="0" y="8"/>
                  </a:moveTo>
                  <a:lnTo>
                    <a:pt x="1" y="14"/>
                  </a:lnTo>
                  <a:lnTo>
                    <a:pt x="4" y="19"/>
                  </a:lnTo>
                  <a:lnTo>
                    <a:pt x="6" y="19"/>
                  </a:lnTo>
                  <a:lnTo>
                    <a:pt x="4" y="14"/>
                  </a:lnTo>
                  <a:lnTo>
                    <a:pt x="3" y="10"/>
                  </a:lnTo>
                  <a:lnTo>
                    <a:pt x="11" y="10"/>
                  </a:lnTo>
                  <a:lnTo>
                    <a:pt x="9" y="6"/>
                  </a:lnTo>
                  <a:lnTo>
                    <a:pt x="6" y="6"/>
                  </a:lnTo>
                  <a:lnTo>
                    <a:pt x="7" y="4"/>
                  </a:lnTo>
                  <a:lnTo>
                    <a:pt x="11" y="3"/>
                  </a:lnTo>
                  <a:lnTo>
                    <a:pt x="12" y="0"/>
                  </a:lnTo>
                  <a:lnTo>
                    <a:pt x="8" y="0"/>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51" name="Freeform 557"/>
            <p:cNvSpPr>
              <a:spLocks/>
            </p:cNvSpPr>
            <p:nvPr/>
          </p:nvSpPr>
          <p:spPr bwMode="gray">
            <a:xfrm>
              <a:off x="7265278" y="4215251"/>
              <a:ext cx="7433" cy="21408"/>
            </a:xfrm>
            <a:custGeom>
              <a:avLst/>
              <a:gdLst>
                <a:gd name="T0" fmla="*/ 2147483647 w 3"/>
                <a:gd name="T1" fmla="*/ 2147483647 h 8"/>
                <a:gd name="T2" fmla="*/ 2147483647 w 3"/>
                <a:gd name="T3" fmla="*/ 2147483647 h 8"/>
                <a:gd name="T4" fmla="*/ 2147483647 w 3"/>
                <a:gd name="T5" fmla="*/ 0 h 8"/>
                <a:gd name="T6" fmla="*/ 0 w 3"/>
                <a:gd name="T7" fmla="*/ 0 h 8"/>
                <a:gd name="T8" fmla="*/ 2147483647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8"/>
                  </a:moveTo>
                  <a:lnTo>
                    <a:pt x="3" y="5"/>
                  </a:lnTo>
                  <a:lnTo>
                    <a:pt x="2" y="0"/>
                  </a:lnTo>
                  <a:lnTo>
                    <a:pt x="0" y="0"/>
                  </a:lnTo>
                  <a:lnTo>
                    <a:pt x="1"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52" name="Freeform 558"/>
            <p:cNvSpPr>
              <a:spLocks/>
            </p:cNvSpPr>
            <p:nvPr/>
          </p:nvSpPr>
          <p:spPr bwMode="gray">
            <a:xfrm>
              <a:off x="7281992" y="4197746"/>
              <a:ext cx="9291" cy="13623"/>
            </a:xfrm>
            <a:custGeom>
              <a:avLst/>
              <a:gdLst>
                <a:gd name="T0" fmla="*/ 0 w 4"/>
                <a:gd name="T1" fmla="*/ 2147483647 h 5"/>
                <a:gd name="T2" fmla="*/ 2147483647 w 4"/>
                <a:gd name="T3" fmla="*/ 0 h 5"/>
                <a:gd name="T4" fmla="*/ 2147483647 w 4"/>
                <a:gd name="T5" fmla="*/ 2147483647 h 5"/>
                <a:gd name="T6" fmla="*/ 2147483647 w 4"/>
                <a:gd name="T7" fmla="*/ 2147483647 h 5"/>
                <a:gd name="T8" fmla="*/ 0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3"/>
                  </a:moveTo>
                  <a:lnTo>
                    <a:pt x="2" y="0"/>
                  </a:lnTo>
                  <a:lnTo>
                    <a:pt x="4" y="3"/>
                  </a:lnTo>
                  <a:lnTo>
                    <a:pt x="2" y="5"/>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53" name="Freeform 559"/>
            <p:cNvSpPr>
              <a:spLocks/>
            </p:cNvSpPr>
            <p:nvPr/>
          </p:nvSpPr>
          <p:spPr bwMode="gray">
            <a:xfrm>
              <a:off x="7242962" y="4141299"/>
              <a:ext cx="9292" cy="17516"/>
            </a:xfrm>
            <a:custGeom>
              <a:avLst/>
              <a:gdLst>
                <a:gd name="T0" fmla="*/ 0 w 4"/>
                <a:gd name="T1" fmla="*/ 2147483647 h 6"/>
                <a:gd name="T2" fmla="*/ 2147483647 w 4"/>
                <a:gd name="T3" fmla="*/ 0 h 6"/>
                <a:gd name="T4" fmla="*/ 2147483647 w 4"/>
                <a:gd name="T5" fmla="*/ 2147483647 h 6"/>
                <a:gd name="T6" fmla="*/ 2147483647 w 4"/>
                <a:gd name="T7" fmla="*/ 2147483647 h 6"/>
                <a:gd name="T8" fmla="*/ 2147483647 w 4"/>
                <a:gd name="T9" fmla="*/ 2147483647 h 6"/>
                <a:gd name="T10" fmla="*/ 0 w 4"/>
                <a:gd name="T11" fmla="*/ 2147483647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0" y="5"/>
                  </a:moveTo>
                  <a:lnTo>
                    <a:pt x="3" y="0"/>
                  </a:lnTo>
                  <a:lnTo>
                    <a:pt x="4" y="2"/>
                  </a:lnTo>
                  <a:lnTo>
                    <a:pt x="3" y="5"/>
                  </a:lnTo>
                  <a:lnTo>
                    <a:pt x="2" y="6"/>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54" name="Freeform 560"/>
            <p:cNvSpPr>
              <a:spLocks/>
            </p:cNvSpPr>
            <p:nvPr/>
          </p:nvSpPr>
          <p:spPr bwMode="gray">
            <a:xfrm>
              <a:off x="7261545" y="4265851"/>
              <a:ext cx="11150" cy="17516"/>
            </a:xfrm>
            <a:custGeom>
              <a:avLst/>
              <a:gdLst>
                <a:gd name="T0" fmla="*/ 2147483647 w 5"/>
                <a:gd name="T1" fmla="*/ 0 h 6"/>
                <a:gd name="T2" fmla="*/ 2147483647 w 5"/>
                <a:gd name="T3" fmla="*/ 2147483647 h 6"/>
                <a:gd name="T4" fmla="*/ 2147483647 w 5"/>
                <a:gd name="T5" fmla="*/ 2147483647 h 6"/>
                <a:gd name="T6" fmla="*/ 2147483647 w 5"/>
                <a:gd name="T7" fmla="*/ 2147483647 h 6"/>
                <a:gd name="T8" fmla="*/ 2147483647 w 5"/>
                <a:gd name="T9" fmla="*/ 2147483647 h 6"/>
                <a:gd name="T10" fmla="*/ 0 w 5"/>
                <a:gd name="T11" fmla="*/ 2147483647 h 6"/>
                <a:gd name="T12" fmla="*/ 2147483647 w 5"/>
                <a:gd name="T13" fmla="*/ 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2" y="0"/>
                  </a:moveTo>
                  <a:lnTo>
                    <a:pt x="4" y="3"/>
                  </a:lnTo>
                  <a:lnTo>
                    <a:pt x="5" y="4"/>
                  </a:lnTo>
                  <a:lnTo>
                    <a:pt x="4" y="6"/>
                  </a:lnTo>
                  <a:lnTo>
                    <a:pt x="1" y="4"/>
                  </a:lnTo>
                  <a:lnTo>
                    <a:pt x="0" y="2"/>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55" name="Freeform 561"/>
            <p:cNvSpPr>
              <a:spLocks/>
            </p:cNvSpPr>
            <p:nvPr/>
          </p:nvSpPr>
          <p:spPr bwMode="gray">
            <a:xfrm>
              <a:off x="7235529" y="4333977"/>
              <a:ext cx="26016" cy="19463"/>
            </a:xfrm>
            <a:custGeom>
              <a:avLst/>
              <a:gdLst>
                <a:gd name="T0" fmla="*/ 0 w 10"/>
                <a:gd name="T1" fmla="*/ 2147483647 h 7"/>
                <a:gd name="T2" fmla="*/ 2147483647 w 10"/>
                <a:gd name="T3" fmla="*/ 0 h 7"/>
                <a:gd name="T4" fmla="*/ 2147483647 w 10"/>
                <a:gd name="T5" fmla="*/ 0 h 7"/>
                <a:gd name="T6" fmla="*/ 2147483647 w 10"/>
                <a:gd name="T7" fmla="*/ 2147483647 h 7"/>
                <a:gd name="T8" fmla="*/ 2147483647 w 10"/>
                <a:gd name="T9" fmla="*/ 2147483647 h 7"/>
                <a:gd name="T10" fmla="*/ 2147483647 w 10"/>
                <a:gd name="T11" fmla="*/ 2147483647 h 7"/>
                <a:gd name="T12" fmla="*/ 0 w 10"/>
                <a:gd name="T13" fmla="*/ 2147483647 h 7"/>
                <a:gd name="T14" fmla="*/ 0 60000 65536"/>
                <a:gd name="T15" fmla="*/ 0 60000 65536"/>
                <a:gd name="T16" fmla="*/ 0 60000 65536"/>
                <a:gd name="T17" fmla="*/ 0 60000 65536"/>
                <a:gd name="T18" fmla="*/ 0 60000 65536"/>
                <a:gd name="T19" fmla="*/ 0 60000 65536"/>
                <a:gd name="T20" fmla="*/ 0 60000 65536"/>
                <a:gd name="T21" fmla="*/ 0 w 10"/>
                <a:gd name="T22" fmla="*/ 0 h 7"/>
                <a:gd name="T23" fmla="*/ 10 w 10"/>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7">
                  <a:moveTo>
                    <a:pt x="0" y="3"/>
                  </a:moveTo>
                  <a:lnTo>
                    <a:pt x="2" y="0"/>
                  </a:lnTo>
                  <a:lnTo>
                    <a:pt x="7" y="0"/>
                  </a:lnTo>
                  <a:lnTo>
                    <a:pt x="10" y="3"/>
                  </a:lnTo>
                  <a:lnTo>
                    <a:pt x="8" y="7"/>
                  </a:lnTo>
                  <a:lnTo>
                    <a:pt x="3" y="7"/>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56" name="Freeform 562"/>
            <p:cNvSpPr>
              <a:spLocks/>
            </p:cNvSpPr>
            <p:nvPr/>
          </p:nvSpPr>
          <p:spPr bwMode="gray">
            <a:xfrm>
              <a:off x="7274554" y="4333967"/>
              <a:ext cx="70616" cy="29192"/>
            </a:xfrm>
            <a:custGeom>
              <a:avLst/>
              <a:gdLst>
                <a:gd name="T0" fmla="*/ 0 w 29"/>
                <a:gd name="T1" fmla="*/ 2147483647 h 12"/>
                <a:gd name="T2" fmla="*/ 2147483647 w 29"/>
                <a:gd name="T3" fmla="*/ 0 h 12"/>
                <a:gd name="T4" fmla="*/ 2147483647 w 29"/>
                <a:gd name="T5" fmla="*/ 0 h 12"/>
                <a:gd name="T6" fmla="*/ 2147483647 w 29"/>
                <a:gd name="T7" fmla="*/ 2147483647 h 12"/>
                <a:gd name="T8" fmla="*/ 2147483647 w 29"/>
                <a:gd name="T9" fmla="*/ 2147483647 h 12"/>
                <a:gd name="T10" fmla="*/ 2147483647 w 29"/>
                <a:gd name="T11" fmla="*/ 2147483647 h 12"/>
                <a:gd name="T12" fmla="*/ 2147483647 w 29"/>
                <a:gd name="T13" fmla="*/ 2147483647 h 12"/>
                <a:gd name="T14" fmla="*/ 2147483647 w 29"/>
                <a:gd name="T15" fmla="*/ 2147483647 h 12"/>
                <a:gd name="T16" fmla="*/ 2147483647 w 29"/>
                <a:gd name="T17" fmla="*/ 2147483647 h 12"/>
                <a:gd name="T18" fmla="*/ 2147483647 w 29"/>
                <a:gd name="T19" fmla="*/ 2147483647 h 12"/>
                <a:gd name="T20" fmla="*/ 2147483647 w 29"/>
                <a:gd name="T21" fmla="*/ 2147483647 h 12"/>
                <a:gd name="T22" fmla="*/ 2147483647 w 29"/>
                <a:gd name="T23" fmla="*/ 2147483647 h 12"/>
                <a:gd name="T24" fmla="*/ 0 w 29"/>
                <a:gd name="T25" fmla="*/ 214748364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2"/>
                <a:gd name="T41" fmla="*/ 29 w 2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2">
                  <a:moveTo>
                    <a:pt x="0" y="3"/>
                  </a:moveTo>
                  <a:lnTo>
                    <a:pt x="8" y="0"/>
                  </a:lnTo>
                  <a:lnTo>
                    <a:pt x="18" y="0"/>
                  </a:lnTo>
                  <a:lnTo>
                    <a:pt x="22" y="3"/>
                  </a:lnTo>
                  <a:lnTo>
                    <a:pt x="26" y="3"/>
                  </a:lnTo>
                  <a:lnTo>
                    <a:pt x="29" y="5"/>
                  </a:lnTo>
                  <a:lnTo>
                    <a:pt x="29" y="11"/>
                  </a:lnTo>
                  <a:lnTo>
                    <a:pt x="27" y="12"/>
                  </a:lnTo>
                  <a:lnTo>
                    <a:pt x="19" y="5"/>
                  </a:lnTo>
                  <a:lnTo>
                    <a:pt x="12" y="4"/>
                  </a:lnTo>
                  <a:lnTo>
                    <a:pt x="6" y="5"/>
                  </a:lnTo>
                  <a:lnTo>
                    <a:pt x="2" y="8"/>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57" name="Freeform 563"/>
            <p:cNvSpPr>
              <a:spLocks/>
            </p:cNvSpPr>
            <p:nvPr/>
          </p:nvSpPr>
          <p:spPr bwMode="gray">
            <a:xfrm>
              <a:off x="7192788" y="4298947"/>
              <a:ext cx="37166" cy="13623"/>
            </a:xfrm>
            <a:custGeom>
              <a:avLst/>
              <a:gdLst>
                <a:gd name="T0" fmla="*/ 2147483647 w 15"/>
                <a:gd name="T1" fmla="*/ 2147483647 h 5"/>
                <a:gd name="T2" fmla="*/ 0 w 15"/>
                <a:gd name="T3" fmla="*/ 2147483647 h 5"/>
                <a:gd name="T4" fmla="*/ 0 w 15"/>
                <a:gd name="T5" fmla="*/ 2147483647 h 5"/>
                <a:gd name="T6" fmla="*/ 2147483647 w 15"/>
                <a:gd name="T7" fmla="*/ 0 h 5"/>
                <a:gd name="T8" fmla="*/ 2147483647 w 15"/>
                <a:gd name="T9" fmla="*/ 2147483647 h 5"/>
                <a:gd name="T10" fmla="*/ 2147483647 w 15"/>
                <a:gd name="T11" fmla="*/ 2147483647 h 5"/>
                <a:gd name="T12" fmla="*/ 2147483647 w 15"/>
                <a:gd name="T13" fmla="*/ 2147483647 h 5"/>
                <a:gd name="T14" fmla="*/ 2147483647 w 15"/>
                <a:gd name="T15" fmla="*/ 2147483647 h 5"/>
                <a:gd name="T16" fmla="*/ 2147483647 w 15"/>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5"/>
                <a:gd name="T29" fmla="*/ 15 w 1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5">
                  <a:moveTo>
                    <a:pt x="3" y="5"/>
                  </a:moveTo>
                  <a:lnTo>
                    <a:pt x="0" y="3"/>
                  </a:lnTo>
                  <a:lnTo>
                    <a:pt x="0" y="1"/>
                  </a:lnTo>
                  <a:lnTo>
                    <a:pt x="4" y="0"/>
                  </a:lnTo>
                  <a:lnTo>
                    <a:pt x="6" y="2"/>
                  </a:lnTo>
                  <a:lnTo>
                    <a:pt x="9" y="3"/>
                  </a:lnTo>
                  <a:lnTo>
                    <a:pt x="15" y="3"/>
                  </a:lnTo>
                  <a:lnTo>
                    <a:pt x="15" y="5"/>
                  </a:lnTo>
                  <a:lnTo>
                    <a:pt x="3"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58" name="Freeform 564"/>
            <p:cNvSpPr>
              <a:spLocks/>
            </p:cNvSpPr>
            <p:nvPr/>
          </p:nvSpPr>
          <p:spPr bwMode="gray">
            <a:xfrm>
              <a:off x="7151905" y="4374836"/>
              <a:ext cx="16724" cy="33085"/>
            </a:xfrm>
            <a:custGeom>
              <a:avLst/>
              <a:gdLst>
                <a:gd name="T0" fmla="*/ 2147483647 w 7"/>
                <a:gd name="T1" fmla="*/ 2147483647 h 13"/>
                <a:gd name="T2" fmla="*/ 2147483647 w 7"/>
                <a:gd name="T3" fmla="*/ 0 h 13"/>
                <a:gd name="T4" fmla="*/ 2147483647 w 7"/>
                <a:gd name="T5" fmla="*/ 2147483647 h 13"/>
                <a:gd name="T6" fmla="*/ 2147483647 w 7"/>
                <a:gd name="T7" fmla="*/ 2147483647 h 13"/>
                <a:gd name="T8" fmla="*/ 2147483647 w 7"/>
                <a:gd name="T9" fmla="*/ 2147483647 h 13"/>
                <a:gd name="T10" fmla="*/ 0 w 7"/>
                <a:gd name="T11" fmla="*/ 2147483647 h 13"/>
                <a:gd name="T12" fmla="*/ 2147483647 w 7"/>
                <a:gd name="T13" fmla="*/ 2147483647 h 13"/>
                <a:gd name="T14" fmla="*/ 2147483647 w 7"/>
                <a:gd name="T15" fmla="*/ 2147483647 h 13"/>
                <a:gd name="T16" fmla="*/ 2147483647 w 7"/>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3"/>
                <a:gd name="T29" fmla="*/ 7 w 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3">
                  <a:moveTo>
                    <a:pt x="7" y="2"/>
                  </a:moveTo>
                  <a:lnTo>
                    <a:pt x="5" y="0"/>
                  </a:lnTo>
                  <a:lnTo>
                    <a:pt x="3" y="2"/>
                  </a:lnTo>
                  <a:lnTo>
                    <a:pt x="4" y="5"/>
                  </a:lnTo>
                  <a:lnTo>
                    <a:pt x="2" y="10"/>
                  </a:lnTo>
                  <a:lnTo>
                    <a:pt x="0" y="12"/>
                  </a:lnTo>
                  <a:lnTo>
                    <a:pt x="2" y="13"/>
                  </a:lnTo>
                  <a:lnTo>
                    <a:pt x="5" y="9"/>
                  </a:lnTo>
                  <a:lnTo>
                    <a:pt x="7"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59" name="Freeform 565"/>
            <p:cNvSpPr>
              <a:spLocks/>
            </p:cNvSpPr>
            <p:nvPr/>
          </p:nvSpPr>
          <p:spPr bwMode="gray">
            <a:xfrm>
              <a:off x="7144472" y="4386513"/>
              <a:ext cx="11150" cy="9731"/>
            </a:xfrm>
            <a:custGeom>
              <a:avLst/>
              <a:gdLst>
                <a:gd name="T0" fmla="*/ 2147483647 w 5"/>
                <a:gd name="T1" fmla="*/ 2147483647 h 4"/>
                <a:gd name="T2" fmla="*/ 2147483647 w 5"/>
                <a:gd name="T3" fmla="*/ 2147483647 h 4"/>
                <a:gd name="T4" fmla="*/ 2147483647 w 5"/>
                <a:gd name="T5" fmla="*/ 2147483647 h 4"/>
                <a:gd name="T6" fmla="*/ 0 w 5"/>
                <a:gd name="T7" fmla="*/ 2147483647 h 4"/>
                <a:gd name="T8" fmla="*/ 2147483647 w 5"/>
                <a:gd name="T9" fmla="*/ 0 h 4"/>
                <a:gd name="T10" fmla="*/ 2147483647 w 5"/>
                <a:gd name="T11" fmla="*/ 0 h 4"/>
                <a:gd name="T12" fmla="*/ 2147483647 w 5"/>
                <a:gd name="T13" fmla="*/ 2147483647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2"/>
                  </a:moveTo>
                  <a:lnTo>
                    <a:pt x="3" y="3"/>
                  </a:lnTo>
                  <a:lnTo>
                    <a:pt x="3" y="4"/>
                  </a:lnTo>
                  <a:lnTo>
                    <a:pt x="0" y="4"/>
                  </a:lnTo>
                  <a:lnTo>
                    <a:pt x="2" y="0"/>
                  </a:lnTo>
                  <a:lnTo>
                    <a:pt x="4" y="0"/>
                  </a:lnTo>
                  <a:lnTo>
                    <a:pt x="5"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60" name="Freeform 566"/>
            <p:cNvSpPr>
              <a:spLocks/>
            </p:cNvSpPr>
            <p:nvPr/>
          </p:nvSpPr>
          <p:spPr bwMode="gray">
            <a:xfrm>
              <a:off x="7374915" y="4404039"/>
              <a:ext cx="14867" cy="13623"/>
            </a:xfrm>
            <a:custGeom>
              <a:avLst/>
              <a:gdLst>
                <a:gd name="T0" fmla="*/ 2147483647 w 7"/>
                <a:gd name="T1" fmla="*/ 2147483647 h 5"/>
                <a:gd name="T2" fmla="*/ 0 w 7"/>
                <a:gd name="T3" fmla="*/ 2147483647 h 5"/>
                <a:gd name="T4" fmla="*/ 2147483647 w 7"/>
                <a:gd name="T5" fmla="*/ 0 h 5"/>
                <a:gd name="T6" fmla="*/ 2147483647 w 7"/>
                <a:gd name="T7" fmla="*/ 2147483647 h 5"/>
                <a:gd name="T8" fmla="*/ 2147483647 w 7"/>
                <a:gd name="T9" fmla="*/ 2147483647 h 5"/>
                <a:gd name="T10" fmla="*/ 2147483647 w 7"/>
                <a:gd name="T11" fmla="*/ 2147483647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2" y="5"/>
                  </a:moveTo>
                  <a:lnTo>
                    <a:pt x="0" y="1"/>
                  </a:lnTo>
                  <a:lnTo>
                    <a:pt x="2" y="0"/>
                  </a:lnTo>
                  <a:lnTo>
                    <a:pt x="6" y="1"/>
                  </a:lnTo>
                  <a:lnTo>
                    <a:pt x="7" y="3"/>
                  </a:lnTo>
                  <a:lnTo>
                    <a:pt x="2"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61" name="Freeform 567"/>
            <p:cNvSpPr>
              <a:spLocks/>
            </p:cNvSpPr>
            <p:nvPr/>
          </p:nvSpPr>
          <p:spPr bwMode="gray">
            <a:xfrm>
              <a:off x="7345170" y="4446855"/>
              <a:ext cx="13008" cy="21407"/>
            </a:xfrm>
            <a:custGeom>
              <a:avLst/>
              <a:gdLst>
                <a:gd name="T0" fmla="*/ 0 w 5"/>
                <a:gd name="T1" fmla="*/ 2147483647 h 9"/>
                <a:gd name="T2" fmla="*/ 0 w 5"/>
                <a:gd name="T3" fmla="*/ 2147483647 h 9"/>
                <a:gd name="T4" fmla="*/ 2147483647 w 5"/>
                <a:gd name="T5" fmla="*/ 0 h 9"/>
                <a:gd name="T6" fmla="*/ 2147483647 w 5"/>
                <a:gd name="T7" fmla="*/ 2147483647 h 9"/>
                <a:gd name="T8" fmla="*/ 2147483647 w 5"/>
                <a:gd name="T9" fmla="*/ 2147483647 h 9"/>
                <a:gd name="T10" fmla="*/ 0 w 5"/>
                <a:gd name="T11" fmla="*/ 2147483647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0" y="9"/>
                  </a:moveTo>
                  <a:lnTo>
                    <a:pt x="0" y="6"/>
                  </a:lnTo>
                  <a:lnTo>
                    <a:pt x="4" y="0"/>
                  </a:lnTo>
                  <a:lnTo>
                    <a:pt x="5" y="3"/>
                  </a:lnTo>
                  <a:lnTo>
                    <a:pt x="4" y="7"/>
                  </a:lnTo>
                  <a:lnTo>
                    <a:pt x="0"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62" name="Freeform 568"/>
            <p:cNvSpPr>
              <a:spLocks/>
            </p:cNvSpPr>
            <p:nvPr/>
          </p:nvSpPr>
          <p:spPr bwMode="gray">
            <a:xfrm>
              <a:off x="7311737" y="4462413"/>
              <a:ext cx="9291" cy="9731"/>
            </a:xfrm>
            <a:custGeom>
              <a:avLst/>
              <a:gdLst>
                <a:gd name="T0" fmla="*/ 0 w 4"/>
                <a:gd name="T1" fmla="*/ 2147483647 h 4"/>
                <a:gd name="T2" fmla="*/ 0 w 4"/>
                <a:gd name="T3" fmla="*/ 0 h 4"/>
                <a:gd name="T4" fmla="*/ 2147483647 w 4"/>
                <a:gd name="T5" fmla="*/ 0 h 4"/>
                <a:gd name="T6" fmla="*/ 2147483647 w 4"/>
                <a:gd name="T7" fmla="*/ 2147483647 h 4"/>
                <a:gd name="T8" fmla="*/ 2147483647 w 4"/>
                <a:gd name="T9" fmla="*/ 2147483647 h 4"/>
                <a:gd name="T10" fmla="*/ 0 w 4"/>
                <a:gd name="T11" fmla="*/ 2147483647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2"/>
                  </a:moveTo>
                  <a:lnTo>
                    <a:pt x="0" y="0"/>
                  </a:lnTo>
                  <a:lnTo>
                    <a:pt x="4" y="0"/>
                  </a:lnTo>
                  <a:lnTo>
                    <a:pt x="4" y="4"/>
                  </a:lnTo>
                  <a:lnTo>
                    <a:pt x="2"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63" name="Freeform 569"/>
            <p:cNvSpPr>
              <a:spLocks/>
            </p:cNvSpPr>
            <p:nvPr/>
          </p:nvSpPr>
          <p:spPr bwMode="gray">
            <a:xfrm>
              <a:off x="7412086" y="4421544"/>
              <a:ext cx="7433" cy="13624"/>
            </a:xfrm>
            <a:custGeom>
              <a:avLst/>
              <a:gdLst>
                <a:gd name="T0" fmla="*/ 0 w 3"/>
                <a:gd name="T1" fmla="*/ 2147483647 h 5"/>
                <a:gd name="T2" fmla="*/ 0 w 3"/>
                <a:gd name="T3" fmla="*/ 2147483647 h 5"/>
                <a:gd name="T4" fmla="*/ 2147483647 w 3"/>
                <a:gd name="T5" fmla="*/ 0 h 5"/>
                <a:gd name="T6" fmla="*/ 2147483647 w 3"/>
                <a:gd name="T7" fmla="*/ 2147483647 h 5"/>
                <a:gd name="T8" fmla="*/ 0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5"/>
                  </a:moveTo>
                  <a:lnTo>
                    <a:pt x="0" y="1"/>
                  </a:lnTo>
                  <a:lnTo>
                    <a:pt x="2" y="0"/>
                  </a:lnTo>
                  <a:lnTo>
                    <a:pt x="3" y="3"/>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64" name="Freeform 570"/>
            <p:cNvSpPr>
              <a:spLocks/>
            </p:cNvSpPr>
            <p:nvPr/>
          </p:nvSpPr>
          <p:spPr bwMode="gray">
            <a:xfrm>
              <a:off x="7419519" y="4404039"/>
              <a:ext cx="9291" cy="13623"/>
            </a:xfrm>
            <a:custGeom>
              <a:avLst/>
              <a:gdLst>
                <a:gd name="T0" fmla="*/ 0 w 4"/>
                <a:gd name="T1" fmla="*/ 2147483647 h 6"/>
                <a:gd name="T2" fmla="*/ 2147483647 w 4"/>
                <a:gd name="T3" fmla="*/ 0 h 6"/>
                <a:gd name="T4" fmla="*/ 2147483647 w 4"/>
                <a:gd name="T5" fmla="*/ 0 h 6"/>
                <a:gd name="T6" fmla="*/ 2147483647 w 4"/>
                <a:gd name="T7" fmla="*/ 2147483647 h 6"/>
                <a:gd name="T8" fmla="*/ 0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3"/>
                  </a:moveTo>
                  <a:lnTo>
                    <a:pt x="1" y="0"/>
                  </a:lnTo>
                  <a:lnTo>
                    <a:pt x="4" y="0"/>
                  </a:lnTo>
                  <a:lnTo>
                    <a:pt x="4" y="6"/>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65" name="Freeform 571"/>
            <p:cNvSpPr>
              <a:spLocks/>
            </p:cNvSpPr>
            <p:nvPr/>
          </p:nvSpPr>
          <p:spPr bwMode="gray">
            <a:xfrm>
              <a:off x="7493835" y="4446845"/>
              <a:ext cx="26016" cy="31139"/>
            </a:xfrm>
            <a:custGeom>
              <a:avLst/>
              <a:gdLst>
                <a:gd name="T0" fmla="*/ 2147483647 w 11"/>
                <a:gd name="T1" fmla="*/ 0 h 12"/>
                <a:gd name="T2" fmla="*/ 2147483647 w 11"/>
                <a:gd name="T3" fmla="*/ 2147483647 h 12"/>
                <a:gd name="T4" fmla="*/ 2147483647 w 11"/>
                <a:gd name="T5" fmla="*/ 2147483647 h 12"/>
                <a:gd name="T6" fmla="*/ 0 w 11"/>
                <a:gd name="T7" fmla="*/ 2147483647 h 12"/>
                <a:gd name="T8" fmla="*/ 0 w 11"/>
                <a:gd name="T9" fmla="*/ 2147483647 h 12"/>
                <a:gd name="T10" fmla="*/ 2147483647 w 11"/>
                <a:gd name="T11" fmla="*/ 2147483647 h 12"/>
                <a:gd name="T12" fmla="*/ 2147483647 w 11"/>
                <a:gd name="T13" fmla="*/ 0 h 12"/>
                <a:gd name="T14" fmla="*/ 0 60000 65536"/>
                <a:gd name="T15" fmla="*/ 0 60000 65536"/>
                <a:gd name="T16" fmla="*/ 0 60000 65536"/>
                <a:gd name="T17" fmla="*/ 0 60000 65536"/>
                <a:gd name="T18" fmla="*/ 0 60000 65536"/>
                <a:gd name="T19" fmla="*/ 0 60000 65536"/>
                <a:gd name="T20" fmla="*/ 0 60000 65536"/>
                <a:gd name="T21" fmla="*/ 0 w 11"/>
                <a:gd name="T22" fmla="*/ 0 h 12"/>
                <a:gd name="T23" fmla="*/ 11 w 1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2">
                  <a:moveTo>
                    <a:pt x="9" y="0"/>
                  </a:moveTo>
                  <a:lnTo>
                    <a:pt x="10" y="4"/>
                  </a:lnTo>
                  <a:lnTo>
                    <a:pt x="11" y="11"/>
                  </a:lnTo>
                  <a:lnTo>
                    <a:pt x="0" y="12"/>
                  </a:lnTo>
                  <a:lnTo>
                    <a:pt x="0" y="9"/>
                  </a:lnTo>
                  <a:lnTo>
                    <a:pt x="4" y="1"/>
                  </a:lnTo>
                  <a:lnTo>
                    <a:pt x="9"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66" name="Freeform 572"/>
            <p:cNvSpPr>
              <a:spLocks/>
            </p:cNvSpPr>
            <p:nvPr/>
          </p:nvSpPr>
          <p:spPr bwMode="gray">
            <a:xfrm>
              <a:off x="7263415" y="4293097"/>
              <a:ext cx="14867" cy="9731"/>
            </a:xfrm>
            <a:custGeom>
              <a:avLst/>
              <a:gdLst>
                <a:gd name="T0" fmla="*/ 2147483647 w 6"/>
                <a:gd name="T1" fmla="*/ 2147483647 h 3"/>
                <a:gd name="T2" fmla="*/ 2147483647 w 6"/>
                <a:gd name="T3" fmla="*/ 2147483647 h 3"/>
                <a:gd name="T4" fmla="*/ 2147483647 w 6"/>
                <a:gd name="T5" fmla="*/ 2147483647 h 3"/>
                <a:gd name="T6" fmla="*/ 2147483647 w 6"/>
                <a:gd name="T7" fmla="*/ 0 h 3"/>
                <a:gd name="T8" fmla="*/ 0 w 6"/>
                <a:gd name="T9" fmla="*/ 2147483647 h 3"/>
                <a:gd name="T10" fmla="*/ 2147483647 w 6"/>
                <a:gd name="T11" fmla="*/ 2147483647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2" y="3"/>
                  </a:moveTo>
                  <a:lnTo>
                    <a:pt x="5" y="3"/>
                  </a:lnTo>
                  <a:lnTo>
                    <a:pt x="6" y="1"/>
                  </a:lnTo>
                  <a:lnTo>
                    <a:pt x="2" y="0"/>
                  </a:lnTo>
                  <a:lnTo>
                    <a:pt x="0" y="2"/>
                  </a:lnTo>
                  <a:lnTo>
                    <a:pt x="2"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67" name="Freeform 576"/>
            <p:cNvSpPr>
              <a:spLocks/>
            </p:cNvSpPr>
            <p:nvPr/>
          </p:nvSpPr>
          <p:spPr bwMode="gray">
            <a:xfrm>
              <a:off x="6969790" y="4139362"/>
              <a:ext cx="24158" cy="21407"/>
            </a:xfrm>
            <a:custGeom>
              <a:avLst/>
              <a:gdLst>
                <a:gd name="T0" fmla="*/ 2147483647 w 10"/>
                <a:gd name="T1" fmla="*/ 2147483647 h 8"/>
                <a:gd name="T2" fmla="*/ 2147483647 w 10"/>
                <a:gd name="T3" fmla="*/ 0 h 8"/>
                <a:gd name="T4" fmla="*/ 2147483647 w 10"/>
                <a:gd name="T5" fmla="*/ 2147483647 h 8"/>
                <a:gd name="T6" fmla="*/ 0 w 10"/>
                <a:gd name="T7" fmla="*/ 2147483647 h 8"/>
                <a:gd name="T8" fmla="*/ 2147483647 w 10"/>
                <a:gd name="T9" fmla="*/ 2147483647 h 8"/>
                <a:gd name="T10" fmla="*/ 2147483647 w 10"/>
                <a:gd name="T11" fmla="*/ 2147483647 h 8"/>
                <a:gd name="T12" fmla="*/ 2147483647 w 10"/>
                <a:gd name="T13" fmla="*/ 2147483647 h 8"/>
                <a:gd name="T14" fmla="*/ 2147483647 w 10"/>
                <a:gd name="T15" fmla="*/ 2147483647 h 8"/>
                <a:gd name="T16" fmla="*/ 2147483647 w 10"/>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10" y="1"/>
                  </a:moveTo>
                  <a:lnTo>
                    <a:pt x="4" y="0"/>
                  </a:lnTo>
                  <a:lnTo>
                    <a:pt x="1" y="2"/>
                  </a:lnTo>
                  <a:lnTo>
                    <a:pt x="0" y="8"/>
                  </a:lnTo>
                  <a:lnTo>
                    <a:pt x="3" y="8"/>
                  </a:lnTo>
                  <a:lnTo>
                    <a:pt x="4" y="5"/>
                  </a:lnTo>
                  <a:lnTo>
                    <a:pt x="8" y="8"/>
                  </a:lnTo>
                  <a:lnTo>
                    <a:pt x="9" y="5"/>
                  </a:lnTo>
                  <a:lnTo>
                    <a:pt x="1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68" name="Freeform 577"/>
            <p:cNvSpPr>
              <a:spLocks/>
            </p:cNvSpPr>
            <p:nvPr/>
          </p:nvSpPr>
          <p:spPr bwMode="gray">
            <a:xfrm>
              <a:off x="7348887" y="4273637"/>
              <a:ext cx="226714" cy="225755"/>
            </a:xfrm>
            <a:custGeom>
              <a:avLst/>
              <a:gdLst>
                <a:gd name="T0" fmla="*/ 2147483647 w 94"/>
                <a:gd name="T1" fmla="*/ 2147483647 h 89"/>
                <a:gd name="T2" fmla="*/ 2147483647 w 94"/>
                <a:gd name="T3" fmla="*/ 2147483647 h 89"/>
                <a:gd name="T4" fmla="*/ 2147483647 w 94"/>
                <a:gd name="T5" fmla="*/ 2147483647 h 89"/>
                <a:gd name="T6" fmla="*/ 2147483647 w 94"/>
                <a:gd name="T7" fmla="*/ 2147483647 h 89"/>
                <a:gd name="T8" fmla="*/ 2147483647 w 94"/>
                <a:gd name="T9" fmla="*/ 2147483647 h 89"/>
                <a:gd name="T10" fmla="*/ 2147483647 w 94"/>
                <a:gd name="T11" fmla="*/ 2147483647 h 89"/>
                <a:gd name="T12" fmla="*/ 2147483647 w 94"/>
                <a:gd name="T13" fmla="*/ 2147483647 h 89"/>
                <a:gd name="T14" fmla="*/ 2147483647 w 94"/>
                <a:gd name="T15" fmla="*/ 2147483647 h 89"/>
                <a:gd name="T16" fmla="*/ 2147483647 w 94"/>
                <a:gd name="T17" fmla="*/ 2147483647 h 89"/>
                <a:gd name="T18" fmla="*/ 2147483647 w 94"/>
                <a:gd name="T19" fmla="*/ 2147483647 h 89"/>
                <a:gd name="T20" fmla="*/ 2147483647 w 94"/>
                <a:gd name="T21" fmla="*/ 2147483647 h 89"/>
                <a:gd name="T22" fmla="*/ 2147483647 w 94"/>
                <a:gd name="T23" fmla="*/ 2147483647 h 89"/>
                <a:gd name="T24" fmla="*/ 2147483647 w 94"/>
                <a:gd name="T25" fmla="*/ 2147483647 h 89"/>
                <a:gd name="T26" fmla="*/ 2147483647 w 94"/>
                <a:gd name="T27" fmla="*/ 2147483647 h 89"/>
                <a:gd name="T28" fmla="*/ 2147483647 w 94"/>
                <a:gd name="T29" fmla="*/ 2147483647 h 89"/>
                <a:gd name="T30" fmla="*/ 2147483647 w 94"/>
                <a:gd name="T31" fmla="*/ 2147483647 h 89"/>
                <a:gd name="T32" fmla="*/ 2147483647 w 94"/>
                <a:gd name="T33" fmla="*/ 2147483647 h 89"/>
                <a:gd name="T34" fmla="*/ 2147483647 w 94"/>
                <a:gd name="T35" fmla="*/ 2147483647 h 89"/>
                <a:gd name="T36" fmla="*/ 2147483647 w 94"/>
                <a:gd name="T37" fmla="*/ 2147483647 h 89"/>
                <a:gd name="T38" fmla="*/ 2147483647 w 94"/>
                <a:gd name="T39" fmla="*/ 0 h 89"/>
                <a:gd name="T40" fmla="*/ 2147483647 w 94"/>
                <a:gd name="T41" fmla="*/ 0 h 89"/>
                <a:gd name="T42" fmla="*/ 2147483647 w 94"/>
                <a:gd name="T43" fmla="*/ 2147483647 h 89"/>
                <a:gd name="T44" fmla="*/ 2147483647 w 94"/>
                <a:gd name="T45" fmla="*/ 2147483647 h 89"/>
                <a:gd name="T46" fmla="*/ 0 w 94"/>
                <a:gd name="T47" fmla="*/ 2147483647 h 89"/>
                <a:gd name="T48" fmla="*/ 2147483647 w 94"/>
                <a:gd name="T49" fmla="*/ 2147483647 h 89"/>
                <a:gd name="T50" fmla="*/ 2147483647 w 94"/>
                <a:gd name="T51" fmla="*/ 2147483647 h 89"/>
                <a:gd name="T52" fmla="*/ 2147483647 w 94"/>
                <a:gd name="T53" fmla="*/ 2147483647 h 89"/>
                <a:gd name="T54" fmla="*/ 2147483647 w 94"/>
                <a:gd name="T55" fmla="*/ 2147483647 h 89"/>
                <a:gd name="T56" fmla="*/ 2147483647 w 94"/>
                <a:gd name="T57" fmla="*/ 2147483647 h 89"/>
                <a:gd name="T58" fmla="*/ 2147483647 w 94"/>
                <a:gd name="T59" fmla="*/ 2147483647 h 89"/>
                <a:gd name="T60" fmla="*/ 2147483647 w 94"/>
                <a:gd name="T61" fmla="*/ 2147483647 h 89"/>
                <a:gd name="T62" fmla="*/ 2147483647 w 94"/>
                <a:gd name="T63" fmla="*/ 2147483647 h 89"/>
                <a:gd name="T64" fmla="*/ 2147483647 w 94"/>
                <a:gd name="T65" fmla="*/ 2147483647 h 89"/>
                <a:gd name="T66" fmla="*/ 2147483647 w 94"/>
                <a:gd name="T67" fmla="*/ 2147483647 h 89"/>
                <a:gd name="T68" fmla="*/ 2147483647 w 94"/>
                <a:gd name="T69" fmla="*/ 2147483647 h 89"/>
                <a:gd name="T70" fmla="*/ 2147483647 w 94"/>
                <a:gd name="T71" fmla="*/ 2147483647 h 89"/>
                <a:gd name="T72" fmla="*/ 2147483647 w 94"/>
                <a:gd name="T73" fmla="*/ 2147483647 h 89"/>
                <a:gd name="T74" fmla="*/ 2147483647 w 94"/>
                <a:gd name="T75" fmla="*/ 2147483647 h 89"/>
                <a:gd name="T76" fmla="*/ 2147483647 w 94"/>
                <a:gd name="T77" fmla="*/ 2147483647 h 89"/>
                <a:gd name="T78" fmla="*/ 2147483647 w 94"/>
                <a:gd name="T79" fmla="*/ 2147483647 h 89"/>
                <a:gd name="T80" fmla="*/ 2147483647 w 94"/>
                <a:gd name="T81" fmla="*/ 2147483647 h 89"/>
                <a:gd name="T82" fmla="*/ 2147483647 w 94"/>
                <a:gd name="T83" fmla="*/ 2147483647 h 89"/>
                <a:gd name="T84" fmla="*/ 2147483647 w 94"/>
                <a:gd name="T85" fmla="*/ 2147483647 h 89"/>
                <a:gd name="T86" fmla="*/ 2147483647 w 94"/>
                <a:gd name="T87" fmla="*/ 2147483647 h 89"/>
                <a:gd name="T88" fmla="*/ 2147483647 w 94"/>
                <a:gd name="T89" fmla="*/ 2147483647 h 89"/>
                <a:gd name="T90" fmla="*/ 2147483647 w 94"/>
                <a:gd name="T91" fmla="*/ 2147483647 h 89"/>
                <a:gd name="T92" fmla="*/ 2147483647 w 94"/>
                <a:gd name="T93" fmla="*/ 2147483647 h 89"/>
                <a:gd name="T94" fmla="*/ 2147483647 w 94"/>
                <a:gd name="T95" fmla="*/ 2147483647 h 89"/>
                <a:gd name="T96" fmla="*/ 2147483647 w 94"/>
                <a:gd name="T97" fmla="*/ 2147483647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
                <a:gd name="T148" fmla="*/ 0 h 89"/>
                <a:gd name="T149" fmla="*/ 94 w 94"/>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 h="89">
                  <a:moveTo>
                    <a:pt x="94" y="89"/>
                  </a:moveTo>
                  <a:lnTo>
                    <a:pt x="92" y="68"/>
                  </a:lnTo>
                  <a:lnTo>
                    <a:pt x="90" y="64"/>
                  </a:lnTo>
                  <a:lnTo>
                    <a:pt x="88" y="60"/>
                  </a:lnTo>
                  <a:lnTo>
                    <a:pt x="92" y="56"/>
                  </a:lnTo>
                  <a:lnTo>
                    <a:pt x="91" y="21"/>
                  </a:lnTo>
                  <a:lnTo>
                    <a:pt x="90" y="20"/>
                  </a:lnTo>
                  <a:lnTo>
                    <a:pt x="82" y="20"/>
                  </a:lnTo>
                  <a:lnTo>
                    <a:pt x="73" y="13"/>
                  </a:lnTo>
                  <a:lnTo>
                    <a:pt x="57" y="10"/>
                  </a:lnTo>
                  <a:lnTo>
                    <a:pt x="52" y="13"/>
                  </a:lnTo>
                  <a:lnTo>
                    <a:pt x="51" y="16"/>
                  </a:lnTo>
                  <a:lnTo>
                    <a:pt x="38" y="30"/>
                  </a:lnTo>
                  <a:lnTo>
                    <a:pt x="34" y="26"/>
                  </a:lnTo>
                  <a:lnTo>
                    <a:pt x="32" y="20"/>
                  </a:lnTo>
                  <a:lnTo>
                    <a:pt x="28" y="17"/>
                  </a:lnTo>
                  <a:lnTo>
                    <a:pt x="28" y="9"/>
                  </a:lnTo>
                  <a:lnTo>
                    <a:pt x="26" y="4"/>
                  </a:lnTo>
                  <a:lnTo>
                    <a:pt x="18" y="4"/>
                  </a:lnTo>
                  <a:lnTo>
                    <a:pt x="13" y="0"/>
                  </a:lnTo>
                  <a:lnTo>
                    <a:pt x="10" y="0"/>
                  </a:lnTo>
                  <a:lnTo>
                    <a:pt x="6" y="3"/>
                  </a:lnTo>
                  <a:lnTo>
                    <a:pt x="3" y="3"/>
                  </a:lnTo>
                  <a:lnTo>
                    <a:pt x="0" y="9"/>
                  </a:lnTo>
                  <a:lnTo>
                    <a:pt x="6" y="11"/>
                  </a:lnTo>
                  <a:lnTo>
                    <a:pt x="10" y="17"/>
                  </a:lnTo>
                  <a:lnTo>
                    <a:pt x="13" y="18"/>
                  </a:lnTo>
                  <a:lnTo>
                    <a:pt x="21" y="18"/>
                  </a:lnTo>
                  <a:lnTo>
                    <a:pt x="24" y="20"/>
                  </a:lnTo>
                  <a:lnTo>
                    <a:pt x="21" y="24"/>
                  </a:lnTo>
                  <a:lnTo>
                    <a:pt x="8" y="22"/>
                  </a:lnTo>
                  <a:lnTo>
                    <a:pt x="8" y="24"/>
                  </a:lnTo>
                  <a:lnTo>
                    <a:pt x="12" y="28"/>
                  </a:lnTo>
                  <a:lnTo>
                    <a:pt x="14" y="37"/>
                  </a:lnTo>
                  <a:lnTo>
                    <a:pt x="20" y="39"/>
                  </a:lnTo>
                  <a:lnTo>
                    <a:pt x="21" y="36"/>
                  </a:lnTo>
                  <a:lnTo>
                    <a:pt x="25" y="35"/>
                  </a:lnTo>
                  <a:lnTo>
                    <a:pt x="33" y="39"/>
                  </a:lnTo>
                  <a:lnTo>
                    <a:pt x="42" y="43"/>
                  </a:lnTo>
                  <a:lnTo>
                    <a:pt x="49" y="44"/>
                  </a:lnTo>
                  <a:lnTo>
                    <a:pt x="56" y="47"/>
                  </a:lnTo>
                  <a:lnTo>
                    <a:pt x="65" y="55"/>
                  </a:lnTo>
                  <a:lnTo>
                    <a:pt x="67" y="63"/>
                  </a:lnTo>
                  <a:lnTo>
                    <a:pt x="70" y="67"/>
                  </a:lnTo>
                  <a:lnTo>
                    <a:pt x="72" y="71"/>
                  </a:lnTo>
                  <a:lnTo>
                    <a:pt x="73" y="79"/>
                  </a:lnTo>
                  <a:lnTo>
                    <a:pt x="81" y="79"/>
                  </a:lnTo>
                  <a:lnTo>
                    <a:pt x="86" y="84"/>
                  </a:lnTo>
                  <a:lnTo>
                    <a:pt x="94" y="8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69" name="Freeform 578"/>
            <p:cNvSpPr>
              <a:spLocks/>
            </p:cNvSpPr>
            <p:nvPr/>
          </p:nvSpPr>
          <p:spPr bwMode="gray">
            <a:xfrm>
              <a:off x="5678270" y="1438084"/>
              <a:ext cx="2988171" cy="1625043"/>
            </a:xfrm>
            <a:custGeom>
              <a:avLst/>
              <a:gdLst>
                <a:gd name="T0" fmla="*/ 2147483647 w 1233"/>
                <a:gd name="T1" fmla="*/ 2147483647 h 640"/>
                <a:gd name="T2" fmla="*/ 2147483647 w 1233"/>
                <a:gd name="T3" fmla="*/ 2147483647 h 640"/>
                <a:gd name="T4" fmla="*/ 2147483647 w 1233"/>
                <a:gd name="T5" fmla="*/ 2147483647 h 640"/>
                <a:gd name="T6" fmla="*/ 2147483647 w 1233"/>
                <a:gd name="T7" fmla="*/ 2147483647 h 640"/>
                <a:gd name="T8" fmla="*/ 2147483647 w 1233"/>
                <a:gd name="T9" fmla="*/ 2147483647 h 640"/>
                <a:gd name="T10" fmla="*/ 2147483647 w 1233"/>
                <a:gd name="T11" fmla="*/ 2147483647 h 640"/>
                <a:gd name="T12" fmla="*/ 2147483647 w 1233"/>
                <a:gd name="T13" fmla="*/ 2147483647 h 640"/>
                <a:gd name="T14" fmla="*/ 2147483647 w 1233"/>
                <a:gd name="T15" fmla="*/ 2147483647 h 640"/>
                <a:gd name="T16" fmla="*/ 2147483647 w 1233"/>
                <a:gd name="T17" fmla="*/ 2147483647 h 640"/>
                <a:gd name="T18" fmla="*/ 2147483647 w 1233"/>
                <a:gd name="T19" fmla="*/ 2147483647 h 640"/>
                <a:gd name="T20" fmla="*/ 2147483647 w 1233"/>
                <a:gd name="T21" fmla="*/ 2147483647 h 640"/>
                <a:gd name="T22" fmla="*/ 2147483647 w 1233"/>
                <a:gd name="T23" fmla="*/ 2147483647 h 640"/>
                <a:gd name="T24" fmla="*/ 2147483647 w 1233"/>
                <a:gd name="T25" fmla="*/ 2147483647 h 640"/>
                <a:gd name="T26" fmla="*/ 2147483647 w 1233"/>
                <a:gd name="T27" fmla="*/ 2147483647 h 640"/>
                <a:gd name="T28" fmla="*/ 2147483647 w 1233"/>
                <a:gd name="T29" fmla="*/ 2147483647 h 640"/>
                <a:gd name="T30" fmla="*/ 2147483647 w 1233"/>
                <a:gd name="T31" fmla="*/ 2147483647 h 640"/>
                <a:gd name="T32" fmla="*/ 2147483647 w 1233"/>
                <a:gd name="T33" fmla="*/ 2147483647 h 640"/>
                <a:gd name="T34" fmla="*/ 2147483647 w 1233"/>
                <a:gd name="T35" fmla="*/ 2147483647 h 640"/>
                <a:gd name="T36" fmla="*/ 2147483647 w 1233"/>
                <a:gd name="T37" fmla="*/ 2147483647 h 640"/>
                <a:gd name="T38" fmla="*/ 2147483647 w 1233"/>
                <a:gd name="T39" fmla="*/ 2147483647 h 640"/>
                <a:gd name="T40" fmla="*/ 2147483647 w 1233"/>
                <a:gd name="T41" fmla="*/ 2147483647 h 640"/>
                <a:gd name="T42" fmla="*/ 2147483647 w 1233"/>
                <a:gd name="T43" fmla="*/ 2147483647 h 640"/>
                <a:gd name="T44" fmla="*/ 2147483647 w 1233"/>
                <a:gd name="T45" fmla="*/ 2147483647 h 640"/>
                <a:gd name="T46" fmla="*/ 2147483647 w 1233"/>
                <a:gd name="T47" fmla="*/ 2147483647 h 640"/>
                <a:gd name="T48" fmla="*/ 2147483647 w 1233"/>
                <a:gd name="T49" fmla="*/ 2147483647 h 640"/>
                <a:gd name="T50" fmla="*/ 2147483647 w 1233"/>
                <a:gd name="T51" fmla="*/ 2147483647 h 640"/>
                <a:gd name="T52" fmla="*/ 2147483647 w 1233"/>
                <a:gd name="T53" fmla="*/ 2147483647 h 640"/>
                <a:gd name="T54" fmla="*/ 2147483647 w 1233"/>
                <a:gd name="T55" fmla="*/ 2147483647 h 640"/>
                <a:gd name="T56" fmla="*/ 2147483647 w 1233"/>
                <a:gd name="T57" fmla="*/ 2147483647 h 640"/>
                <a:gd name="T58" fmla="*/ 2147483647 w 1233"/>
                <a:gd name="T59" fmla="*/ 2147483647 h 640"/>
                <a:gd name="T60" fmla="*/ 2147483647 w 1233"/>
                <a:gd name="T61" fmla="*/ 2147483647 h 640"/>
                <a:gd name="T62" fmla="*/ 2147483647 w 1233"/>
                <a:gd name="T63" fmla="*/ 2147483647 h 640"/>
                <a:gd name="T64" fmla="*/ 2147483647 w 1233"/>
                <a:gd name="T65" fmla="*/ 2147483647 h 640"/>
                <a:gd name="T66" fmla="*/ 2147483647 w 1233"/>
                <a:gd name="T67" fmla="*/ 2147483647 h 640"/>
                <a:gd name="T68" fmla="*/ 2147483647 w 1233"/>
                <a:gd name="T69" fmla="*/ 2147483647 h 640"/>
                <a:gd name="T70" fmla="*/ 2147483647 w 1233"/>
                <a:gd name="T71" fmla="*/ 2147483647 h 640"/>
                <a:gd name="T72" fmla="*/ 2147483647 w 1233"/>
                <a:gd name="T73" fmla="*/ 2147483647 h 640"/>
                <a:gd name="T74" fmla="*/ 2147483647 w 1233"/>
                <a:gd name="T75" fmla="*/ 2147483647 h 640"/>
                <a:gd name="T76" fmla="*/ 2147483647 w 1233"/>
                <a:gd name="T77" fmla="*/ 2147483647 h 640"/>
                <a:gd name="T78" fmla="*/ 2147483647 w 1233"/>
                <a:gd name="T79" fmla="*/ 2147483647 h 640"/>
                <a:gd name="T80" fmla="*/ 2147483647 w 1233"/>
                <a:gd name="T81" fmla="*/ 2147483647 h 640"/>
                <a:gd name="T82" fmla="*/ 2147483647 w 1233"/>
                <a:gd name="T83" fmla="*/ 2147483647 h 640"/>
                <a:gd name="T84" fmla="*/ 2147483647 w 1233"/>
                <a:gd name="T85" fmla="*/ 2147483647 h 640"/>
                <a:gd name="T86" fmla="*/ 2147483647 w 1233"/>
                <a:gd name="T87" fmla="*/ 2147483647 h 640"/>
                <a:gd name="T88" fmla="*/ 2147483647 w 1233"/>
                <a:gd name="T89" fmla="*/ 2147483647 h 640"/>
                <a:gd name="T90" fmla="*/ 2147483647 w 1233"/>
                <a:gd name="T91" fmla="*/ 2147483647 h 640"/>
                <a:gd name="T92" fmla="*/ 2147483647 w 1233"/>
                <a:gd name="T93" fmla="*/ 2147483647 h 640"/>
                <a:gd name="T94" fmla="*/ 2147483647 w 1233"/>
                <a:gd name="T95" fmla="*/ 2147483647 h 640"/>
                <a:gd name="T96" fmla="*/ 2147483647 w 1233"/>
                <a:gd name="T97" fmla="*/ 2147483647 h 640"/>
                <a:gd name="T98" fmla="*/ 2147483647 w 1233"/>
                <a:gd name="T99" fmla="*/ 2147483647 h 640"/>
                <a:gd name="T100" fmla="*/ 2147483647 w 1233"/>
                <a:gd name="T101" fmla="*/ 2147483647 h 640"/>
                <a:gd name="T102" fmla="*/ 2147483647 w 1233"/>
                <a:gd name="T103" fmla="*/ 2147483647 h 640"/>
                <a:gd name="T104" fmla="*/ 2147483647 w 1233"/>
                <a:gd name="T105" fmla="*/ 2147483647 h 640"/>
                <a:gd name="T106" fmla="*/ 2147483647 w 1233"/>
                <a:gd name="T107" fmla="*/ 2147483647 h 640"/>
                <a:gd name="T108" fmla="*/ 2147483647 w 1233"/>
                <a:gd name="T109" fmla="*/ 2147483647 h 640"/>
                <a:gd name="T110" fmla="*/ 2147483647 w 1233"/>
                <a:gd name="T111" fmla="*/ 2147483647 h 640"/>
                <a:gd name="T112" fmla="*/ 2147483647 w 1233"/>
                <a:gd name="T113" fmla="*/ 2147483647 h 640"/>
                <a:gd name="T114" fmla="*/ 2147483647 w 1233"/>
                <a:gd name="T115" fmla="*/ 2147483647 h 640"/>
                <a:gd name="T116" fmla="*/ 2147483647 w 1233"/>
                <a:gd name="T117" fmla="*/ 2147483647 h 640"/>
                <a:gd name="T118" fmla="*/ 2147483647 w 1233"/>
                <a:gd name="T119" fmla="*/ 2147483647 h 640"/>
                <a:gd name="T120" fmla="*/ 2147483647 w 1233"/>
                <a:gd name="T121" fmla="*/ 2147483647 h 640"/>
                <a:gd name="T122" fmla="*/ 2147483647 w 1233"/>
                <a:gd name="T123" fmla="*/ 2147483647 h 6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33"/>
                <a:gd name="T187" fmla="*/ 0 h 640"/>
                <a:gd name="T188" fmla="*/ 1233 w 1233"/>
                <a:gd name="T189" fmla="*/ 640 h 6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33" h="640">
                  <a:moveTo>
                    <a:pt x="924" y="320"/>
                  </a:moveTo>
                  <a:lnTo>
                    <a:pt x="922" y="322"/>
                  </a:lnTo>
                  <a:lnTo>
                    <a:pt x="924" y="329"/>
                  </a:lnTo>
                  <a:lnTo>
                    <a:pt x="914" y="337"/>
                  </a:lnTo>
                  <a:lnTo>
                    <a:pt x="914" y="341"/>
                  </a:lnTo>
                  <a:lnTo>
                    <a:pt x="907" y="347"/>
                  </a:lnTo>
                  <a:lnTo>
                    <a:pt x="904" y="352"/>
                  </a:lnTo>
                  <a:lnTo>
                    <a:pt x="900" y="356"/>
                  </a:lnTo>
                  <a:lnTo>
                    <a:pt x="901" y="362"/>
                  </a:lnTo>
                  <a:lnTo>
                    <a:pt x="905" y="360"/>
                  </a:lnTo>
                  <a:lnTo>
                    <a:pt x="909" y="362"/>
                  </a:lnTo>
                  <a:lnTo>
                    <a:pt x="909" y="368"/>
                  </a:lnTo>
                  <a:lnTo>
                    <a:pt x="902" y="370"/>
                  </a:lnTo>
                  <a:lnTo>
                    <a:pt x="901" y="374"/>
                  </a:lnTo>
                  <a:lnTo>
                    <a:pt x="898" y="373"/>
                  </a:lnTo>
                  <a:lnTo>
                    <a:pt x="894" y="368"/>
                  </a:lnTo>
                  <a:lnTo>
                    <a:pt x="887" y="374"/>
                  </a:lnTo>
                  <a:lnTo>
                    <a:pt x="882" y="372"/>
                  </a:lnTo>
                  <a:lnTo>
                    <a:pt x="877" y="375"/>
                  </a:lnTo>
                  <a:lnTo>
                    <a:pt x="874" y="372"/>
                  </a:lnTo>
                  <a:lnTo>
                    <a:pt x="876" y="369"/>
                  </a:lnTo>
                  <a:lnTo>
                    <a:pt x="879" y="367"/>
                  </a:lnTo>
                  <a:lnTo>
                    <a:pt x="877" y="361"/>
                  </a:lnTo>
                  <a:lnTo>
                    <a:pt x="866" y="361"/>
                  </a:lnTo>
                  <a:lnTo>
                    <a:pt x="861" y="360"/>
                  </a:lnTo>
                  <a:lnTo>
                    <a:pt x="854" y="361"/>
                  </a:lnTo>
                  <a:lnTo>
                    <a:pt x="850" y="369"/>
                  </a:lnTo>
                  <a:lnTo>
                    <a:pt x="846" y="368"/>
                  </a:lnTo>
                  <a:lnTo>
                    <a:pt x="836" y="369"/>
                  </a:lnTo>
                  <a:lnTo>
                    <a:pt x="833" y="366"/>
                  </a:lnTo>
                  <a:lnTo>
                    <a:pt x="829" y="371"/>
                  </a:lnTo>
                  <a:lnTo>
                    <a:pt x="824" y="372"/>
                  </a:lnTo>
                  <a:lnTo>
                    <a:pt x="822" y="369"/>
                  </a:lnTo>
                  <a:lnTo>
                    <a:pt x="825" y="365"/>
                  </a:lnTo>
                  <a:lnTo>
                    <a:pt x="816" y="365"/>
                  </a:lnTo>
                  <a:lnTo>
                    <a:pt x="811" y="367"/>
                  </a:lnTo>
                  <a:lnTo>
                    <a:pt x="803" y="366"/>
                  </a:lnTo>
                  <a:lnTo>
                    <a:pt x="795" y="368"/>
                  </a:lnTo>
                  <a:lnTo>
                    <a:pt x="787" y="375"/>
                  </a:lnTo>
                  <a:lnTo>
                    <a:pt x="785" y="381"/>
                  </a:lnTo>
                  <a:lnTo>
                    <a:pt x="774" y="390"/>
                  </a:lnTo>
                  <a:lnTo>
                    <a:pt x="773" y="396"/>
                  </a:lnTo>
                  <a:lnTo>
                    <a:pt x="764" y="407"/>
                  </a:lnTo>
                  <a:lnTo>
                    <a:pt x="754" y="415"/>
                  </a:lnTo>
                  <a:lnTo>
                    <a:pt x="753" y="420"/>
                  </a:lnTo>
                  <a:lnTo>
                    <a:pt x="746" y="429"/>
                  </a:lnTo>
                  <a:lnTo>
                    <a:pt x="744" y="434"/>
                  </a:lnTo>
                  <a:lnTo>
                    <a:pt x="736" y="440"/>
                  </a:lnTo>
                  <a:lnTo>
                    <a:pt x="731" y="445"/>
                  </a:lnTo>
                  <a:lnTo>
                    <a:pt x="724" y="448"/>
                  </a:lnTo>
                  <a:lnTo>
                    <a:pt x="724" y="451"/>
                  </a:lnTo>
                  <a:lnTo>
                    <a:pt x="728" y="455"/>
                  </a:lnTo>
                  <a:lnTo>
                    <a:pt x="732" y="454"/>
                  </a:lnTo>
                  <a:lnTo>
                    <a:pt x="739" y="455"/>
                  </a:lnTo>
                  <a:lnTo>
                    <a:pt x="739" y="468"/>
                  </a:lnTo>
                  <a:lnTo>
                    <a:pt x="742" y="464"/>
                  </a:lnTo>
                  <a:lnTo>
                    <a:pt x="746" y="461"/>
                  </a:lnTo>
                  <a:lnTo>
                    <a:pt x="748" y="466"/>
                  </a:lnTo>
                  <a:lnTo>
                    <a:pt x="747" y="471"/>
                  </a:lnTo>
                  <a:lnTo>
                    <a:pt x="748" y="473"/>
                  </a:lnTo>
                  <a:lnTo>
                    <a:pt x="752" y="471"/>
                  </a:lnTo>
                  <a:lnTo>
                    <a:pt x="756" y="470"/>
                  </a:lnTo>
                  <a:lnTo>
                    <a:pt x="758" y="461"/>
                  </a:lnTo>
                  <a:lnTo>
                    <a:pt x="769" y="463"/>
                  </a:lnTo>
                  <a:lnTo>
                    <a:pt x="772" y="470"/>
                  </a:lnTo>
                  <a:lnTo>
                    <a:pt x="776" y="475"/>
                  </a:lnTo>
                  <a:lnTo>
                    <a:pt x="781" y="481"/>
                  </a:lnTo>
                  <a:lnTo>
                    <a:pt x="781" y="485"/>
                  </a:lnTo>
                  <a:lnTo>
                    <a:pt x="776" y="483"/>
                  </a:lnTo>
                  <a:lnTo>
                    <a:pt x="776" y="486"/>
                  </a:lnTo>
                  <a:lnTo>
                    <a:pt x="782" y="491"/>
                  </a:lnTo>
                  <a:lnTo>
                    <a:pt x="782" y="499"/>
                  </a:lnTo>
                  <a:lnTo>
                    <a:pt x="774" y="512"/>
                  </a:lnTo>
                  <a:lnTo>
                    <a:pt x="773" y="524"/>
                  </a:lnTo>
                  <a:lnTo>
                    <a:pt x="774" y="529"/>
                  </a:lnTo>
                  <a:lnTo>
                    <a:pt x="773" y="540"/>
                  </a:lnTo>
                  <a:lnTo>
                    <a:pt x="773" y="545"/>
                  </a:lnTo>
                  <a:lnTo>
                    <a:pt x="768" y="560"/>
                  </a:lnTo>
                  <a:lnTo>
                    <a:pt x="765" y="563"/>
                  </a:lnTo>
                  <a:lnTo>
                    <a:pt x="756" y="574"/>
                  </a:lnTo>
                  <a:lnTo>
                    <a:pt x="751" y="583"/>
                  </a:lnTo>
                  <a:lnTo>
                    <a:pt x="750" y="595"/>
                  </a:lnTo>
                  <a:lnTo>
                    <a:pt x="741" y="603"/>
                  </a:lnTo>
                  <a:lnTo>
                    <a:pt x="734" y="612"/>
                  </a:lnTo>
                  <a:lnTo>
                    <a:pt x="724" y="630"/>
                  </a:lnTo>
                  <a:lnTo>
                    <a:pt x="714" y="633"/>
                  </a:lnTo>
                  <a:lnTo>
                    <a:pt x="710" y="639"/>
                  </a:lnTo>
                  <a:lnTo>
                    <a:pt x="707" y="637"/>
                  </a:lnTo>
                  <a:lnTo>
                    <a:pt x="701" y="636"/>
                  </a:lnTo>
                  <a:lnTo>
                    <a:pt x="700" y="634"/>
                  </a:lnTo>
                  <a:lnTo>
                    <a:pt x="695" y="632"/>
                  </a:lnTo>
                  <a:lnTo>
                    <a:pt x="692" y="634"/>
                  </a:lnTo>
                  <a:lnTo>
                    <a:pt x="691" y="638"/>
                  </a:lnTo>
                  <a:lnTo>
                    <a:pt x="684" y="640"/>
                  </a:lnTo>
                  <a:lnTo>
                    <a:pt x="681" y="638"/>
                  </a:lnTo>
                  <a:lnTo>
                    <a:pt x="677" y="635"/>
                  </a:lnTo>
                  <a:lnTo>
                    <a:pt x="689" y="631"/>
                  </a:lnTo>
                  <a:lnTo>
                    <a:pt x="690" y="619"/>
                  </a:lnTo>
                  <a:lnTo>
                    <a:pt x="686" y="607"/>
                  </a:lnTo>
                  <a:lnTo>
                    <a:pt x="694" y="603"/>
                  </a:lnTo>
                  <a:lnTo>
                    <a:pt x="701" y="605"/>
                  </a:lnTo>
                  <a:lnTo>
                    <a:pt x="709" y="602"/>
                  </a:lnTo>
                  <a:lnTo>
                    <a:pt x="714" y="579"/>
                  </a:lnTo>
                  <a:lnTo>
                    <a:pt x="721" y="574"/>
                  </a:lnTo>
                  <a:lnTo>
                    <a:pt x="724" y="554"/>
                  </a:lnTo>
                  <a:lnTo>
                    <a:pt x="720" y="553"/>
                  </a:lnTo>
                  <a:lnTo>
                    <a:pt x="710" y="560"/>
                  </a:lnTo>
                  <a:lnTo>
                    <a:pt x="700" y="561"/>
                  </a:lnTo>
                  <a:lnTo>
                    <a:pt x="696" y="564"/>
                  </a:lnTo>
                  <a:lnTo>
                    <a:pt x="689" y="564"/>
                  </a:lnTo>
                  <a:lnTo>
                    <a:pt x="685" y="550"/>
                  </a:lnTo>
                  <a:lnTo>
                    <a:pt x="673" y="538"/>
                  </a:lnTo>
                  <a:lnTo>
                    <a:pt x="665" y="534"/>
                  </a:lnTo>
                  <a:lnTo>
                    <a:pt x="656" y="534"/>
                  </a:lnTo>
                  <a:lnTo>
                    <a:pt x="654" y="518"/>
                  </a:lnTo>
                  <a:lnTo>
                    <a:pt x="648" y="503"/>
                  </a:lnTo>
                  <a:lnTo>
                    <a:pt x="647" y="495"/>
                  </a:lnTo>
                  <a:lnTo>
                    <a:pt x="639" y="477"/>
                  </a:lnTo>
                  <a:lnTo>
                    <a:pt x="629" y="475"/>
                  </a:lnTo>
                  <a:lnTo>
                    <a:pt x="614" y="470"/>
                  </a:lnTo>
                  <a:lnTo>
                    <a:pt x="593" y="473"/>
                  </a:lnTo>
                  <a:lnTo>
                    <a:pt x="584" y="490"/>
                  </a:lnTo>
                  <a:lnTo>
                    <a:pt x="591" y="489"/>
                  </a:lnTo>
                  <a:lnTo>
                    <a:pt x="590" y="497"/>
                  </a:lnTo>
                  <a:lnTo>
                    <a:pt x="584" y="502"/>
                  </a:lnTo>
                  <a:lnTo>
                    <a:pt x="580" y="517"/>
                  </a:lnTo>
                  <a:lnTo>
                    <a:pt x="575" y="520"/>
                  </a:lnTo>
                  <a:lnTo>
                    <a:pt x="576" y="529"/>
                  </a:lnTo>
                  <a:lnTo>
                    <a:pt x="560" y="540"/>
                  </a:lnTo>
                  <a:lnTo>
                    <a:pt x="555" y="534"/>
                  </a:lnTo>
                  <a:lnTo>
                    <a:pt x="545" y="536"/>
                  </a:lnTo>
                  <a:lnTo>
                    <a:pt x="535" y="527"/>
                  </a:lnTo>
                  <a:lnTo>
                    <a:pt x="527" y="526"/>
                  </a:lnTo>
                  <a:lnTo>
                    <a:pt x="522" y="534"/>
                  </a:lnTo>
                  <a:lnTo>
                    <a:pt x="511" y="542"/>
                  </a:lnTo>
                  <a:lnTo>
                    <a:pt x="501" y="541"/>
                  </a:lnTo>
                  <a:lnTo>
                    <a:pt x="488" y="544"/>
                  </a:lnTo>
                  <a:lnTo>
                    <a:pt x="484" y="541"/>
                  </a:lnTo>
                  <a:lnTo>
                    <a:pt x="472" y="536"/>
                  </a:lnTo>
                  <a:lnTo>
                    <a:pt x="470" y="530"/>
                  </a:lnTo>
                  <a:lnTo>
                    <a:pt x="446" y="521"/>
                  </a:lnTo>
                  <a:lnTo>
                    <a:pt x="428" y="529"/>
                  </a:lnTo>
                  <a:lnTo>
                    <a:pt x="412" y="505"/>
                  </a:lnTo>
                  <a:lnTo>
                    <a:pt x="389" y="497"/>
                  </a:lnTo>
                  <a:lnTo>
                    <a:pt x="384" y="505"/>
                  </a:lnTo>
                  <a:lnTo>
                    <a:pt x="377" y="512"/>
                  </a:lnTo>
                  <a:lnTo>
                    <a:pt x="381" y="523"/>
                  </a:lnTo>
                  <a:lnTo>
                    <a:pt x="379" y="534"/>
                  </a:lnTo>
                  <a:lnTo>
                    <a:pt x="367" y="535"/>
                  </a:lnTo>
                  <a:lnTo>
                    <a:pt x="367" y="530"/>
                  </a:lnTo>
                  <a:lnTo>
                    <a:pt x="360" y="530"/>
                  </a:lnTo>
                  <a:lnTo>
                    <a:pt x="358" y="536"/>
                  </a:lnTo>
                  <a:lnTo>
                    <a:pt x="354" y="536"/>
                  </a:lnTo>
                  <a:lnTo>
                    <a:pt x="342" y="524"/>
                  </a:lnTo>
                  <a:lnTo>
                    <a:pt x="334" y="524"/>
                  </a:lnTo>
                  <a:lnTo>
                    <a:pt x="326" y="518"/>
                  </a:lnTo>
                  <a:lnTo>
                    <a:pt x="321" y="518"/>
                  </a:lnTo>
                  <a:lnTo>
                    <a:pt x="313" y="526"/>
                  </a:lnTo>
                  <a:lnTo>
                    <a:pt x="308" y="526"/>
                  </a:lnTo>
                  <a:lnTo>
                    <a:pt x="301" y="537"/>
                  </a:lnTo>
                  <a:lnTo>
                    <a:pt x="285" y="541"/>
                  </a:lnTo>
                  <a:lnTo>
                    <a:pt x="282" y="546"/>
                  </a:lnTo>
                  <a:lnTo>
                    <a:pt x="279" y="546"/>
                  </a:lnTo>
                  <a:lnTo>
                    <a:pt x="278" y="541"/>
                  </a:lnTo>
                  <a:lnTo>
                    <a:pt x="260" y="536"/>
                  </a:lnTo>
                  <a:lnTo>
                    <a:pt x="245" y="516"/>
                  </a:lnTo>
                  <a:lnTo>
                    <a:pt x="211" y="516"/>
                  </a:lnTo>
                  <a:lnTo>
                    <a:pt x="202" y="500"/>
                  </a:lnTo>
                  <a:lnTo>
                    <a:pt x="198" y="487"/>
                  </a:lnTo>
                  <a:lnTo>
                    <a:pt x="184" y="478"/>
                  </a:lnTo>
                  <a:lnTo>
                    <a:pt x="181" y="467"/>
                  </a:lnTo>
                  <a:lnTo>
                    <a:pt x="181" y="460"/>
                  </a:lnTo>
                  <a:lnTo>
                    <a:pt x="169" y="459"/>
                  </a:lnTo>
                  <a:lnTo>
                    <a:pt x="164" y="465"/>
                  </a:lnTo>
                  <a:lnTo>
                    <a:pt x="162" y="471"/>
                  </a:lnTo>
                  <a:lnTo>
                    <a:pt x="151" y="473"/>
                  </a:lnTo>
                  <a:lnTo>
                    <a:pt x="149" y="465"/>
                  </a:lnTo>
                  <a:lnTo>
                    <a:pt x="137" y="459"/>
                  </a:lnTo>
                  <a:lnTo>
                    <a:pt x="130" y="461"/>
                  </a:lnTo>
                  <a:lnTo>
                    <a:pt x="125" y="448"/>
                  </a:lnTo>
                  <a:lnTo>
                    <a:pt x="118" y="445"/>
                  </a:lnTo>
                  <a:lnTo>
                    <a:pt x="106" y="444"/>
                  </a:lnTo>
                  <a:lnTo>
                    <a:pt x="94" y="445"/>
                  </a:lnTo>
                  <a:lnTo>
                    <a:pt x="83" y="455"/>
                  </a:lnTo>
                  <a:lnTo>
                    <a:pt x="58" y="466"/>
                  </a:lnTo>
                  <a:lnTo>
                    <a:pt x="44" y="470"/>
                  </a:lnTo>
                  <a:lnTo>
                    <a:pt x="32" y="472"/>
                  </a:lnTo>
                  <a:lnTo>
                    <a:pt x="32" y="480"/>
                  </a:lnTo>
                  <a:lnTo>
                    <a:pt x="41" y="480"/>
                  </a:lnTo>
                  <a:lnTo>
                    <a:pt x="41" y="482"/>
                  </a:lnTo>
                  <a:lnTo>
                    <a:pt x="33" y="485"/>
                  </a:lnTo>
                  <a:lnTo>
                    <a:pt x="32" y="490"/>
                  </a:lnTo>
                  <a:lnTo>
                    <a:pt x="35" y="493"/>
                  </a:lnTo>
                  <a:lnTo>
                    <a:pt x="34" y="497"/>
                  </a:lnTo>
                  <a:lnTo>
                    <a:pt x="29" y="499"/>
                  </a:lnTo>
                  <a:lnTo>
                    <a:pt x="28" y="506"/>
                  </a:lnTo>
                  <a:lnTo>
                    <a:pt x="35" y="511"/>
                  </a:lnTo>
                  <a:lnTo>
                    <a:pt x="35" y="519"/>
                  </a:lnTo>
                  <a:lnTo>
                    <a:pt x="31" y="524"/>
                  </a:lnTo>
                  <a:lnTo>
                    <a:pt x="27" y="516"/>
                  </a:lnTo>
                  <a:lnTo>
                    <a:pt x="24" y="517"/>
                  </a:lnTo>
                  <a:lnTo>
                    <a:pt x="15" y="506"/>
                  </a:lnTo>
                  <a:lnTo>
                    <a:pt x="0" y="490"/>
                  </a:lnTo>
                  <a:lnTo>
                    <a:pt x="2" y="478"/>
                  </a:lnTo>
                  <a:lnTo>
                    <a:pt x="16" y="448"/>
                  </a:lnTo>
                  <a:lnTo>
                    <a:pt x="8" y="440"/>
                  </a:lnTo>
                  <a:lnTo>
                    <a:pt x="12" y="428"/>
                  </a:lnTo>
                  <a:lnTo>
                    <a:pt x="21" y="423"/>
                  </a:lnTo>
                  <a:lnTo>
                    <a:pt x="25" y="407"/>
                  </a:lnTo>
                  <a:lnTo>
                    <a:pt x="24" y="381"/>
                  </a:lnTo>
                  <a:lnTo>
                    <a:pt x="21" y="362"/>
                  </a:lnTo>
                  <a:lnTo>
                    <a:pt x="25" y="326"/>
                  </a:lnTo>
                  <a:lnTo>
                    <a:pt x="27" y="320"/>
                  </a:lnTo>
                  <a:lnTo>
                    <a:pt x="31" y="299"/>
                  </a:lnTo>
                  <a:lnTo>
                    <a:pt x="26" y="292"/>
                  </a:lnTo>
                  <a:lnTo>
                    <a:pt x="29" y="256"/>
                  </a:lnTo>
                  <a:lnTo>
                    <a:pt x="56" y="223"/>
                  </a:lnTo>
                  <a:lnTo>
                    <a:pt x="64" y="219"/>
                  </a:lnTo>
                  <a:lnTo>
                    <a:pt x="66" y="208"/>
                  </a:lnTo>
                  <a:lnTo>
                    <a:pt x="60" y="180"/>
                  </a:lnTo>
                  <a:lnTo>
                    <a:pt x="65" y="176"/>
                  </a:lnTo>
                  <a:lnTo>
                    <a:pt x="60" y="161"/>
                  </a:lnTo>
                  <a:lnTo>
                    <a:pt x="70" y="166"/>
                  </a:lnTo>
                  <a:lnTo>
                    <a:pt x="76" y="170"/>
                  </a:lnTo>
                  <a:lnTo>
                    <a:pt x="81" y="171"/>
                  </a:lnTo>
                  <a:lnTo>
                    <a:pt x="87" y="175"/>
                  </a:lnTo>
                  <a:lnTo>
                    <a:pt x="91" y="175"/>
                  </a:lnTo>
                  <a:lnTo>
                    <a:pt x="97" y="178"/>
                  </a:lnTo>
                  <a:lnTo>
                    <a:pt x="98" y="183"/>
                  </a:lnTo>
                  <a:lnTo>
                    <a:pt x="100" y="184"/>
                  </a:lnTo>
                  <a:lnTo>
                    <a:pt x="109" y="179"/>
                  </a:lnTo>
                  <a:lnTo>
                    <a:pt x="110" y="173"/>
                  </a:lnTo>
                  <a:lnTo>
                    <a:pt x="104" y="172"/>
                  </a:lnTo>
                  <a:lnTo>
                    <a:pt x="98" y="167"/>
                  </a:lnTo>
                  <a:lnTo>
                    <a:pt x="99" y="164"/>
                  </a:lnTo>
                  <a:lnTo>
                    <a:pt x="93" y="160"/>
                  </a:lnTo>
                  <a:lnTo>
                    <a:pt x="90" y="162"/>
                  </a:lnTo>
                  <a:lnTo>
                    <a:pt x="88" y="154"/>
                  </a:lnTo>
                  <a:lnTo>
                    <a:pt x="90" y="154"/>
                  </a:lnTo>
                  <a:lnTo>
                    <a:pt x="91" y="140"/>
                  </a:lnTo>
                  <a:lnTo>
                    <a:pt x="89" y="139"/>
                  </a:lnTo>
                  <a:lnTo>
                    <a:pt x="91" y="133"/>
                  </a:lnTo>
                  <a:lnTo>
                    <a:pt x="100" y="125"/>
                  </a:lnTo>
                  <a:lnTo>
                    <a:pt x="107" y="115"/>
                  </a:lnTo>
                  <a:lnTo>
                    <a:pt x="112" y="98"/>
                  </a:lnTo>
                  <a:lnTo>
                    <a:pt x="119" y="96"/>
                  </a:lnTo>
                  <a:lnTo>
                    <a:pt x="125" y="98"/>
                  </a:lnTo>
                  <a:lnTo>
                    <a:pt x="136" y="97"/>
                  </a:lnTo>
                  <a:lnTo>
                    <a:pt x="145" y="102"/>
                  </a:lnTo>
                  <a:lnTo>
                    <a:pt x="143" y="110"/>
                  </a:lnTo>
                  <a:lnTo>
                    <a:pt x="145" y="111"/>
                  </a:lnTo>
                  <a:lnTo>
                    <a:pt x="145" y="116"/>
                  </a:lnTo>
                  <a:lnTo>
                    <a:pt x="134" y="124"/>
                  </a:lnTo>
                  <a:lnTo>
                    <a:pt x="134" y="129"/>
                  </a:lnTo>
                  <a:lnTo>
                    <a:pt x="141" y="130"/>
                  </a:lnTo>
                  <a:lnTo>
                    <a:pt x="142" y="142"/>
                  </a:lnTo>
                  <a:lnTo>
                    <a:pt x="147" y="144"/>
                  </a:lnTo>
                  <a:lnTo>
                    <a:pt x="141" y="150"/>
                  </a:lnTo>
                  <a:lnTo>
                    <a:pt x="141" y="163"/>
                  </a:lnTo>
                  <a:lnTo>
                    <a:pt x="144" y="165"/>
                  </a:lnTo>
                  <a:lnTo>
                    <a:pt x="141" y="171"/>
                  </a:lnTo>
                  <a:lnTo>
                    <a:pt x="147" y="177"/>
                  </a:lnTo>
                  <a:lnTo>
                    <a:pt x="153" y="178"/>
                  </a:lnTo>
                  <a:lnTo>
                    <a:pt x="146" y="184"/>
                  </a:lnTo>
                  <a:lnTo>
                    <a:pt x="148" y="187"/>
                  </a:lnTo>
                  <a:lnTo>
                    <a:pt x="144" y="194"/>
                  </a:lnTo>
                  <a:lnTo>
                    <a:pt x="136" y="199"/>
                  </a:lnTo>
                  <a:lnTo>
                    <a:pt x="137" y="202"/>
                  </a:lnTo>
                  <a:lnTo>
                    <a:pt x="133" y="204"/>
                  </a:lnTo>
                  <a:lnTo>
                    <a:pt x="133" y="207"/>
                  </a:lnTo>
                  <a:lnTo>
                    <a:pt x="125" y="211"/>
                  </a:lnTo>
                  <a:lnTo>
                    <a:pt x="119" y="206"/>
                  </a:lnTo>
                  <a:lnTo>
                    <a:pt x="116" y="204"/>
                  </a:lnTo>
                  <a:lnTo>
                    <a:pt x="111" y="205"/>
                  </a:lnTo>
                  <a:lnTo>
                    <a:pt x="104" y="205"/>
                  </a:lnTo>
                  <a:lnTo>
                    <a:pt x="102" y="207"/>
                  </a:lnTo>
                  <a:lnTo>
                    <a:pt x="104" y="209"/>
                  </a:lnTo>
                  <a:lnTo>
                    <a:pt x="110" y="209"/>
                  </a:lnTo>
                  <a:lnTo>
                    <a:pt x="117" y="215"/>
                  </a:lnTo>
                  <a:lnTo>
                    <a:pt x="135" y="216"/>
                  </a:lnTo>
                  <a:lnTo>
                    <a:pt x="138" y="219"/>
                  </a:lnTo>
                  <a:lnTo>
                    <a:pt x="142" y="211"/>
                  </a:lnTo>
                  <a:lnTo>
                    <a:pt x="151" y="206"/>
                  </a:lnTo>
                  <a:lnTo>
                    <a:pt x="157" y="198"/>
                  </a:lnTo>
                  <a:lnTo>
                    <a:pt x="162" y="195"/>
                  </a:lnTo>
                  <a:lnTo>
                    <a:pt x="164" y="190"/>
                  </a:lnTo>
                  <a:lnTo>
                    <a:pt x="159" y="181"/>
                  </a:lnTo>
                  <a:lnTo>
                    <a:pt x="156" y="178"/>
                  </a:lnTo>
                  <a:lnTo>
                    <a:pt x="172" y="172"/>
                  </a:lnTo>
                  <a:lnTo>
                    <a:pt x="179" y="172"/>
                  </a:lnTo>
                  <a:lnTo>
                    <a:pt x="181" y="175"/>
                  </a:lnTo>
                  <a:lnTo>
                    <a:pt x="186" y="181"/>
                  </a:lnTo>
                  <a:lnTo>
                    <a:pt x="183" y="192"/>
                  </a:lnTo>
                  <a:lnTo>
                    <a:pt x="187" y="195"/>
                  </a:lnTo>
                  <a:lnTo>
                    <a:pt x="196" y="196"/>
                  </a:lnTo>
                  <a:lnTo>
                    <a:pt x="201" y="195"/>
                  </a:lnTo>
                  <a:lnTo>
                    <a:pt x="197" y="193"/>
                  </a:lnTo>
                  <a:lnTo>
                    <a:pt x="193" y="194"/>
                  </a:lnTo>
                  <a:lnTo>
                    <a:pt x="189" y="190"/>
                  </a:lnTo>
                  <a:lnTo>
                    <a:pt x="188" y="187"/>
                  </a:lnTo>
                  <a:lnTo>
                    <a:pt x="195" y="182"/>
                  </a:lnTo>
                  <a:lnTo>
                    <a:pt x="189" y="175"/>
                  </a:lnTo>
                  <a:lnTo>
                    <a:pt x="184" y="173"/>
                  </a:lnTo>
                  <a:lnTo>
                    <a:pt x="181" y="169"/>
                  </a:lnTo>
                  <a:lnTo>
                    <a:pt x="170" y="167"/>
                  </a:lnTo>
                  <a:lnTo>
                    <a:pt x="164" y="170"/>
                  </a:lnTo>
                  <a:lnTo>
                    <a:pt x="154" y="168"/>
                  </a:lnTo>
                  <a:lnTo>
                    <a:pt x="153" y="163"/>
                  </a:lnTo>
                  <a:lnTo>
                    <a:pt x="150" y="157"/>
                  </a:lnTo>
                  <a:lnTo>
                    <a:pt x="151" y="152"/>
                  </a:lnTo>
                  <a:lnTo>
                    <a:pt x="155" y="148"/>
                  </a:lnTo>
                  <a:lnTo>
                    <a:pt x="159" y="142"/>
                  </a:lnTo>
                  <a:lnTo>
                    <a:pt x="157" y="134"/>
                  </a:lnTo>
                  <a:lnTo>
                    <a:pt x="148" y="127"/>
                  </a:lnTo>
                  <a:lnTo>
                    <a:pt x="152" y="119"/>
                  </a:lnTo>
                  <a:lnTo>
                    <a:pt x="166" y="113"/>
                  </a:lnTo>
                  <a:lnTo>
                    <a:pt x="167" y="107"/>
                  </a:lnTo>
                  <a:lnTo>
                    <a:pt x="166" y="105"/>
                  </a:lnTo>
                  <a:lnTo>
                    <a:pt x="164" y="101"/>
                  </a:lnTo>
                  <a:lnTo>
                    <a:pt x="160" y="98"/>
                  </a:lnTo>
                  <a:lnTo>
                    <a:pt x="162" y="97"/>
                  </a:lnTo>
                  <a:lnTo>
                    <a:pt x="166" y="98"/>
                  </a:lnTo>
                  <a:lnTo>
                    <a:pt x="172" y="103"/>
                  </a:lnTo>
                  <a:lnTo>
                    <a:pt x="172" y="112"/>
                  </a:lnTo>
                  <a:lnTo>
                    <a:pt x="168" y="116"/>
                  </a:lnTo>
                  <a:lnTo>
                    <a:pt x="168" y="120"/>
                  </a:lnTo>
                  <a:lnTo>
                    <a:pt x="172" y="122"/>
                  </a:lnTo>
                  <a:lnTo>
                    <a:pt x="168" y="128"/>
                  </a:lnTo>
                  <a:lnTo>
                    <a:pt x="183" y="132"/>
                  </a:lnTo>
                  <a:lnTo>
                    <a:pt x="190" y="132"/>
                  </a:lnTo>
                  <a:lnTo>
                    <a:pt x="195" y="136"/>
                  </a:lnTo>
                  <a:lnTo>
                    <a:pt x="202" y="137"/>
                  </a:lnTo>
                  <a:lnTo>
                    <a:pt x="202" y="134"/>
                  </a:lnTo>
                  <a:lnTo>
                    <a:pt x="198" y="133"/>
                  </a:lnTo>
                  <a:lnTo>
                    <a:pt x="194" y="130"/>
                  </a:lnTo>
                  <a:lnTo>
                    <a:pt x="194" y="128"/>
                  </a:lnTo>
                  <a:lnTo>
                    <a:pt x="189" y="128"/>
                  </a:lnTo>
                  <a:lnTo>
                    <a:pt x="179" y="124"/>
                  </a:lnTo>
                  <a:lnTo>
                    <a:pt x="174" y="119"/>
                  </a:lnTo>
                  <a:lnTo>
                    <a:pt x="178" y="116"/>
                  </a:lnTo>
                  <a:lnTo>
                    <a:pt x="183" y="115"/>
                  </a:lnTo>
                  <a:lnTo>
                    <a:pt x="188" y="119"/>
                  </a:lnTo>
                  <a:lnTo>
                    <a:pt x="193" y="119"/>
                  </a:lnTo>
                  <a:lnTo>
                    <a:pt x="193" y="113"/>
                  </a:lnTo>
                  <a:lnTo>
                    <a:pt x="189" y="114"/>
                  </a:lnTo>
                  <a:lnTo>
                    <a:pt x="186" y="114"/>
                  </a:lnTo>
                  <a:lnTo>
                    <a:pt x="186" y="112"/>
                  </a:lnTo>
                  <a:lnTo>
                    <a:pt x="194" y="108"/>
                  </a:lnTo>
                  <a:lnTo>
                    <a:pt x="202" y="108"/>
                  </a:lnTo>
                  <a:lnTo>
                    <a:pt x="216" y="115"/>
                  </a:lnTo>
                  <a:lnTo>
                    <a:pt x="228" y="122"/>
                  </a:lnTo>
                  <a:lnTo>
                    <a:pt x="239" y="121"/>
                  </a:lnTo>
                  <a:lnTo>
                    <a:pt x="240" y="122"/>
                  </a:lnTo>
                  <a:lnTo>
                    <a:pt x="237" y="127"/>
                  </a:lnTo>
                  <a:lnTo>
                    <a:pt x="233" y="128"/>
                  </a:lnTo>
                  <a:lnTo>
                    <a:pt x="229" y="130"/>
                  </a:lnTo>
                  <a:lnTo>
                    <a:pt x="232" y="132"/>
                  </a:lnTo>
                  <a:lnTo>
                    <a:pt x="233" y="138"/>
                  </a:lnTo>
                  <a:lnTo>
                    <a:pt x="241" y="136"/>
                  </a:lnTo>
                  <a:lnTo>
                    <a:pt x="241" y="143"/>
                  </a:lnTo>
                  <a:lnTo>
                    <a:pt x="235" y="149"/>
                  </a:lnTo>
                  <a:lnTo>
                    <a:pt x="244" y="156"/>
                  </a:lnTo>
                  <a:lnTo>
                    <a:pt x="247" y="160"/>
                  </a:lnTo>
                  <a:lnTo>
                    <a:pt x="251" y="161"/>
                  </a:lnTo>
                  <a:lnTo>
                    <a:pt x="254" y="160"/>
                  </a:lnTo>
                  <a:lnTo>
                    <a:pt x="252" y="158"/>
                  </a:lnTo>
                  <a:lnTo>
                    <a:pt x="241" y="149"/>
                  </a:lnTo>
                  <a:lnTo>
                    <a:pt x="246" y="146"/>
                  </a:lnTo>
                  <a:lnTo>
                    <a:pt x="248" y="141"/>
                  </a:lnTo>
                  <a:lnTo>
                    <a:pt x="241" y="134"/>
                  </a:lnTo>
                  <a:lnTo>
                    <a:pt x="241" y="129"/>
                  </a:lnTo>
                  <a:lnTo>
                    <a:pt x="244" y="123"/>
                  </a:lnTo>
                  <a:lnTo>
                    <a:pt x="242" y="118"/>
                  </a:lnTo>
                  <a:lnTo>
                    <a:pt x="233" y="115"/>
                  </a:lnTo>
                  <a:lnTo>
                    <a:pt x="233" y="110"/>
                  </a:lnTo>
                  <a:lnTo>
                    <a:pt x="220" y="107"/>
                  </a:lnTo>
                  <a:lnTo>
                    <a:pt x="220" y="103"/>
                  </a:lnTo>
                  <a:lnTo>
                    <a:pt x="217" y="100"/>
                  </a:lnTo>
                  <a:lnTo>
                    <a:pt x="218" y="92"/>
                  </a:lnTo>
                  <a:lnTo>
                    <a:pt x="214" y="89"/>
                  </a:lnTo>
                  <a:lnTo>
                    <a:pt x="220" y="83"/>
                  </a:lnTo>
                  <a:lnTo>
                    <a:pt x="224" y="83"/>
                  </a:lnTo>
                  <a:lnTo>
                    <a:pt x="239" y="81"/>
                  </a:lnTo>
                  <a:lnTo>
                    <a:pt x="249" y="79"/>
                  </a:lnTo>
                  <a:lnTo>
                    <a:pt x="253" y="80"/>
                  </a:lnTo>
                  <a:lnTo>
                    <a:pt x="260" y="80"/>
                  </a:lnTo>
                  <a:lnTo>
                    <a:pt x="263" y="77"/>
                  </a:lnTo>
                  <a:lnTo>
                    <a:pt x="272" y="77"/>
                  </a:lnTo>
                  <a:lnTo>
                    <a:pt x="276" y="80"/>
                  </a:lnTo>
                  <a:lnTo>
                    <a:pt x="277" y="77"/>
                  </a:lnTo>
                  <a:lnTo>
                    <a:pt x="273" y="74"/>
                  </a:lnTo>
                  <a:lnTo>
                    <a:pt x="274" y="71"/>
                  </a:lnTo>
                  <a:lnTo>
                    <a:pt x="270" y="68"/>
                  </a:lnTo>
                  <a:lnTo>
                    <a:pt x="265" y="68"/>
                  </a:lnTo>
                  <a:lnTo>
                    <a:pt x="267" y="64"/>
                  </a:lnTo>
                  <a:lnTo>
                    <a:pt x="274" y="65"/>
                  </a:lnTo>
                  <a:lnTo>
                    <a:pt x="275" y="63"/>
                  </a:lnTo>
                  <a:lnTo>
                    <a:pt x="270" y="61"/>
                  </a:lnTo>
                  <a:lnTo>
                    <a:pt x="265" y="62"/>
                  </a:lnTo>
                  <a:lnTo>
                    <a:pt x="263" y="59"/>
                  </a:lnTo>
                  <a:lnTo>
                    <a:pt x="267" y="56"/>
                  </a:lnTo>
                  <a:lnTo>
                    <a:pt x="273" y="58"/>
                  </a:lnTo>
                  <a:lnTo>
                    <a:pt x="276" y="55"/>
                  </a:lnTo>
                  <a:lnTo>
                    <a:pt x="280" y="52"/>
                  </a:lnTo>
                  <a:lnTo>
                    <a:pt x="281" y="50"/>
                  </a:lnTo>
                  <a:lnTo>
                    <a:pt x="277" y="50"/>
                  </a:lnTo>
                  <a:lnTo>
                    <a:pt x="273" y="49"/>
                  </a:lnTo>
                  <a:lnTo>
                    <a:pt x="275" y="48"/>
                  </a:lnTo>
                  <a:lnTo>
                    <a:pt x="280" y="48"/>
                  </a:lnTo>
                  <a:lnTo>
                    <a:pt x="285" y="48"/>
                  </a:lnTo>
                  <a:lnTo>
                    <a:pt x="292" y="43"/>
                  </a:lnTo>
                  <a:lnTo>
                    <a:pt x="302" y="42"/>
                  </a:lnTo>
                  <a:lnTo>
                    <a:pt x="309" y="40"/>
                  </a:lnTo>
                  <a:lnTo>
                    <a:pt x="314" y="41"/>
                  </a:lnTo>
                  <a:lnTo>
                    <a:pt x="317" y="39"/>
                  </a:lnTo>
                  <a:lnTo>
                    <a:pt x="330" y="38"/>
                  </a:lnTo>
                  <a:lnTo>
                    <a:pt x="339" y="37"/>
                  </a:lnTo>
                  <a:lnTo>
                    <a:pt x="340" y="36"/>
                  </a:lnTo>
                  <a:lnTo>
                    <a:pt x="335" y="36"/>
                  </a:lnTo>
                  <a:lnTo>
                    <a:pt x="331" y="35"/>
                  </a:lnTo>
                  <a:lnTo>
                    <a:pt x="329" y="33"/>
                  </a:lnTo>
                  <a:lnTo>
                    <a:pt x="334" y="32"/>
                  </a:lnTo>
                  <a:lnTo>
                    <a:pt x="345" y="32"/>
                  </a:lnTo>
                  <a:lnTo>
                    <a:pt x="351" y="31"/>
                  </a:lnTo>
                  <a:lnTo>
                    <a:pt x="361" y="33"/>
                  </a:lnTo>
                  <a:lnTo>
                    <a:pt x="355" y="36"/>
                  </a:lnTo>
                  <a:lnTo>
                    <a:pt x="358" y="37"/>
                  </a:lnTo>
                  <a:lnTo>
                    <a:pt x="362" y="35"/>
                  </a:lnTo>
                  <a:lnTo>
                    <a:pt x="366" y="35"/>
                  </a:lnTo>
                  <a:lnTo>
                    <a:pt x="366" y="37"/>
                  </a:lnTo>
                  <a:lnTo>
                    <a:pt x="376" y="34"/>
                  </a:lnTo>
                  <a:lnTo>
                    <a:pt x="380" y="31"/>
                  </a:lnTo>
                  <a:lnTo>
                    <a:pt x="385" y="29"/>
                  </a:lnTo>
                  <a:lnTo>
                    <a:pt x="394" y="32"/>
                  </a:lnTo>
                  <a:lnTo>
                    <a:pt x="390" y="35"/>
                  </a:lnTo>
                  <a:lnTo>
                    <a:pt x="392" y="39"/>
                  </a:lnTo>
                  <a:lnTo>
                    <a:pt x="399" y="37"/>
                  </a:lnTo>
                  <a:lnTo>
                    <a:pt x="400" y="33"/>
                  </a:lnTo>
                  <a:lnTo>
                    <a:pt x="398" y="30"/>
                  </a:lnTo>
                  <a:lnTo>
                    <a:pt x="389" y="27"/>
                  </a:lnTo>
                  <a:lnTo>
                    <a:pt x="386" y="25"/>
                  </a:lnTo>
                  <a:lnTo>
                    <a:pt x="388" y="24"/>
                  </a:lnTo>
                  <a:lnTo>
                    <a:pt x="395" y="26"/>
                  </a:lnTo>
                  <a:lnTo>
                    <a:pt x="404" y="25"/>
                  </a:lnTo>
                  <a:lnTo>
                    <a:pt x="409" y="26"/>
                  </a:lnTo>
                  <a:lnTo>
                    <a:pt x="414" y="27"/>
                  </a:lnTo>
                  <a:lnTo>
                    <a:pt x="423" y="28"/>
                  </a:lnTo>
                  <a:lnTo>
                    <a:pt x="432" y="26"/>
                  </a:lnTo>
                  <a:lnTo>
                    <a:pt x="430" y="25"/>
                  </a:lnTo>
                  <a:lnTo>
                    <a:pt x="420" y="26"/>
                  </a:lnTo>
                  <a:lnTo>
                    <a:pt x="415" y="24"/>
                  </a:lnTo>
                  <a:lnTo>
                    <a:pt x="410" y="24"/>
                  </a:lnTo>
                  <a:lnTo>
                    <a:pt x="407" y="20"/>
                  </a:lnTo>
                  <a:lnTo>
                    <a:pt x="410" y="20"/>
                  </a:lnTo>
                  <a:lnTo>
                    <a:pt x="407" y="18"/>
                  </a:lnTo>
                  <a:lnTo>
                    <a:pt x="405" y="15"/>
                  </a:lnTo>
                  <a:lnTo>
                    <a:pt x="410" y="13"/>
                  </a:lnTo>
                  <a:lnTo>
                    <a:pt x="411" y="10"/>
                  </a:lnTo>
                  <a:lnTo>
                    <a:pt x="419" y="5"/>
                  </a:lnTo>
                  <a:lnTo>
                    <a:pt x="422" y="3"/>
                  </a:lnTo>
                  <a:lnTo>
                    <a:pt x="434" y="0"/>
                  </a:lnTo>
                  <a:lnTo>
                    <a:pt x="444" y="3"/>
                  </a:lnTo>
                  <a:lnTo>
                    <a:pt x="450" y="2"/>
                  </a:lnTo>
                  <a:lnTo>
                    <a:pt x="453" y="5"/>
                  </a:lnTo>
                  <a:lnTo>
                    <a:pt x="449" y="9"/>
                  </a:lnTo>
                  <a:lnTo>
                    <a:pt x="438" y="10"/>
                  </a:lnTo>
                  <a:lnTo>
                    <a:pt x="438" y="12"/>
                  </a:lnTo>
                  <a:lnTo>
                    <a:pt x="447" y="12"/>
                  </a:lnTo>
                  <a:lnTo>
                    <a:pt x="447" y="15"/>
                  </a:lnTo>
                  <a:lnTo>
                    <a:pt x="451" y="15"/>
                  </a:lnTo>
                  <a:lnTo>
                    <a:pt x="456" y="13"/>
                  </a:lnTo>
                  <a:lnTo>
                    <a:pt x="463" y="14"/>
                  </a:lnTo>
                  <a:lnTo>
                    <a:pt x="461" y="19"/>
                  </a:lnTo>
                  <a:lnTo>
                    <a:pt x="454" y="23"/>
                  </a:lnTo>
                  <a:lnTo>
                    <a:pt x="459" y="25"/>
                  </a:lnTo>
                  <a:lnTo>
                    <a:pt x="468" y="24"/>
                  </a:lnTo>
                  <a:lnTo>
                    <a:pt x="470" y="20"/>
                  </a:lnTo>
                  <a:lnTo>
                    <a:pt x="497" y="19"/>
                  </a:lnTo>
                  <a:lnTo>
                    <a:pt x="499" y="21"/>
                  </a:lnTo>
                  <a:lnTo>
                    <a:pt x="504" y="21"/>
                  </a:lnTo>
                  <a:lnTo>
                    <a:pt x="514" y="27"/>
                  </a:lnTo>
                  <a:lnTo>
                    <a:pt x="512" y="31"/>
                  </a:lnTo>
                  <a:lnTo>
                    <a:pt x="514" y="31"/>
                  </a:lnTo>
                  <a:lnTo>
                    <a:pt x="519" y="28"/>
                  </a:lnTo>
                  <a:lnTo>
                    <a:pt x="522" y="28"/>
                  </a:lnTo>
                  <a:lnTo>
                    <a:pt x="522" y="34"/>
                  </a:lnTo>
                  <a:lnTo>
                    <a:pt x="525" y="35"/>
                  </a:lnTo>
                  <a:lnTo>
                    <a:pt x="525" y="40"/>
                  </a:lnTo>
                  <a:lnTo>
                    <a:pt x="518" y="39"/>
                  </a:lnTo>
                  <a:lnTo>
                    <a:pt x="514" y="36"/>
                  </a:lnTo>
                  <a:lnTo>
                    <a:pt x="512" y="36"/>
                  </a:lnTo>
                  <a:lnTo>
                    <a:pt x="511" y="37"/>
                  </a:lnTo>
                  <a:lnTo>
                    <a:pt x="513" y="40"/>
                  </a:lnTo>
                  <a:lnTo>
                    <a:pt x="522" y="44"/>
                  </a:lnTo>
                  <a:lnTo>
                    <a:pt x="518" y="49"/>
                  </a:lnTo>
                  <a:lnTo>
                    <a:pt x="509" y="55"/>
                  </a:lnTo>
                  <a:lnTo>
                    <a:pt x="509" y="59"/>
                  </a:lnTo>
                  <a:lnTo>
                    <a:pt x="501" y="59"/>
                  </a:lnTo>
                  <a:lnTo>
                    <a:pt x="489" y="67"/>
                  </a:lnTo>
                  <a:lnTo>
                    <a:pt x="488" y="70"/>
                  </a:lnTo>
                  <a:lnTo>
                    <a:pt x="484" y="71"/>
                  </a:lnTo>
                  <a:lnTo>
                    <a:pt x="476" y="75"/>
                  </a:lnTo>
                  <a:lnTo>
                    <a:pt x="470" y="81"/>
                  </a:lnTo>
                  <a:lnTo>
                    <a:pt x="465" y="81"/>
                  </a:lnTo>
                  <a:lnTo>
                    <a:pt x="460" y="83"/>
                  </a:lnTo>
                  <a:lnTo>
                    <a:pt x="459" y="88"/>
                  </a:lnTo>
                  <a:lnTo>
                    <a:pt x="455" y="88"/>
                  </a:lnTo>
                  <a:lnTo>
                    <a:pt x="451" y="90"/>
                  </a:lnTo>
                  <a:lnTo>
                    <a:pt x="451" y="95"/>
                  </a:lnTo>
                  <a:lnTo>
                    <a:pt x="444" y="101"/>
                  </a:lnTo>
                  <a:lnTo>
                    <a:pt x="449" y="100"/>
                  </a:lnTo>
                  <a:lnTo>
                    <a:pt x="458" y="96"/>
                  </a:lnTo>
                  <a:lnTo>
                    <a:pt x="459" y="92"/>
                  </a:lnTo>
                  <a:lnTo>
                    <a:pt x="470" y="92"/>
                  </a:lnTo>
                  <a:lnTo>
                    <a:pt x="471" y="90"/>
                  </a:lnTo>
                  <a:lnTo>
                    <a:pt x="476" y="87"/>
                  </a:lnTo>
                  <a:lnTo>
                    <a:pt x="480" y="87"/>
                  </a:lnTo>
                  <a:lnTo>
                    <a:pt x="483" y="86"/>
                  </a:lnTo>
                  <a:lnTo>
                    <a:pt x="489" y="86"/>
                  </a:lnTo>
                  <a:lnTo>
                    <a:pt x="496" y="79"/>
                  </a:lnTo>
                  <a:lnTo>
                    <a:pt x="491" y="80"/>
                  </a:lnTo>
                  <a:lnTo>
                    <a:pt x="487" y="80"/>
                  </a:lnTo>
                  <a:lnTo>
                    <a:pt x="486" y="77"/>
                  </a:lnTo>
                  <a:lnTo>
                    <a:pt x="491" y="74"/>
                  </a:lnTo>
                  <a:lnTo>
                    <a:pt x="495" y="74"/>
                  </a:lnTo>
                  <a:lnTo>
                    <a:pt x="503" y="74"/>
                  </a:lnTo>
                  <a:lnTo>
                    <a:pt x="502" y="78"/>
                  </a:lnTo>
                  <a:lnTo>
                    <a:pt x="510" y="80"/>
                  </a:lnTo>
                  <a:lnTo>
                    <a:pt x="516" y="80"/>
                  </a:lnTo>
                  <a:lnTo>
                    <a:pt x="516" y="75"/>
                  </a:lnTo>
                  <a:lnTo>
                    <a:pt x="521" y="76"/>
                  </a:lnTo>
                  <a:lnTo>
                    <a:pt x="524" y="79"/>
                  </a:lnTo>
                  <a:lnTo>
                    <a:pt x="522" y="82"/>
                  </a:lnTo>
                  <a:lnTo>
                    <a:pt x="518" y="84"/>
                  </a:lnTo>
                  <a:lnTo>
                    <a:pt x="520" y="87"/>
                  </a:lnTo>
                  <a:lnTo>
                    <a:pt x="525" y="86"/>
                  </a:lnTo>
                  <a:lnTo>
                    <a:pt x="526" y="83"/>
                  </a:lnTo>
                  <a:lnTo>
                    <a:pt x="541" y="80"/>
                  </a:lnTo>
                  <a:lnTo>
                    <a:pt x="549" y="81"/>
                  </a:lnTo>
                  <a:lnTo>
                    <a:pt x="565" y="82"/>
                  </a:lnTo>
                  <a:lnTo>
                    <a:pt x="573" y="83"/>
                  </a:lnTo>
                  <a:lnTo>
                    <a:pt x="574" y="85"/>
                  </a:lnTo>
                  <a:lnTo>
                    <a:pt x="569" y="85"/>
                  </a:lnTo>
                  <a:lnTo>
                    <a:pt x="567" y="86"/>
                  </a:lnTo>
                  <a:lnTo>
                    <a:pt x="566" y="90"/>
                  </a:lnTo>
                  <a:lnTo>
                    <a:pt x="584" y="95"/>
                  </a:lnTo>
                  <a:lnTo>
                    <a:pt x="587" y="94"/>
                  </a:lnTo>
                  <a:lnTo>
                    <a:pt x="592" y="94"/>
                  </a:lnTo>
                  <a:lnTo>
                    <a:pt x="600" y="96"/>
                  </a:lnTo>
                  <a:lnTo>
                    <a:pt x="606" y="96"/>
                  </a:lnTo>
                  <a:lnTo>
                    <a:pt x="609" y="93"/>
                  </a:lnTo>
                  <a:lnTo>
                    <a:pt x="612" y="93"/>
                  </a:lnTo>
                  <a:lnTo>
                    <a:pt x="617" y="92"/>
                  </a:lnTo>
                  <a:lnTo>
                    <a:pt x="617" y="87"/>
                  </a:lnTo>
                  <a:lnTo>
                    <a:pt x="615" y="85"/>
                  </a:lnTo>
                  <a:lnTo>
                    <a:pt x="614" y="81"/>
                  </a:lnTo>
                  <a:lnTo>
                    <a:pt x="616" y="80"/>
                  </a:lnTo>
                  <a:lnTo>
                    <a:pt x="620" y="80"/>
                  </a:lnTo>
                  <a:lnTo>
                    <a:pt x="622" y="79"/>
                  </a:lnTo>
                  <a:lnTo>
                    <a:pt x="632" y="81"/>
                  </a:lnTo>
                  <a:lnTo>
                    <a:pt x="631" y="83"/>
                  </a:lnTo>
                  <a:lnTo>
                    <a:pt x="635" y="86"/>
                  </a:lnTo>
                  <a:lnTo>
                    <a:pt x="641" y="84"/>
                  </a:lnTo>
                  <a:lnTo>
                    <a:pt x="647" y="88"/>
                  </a:lnTo>
                  <a:lnTo>
                    <a:pt x="653" y="85"/>
                  </a:lnTo>
                  <a:lnTo>
                    <a:pt x="657" y="86"/>
                  </a:lnTo>
                  <a:lnTo>
                    <a:pt x="666" y="95"/>
                  </a:lnTo>
                  <a:lnTo>
                    <a:pt x="666" y="98"/>
                  </a:lnTo>
                  <a:lnTo>
                    <a:pt x="672" y="101"/>
                  </a:lnTo>
                  <a:lnTo>
                    <a:pt x="668" y="104"/>
                  </a:lnTo>
                  <a:lnTo>
                    <a:pt x="661" y="103"/>
                  </a:lnTo>
                  <a:lnTo>
                    <a:pt x="661" y="105"/>
                  </a:lnTo>
                  <a:lnTo>
                    <a:pt x="664" y="106"/>
                  </a:lnTo>
                  <a:lnTo>
                    <a:pt x="671" y="107"/>
                  </a:lnTo>
                  <a:lnTo>
                    <a:pt x="670" y="113"/>
                  </a:lnTo>
                  <a:lnTo>
                    <a:pt x="666" y="113"/>
                  </a:lnTo>
                  <a:lnTo>
                    <a:pt x="660" y="110"/>
                  </a:lnTo>
                  <a:lnTo>
                    <a:pt x="660" y="115"/>
                  </a:lnTo>
                  <a:lnTo>
                    <a:pt x="664" y="118"/>
                  </a:lnTo>
                  <a:lnTo>
                    <a:pt x="667" y="116"/>
                  </a:lnTo>
                  <a:lnTo>
                    <a:pt x="670" y="119"/>
                  </a:lnTo>
                  <a:lnTo>
                    <a:pt x="668" y="121"/>
                  </a:lnTo>
                  <a:lnTo>
                    <a:pt x="669" y="125"/>
                  </a:lnTo>
                  <a:lnTo>
                    <a:pt x="689" y="137"/>
                  </a:lnTo>
                  <a:lnTo>
                    <a:pt x="693" y="133"/>
                  </a:lnTo>
                  <a:lnTo>
                    <a:pt x="696" y="123"/>
                  </a:lnTo>
                  <a:lnTo>
                    <a:pt x="701" y="116"/>
                  </a:lnTo>
                  <a:lnTo>
                    <a:pt x="704" y="119"/>
                  </a:lnTo>
                  <a:lnTo>
                    <a:pt x="712" y="125"/>
                  </a:lnTo>
                  <a:lnTo>
                    <a:pt x="719" y="125"/>
                  </a:lnTo>
                  <a:lnTo>
                    <a:pt x="728" y="122"/>
                  </a:lnTo>
                  <a:lnTo>
                    <a:pt x="739" y="123"/>
                  </a:lnTo>
                  <a:lnTo>
                    <a:pt x="747" y="128"/>
                  </a:lnTo>
                  <a:lnTo>
                    <a:pt x="752" y="128"/>
                  </a:lnTo>
                  <a:lnTo>
                    <a:pt x="753" y="123"/>
                  </a:lnTo>
                  <a:lnTo>
                    <a:pt x="756" y="120"/>
                  </a:lnTo>
                  <a:lnTo>
                    <a:pt x="761" y="122"/>
                  </a:lnTo>
                  <a:lnTo>
                    <a:pt x="761" y="125"/>
                  </a:lnTo>
                  <a:lnTo>
                    <a:pt x="770" y="123"/>
                  </a:lnTo>
                  <a:lnTo>
                    <a:pt x="767" y="118"/>
                  </a:lnTo>
                  <a:lnTo>
                    <a:pt x="767" y="111"/>
                  </a:lnTo>
                  <a:lnTo>
                    <a:pt x="770" y="109"/>
                  </a:lnTo>
                  <a:lnTo>
                    <a:pt x="761" y="109"/>
                  </a:lnTo>
                  <a:lnTo>
                    <a:pt x="763" y="104"/>
                  </a:lnTo>
                  <a:lnTo>
                    <a:pt x="767" y="105"/>
                  </a:lnTo>
                  <a:lnTo>
                    <a:pt x="772" y="105"/>
                  </a:lnTo>
                  <a:lnTo>
                    <a:pt x="780" y="101"/>
                  </a:lnTo>
                  <a:lnTo>
                    <a:pt x="777" y="99"/>
                  </a:lnTo>
                  <a:lnTo>
                    <a:pt x="779" y="97"/>
                  </a:lnTo>
                  <a:lnTo>
                    <a:pt x="782" y="98"/>
                  </a:lnTo>
                  <a:lnTo>
                    <a:pt x="783" y="100"/>
                  </a:lnTo>
                  <a:lnTo>
                    <a:pt x="791" y="99"/>
                  </a:lnTo>
                  <a:lnTo>
                    <a:pt x="802" y="101"/>
                  </a:lnTo>
                  <a:lnTo>
                    <a:pt x="812" y="102"/>
                  </a:lnTo>
                  <a:lnTo>
                    <a:pt x="829" y="107"/>
                  </a:lnTo>
                  <a:lnTo>
                    <a:pt x="820" y="106"/>
                  </a:lnTo>
                  <a:lnTo>
                    <a:pt x="812" y="106"/>
                  </a:lnTo>
                  <a:lnTo>
                    <a:pt x="808" y="110"/>
                  </a:lnTo>
                  <a:lnTo>
                    <a:pt x="810" y="112"/>
                  </a:lnTo>
                  <a:lnTo>
                    <a:pt x="821" y="111"/>
                  </a:lnTo>
                  <a:lnTo>
                    <a:pt x="820" y="116"/>
                  </a:lnTo>
                  <a:lnTo>
                    <a:pt x="814" y="116"/>
                  </a:lnTo>
                  <a:lnTo>
                    <a:pt x="815" y="121"/>
                  </a:lnTo>
                  <a:lnTo>
                    <a:pt x="825" y="119"/>
                  </a:lnTo>
                  <a:lnTo>
                    <a:pt x="833" y="115"/>
                  </a:lnTo>
                  <a:lnTo>
                    <a:pt x="837" y="109"/>
                  </a:lnTo>
                  <a:lnTo>
                    <a:pt x="852" y="109"/>
                  </a:lnTo>
                  <a:lnTo>
                    <a:pt x="859" y="112"/>
                  </a:lnTo>
                  <a:lnTo>
                    <a:pt x="863" y="113"/>
                  </a:lnTo>
                  <a:lnTo>
                    <a:pt x="862" y="118"/>
                  </a:lnTo>
                  <a:lnTo>
                    <a:pt x="858" y="117"/>
                  </a:lnTo>
                  <a:lnTo>
                    <a:pt x="854" y="117"/>
                  </a:lnTo>
                  <a:lnTo>
                    <a:pt x="855" y="120"/>
                  </a:lnTo>
                  <a:lnTo>
                    <a:pt x="863" y="122"/>
                  </a:lnTo>
                  <a:lnTo>
                    <a:pt x="873" y="126"/>
                  </a:lnTo>
                  <a:lnTo>
                    <a:pt x="880" y="131"/>
                  </a:lnTo>
                  <a:lnTo>
                    <a:pt x="881" y="134"/>
                  </a:lnTo>
                  <a:lnTo>
                    <a:pt x="888" y="137"/>
                  </a:lnTo>
                  <a:lnTo>
                    <a:pt x="900" y="135"/>
                  </a:lnTo>
                  <a:lnTo>
                    <a:pt x="915" y="130"/>
                  </a:lnTo>
                  <a:lnTo>
                    <a:pt x="926" y="130"/>
                  </a:lnTo>
                  <a:lnTo>
                    <a:pt x="934" y="132"/>
                  </a:lnTo>
                  <a:lnTo>
                    <a:pt x="942" y="133"/>
                  </a:lnTo>
                  <a:lnTo>
                    <a:pt x="953" y="140"/>
                  </a:lnTo>
                  <a:lnTo>
                    <a:pt x="955" y="146"/>
                  </a:lnTo>
                  <a:lnTo>
                    <a:pt x="951" y="151"/>
                  </a:lnTo>
                  <a:lnTo>
                    <a:pt x="953" y="156"/>
                  </a:lnTo>
                  <a:lnTo>
                    <a:pt x="959" y="158"/>
                  </a:lnTo>
                  <a:lnTo>
                    <a:pt x="962" y="158"/>
                  </a:lnTo>
                  <a:lnTo>
                    <a:pt x="964" y="160"/>
                  </a:lnTo>
                  <a:lnTo>
                    <a:pt x="966" y="159"/>
                  </a:lnTo>
                  <a:lnTo>
                    <a:pt x="969" y="159"/>
                  </a:lnTo>
                  <a:lnTo>
                    <a:pt x="971" y="158"/>
                  </a:lnTo>
                  <a:lnTo>
                    <a:pt x="974" y="159"/>
                  </a:lnTo>
                  <a:lnTo>
                    <a:pt x="980" y="156"/>
                  </a:lnTo>
                  <a:lnTo>
                    <a:pt x="986" y="157"/>
                  </a:lnTo>
                  <a:lnTo>
                    <a:pt x="991" y="156"/>
                  </a:lnTo>
                  <a:lnTo>
                    <a:pt x="1000" y="160"/>
                  </a:lnTo>
                  <a:lnTo>
                    <a:pt x="1019" y="161"/>
                  </a:lnTo>
                  <a:lnTo>
                    <a:pt x="1025" y="156"/>
                  </a:lnTo>
                  <a:lnTo>
                    <a:pt x="1028" y="158"/>
                  </a:lnTo>
                  <a:lnTo>
                    <a:pt x="1032" y="165"/>
                  </a:lnTo>
                  <a:lnTo>
                    <a:pt x="1041" y="166"/>
                  </a:lnTo>
                  <a:lnTo>
                    <a:pt x="1042" y="170"/>
                  </a:lnTo>
                  <a:lnTo>
                    <a:pt x="1055" y="171"/>
                  </a:lnTo>
                  <a:lnTo>
                    <a:pt x="1057" y="165"/>
                  </a:lnTo>
                  <a:lnTo>
                    <a:pt x="1047" y="158"/>
                  </a:lnTo>
                  <a:lnTo>
                    <a:pt x="1048" y="156"/>
                  </a:lnTo>
                  <a:lnTo>
                    <a:pt x="1051" y="156"/>
                  </a:lnTo>
                  <a:lnTo>
                    <a:pt x="1053" y="154"/>
                  </a:lnTo>
                  <a:lnTo>
                    <a:pt x="1049" y="152"/>
                  </a:lnTo>
                  <a:lnTo>
                    <a:pt x="1052" y="149"/>
                  </a:lnTo>
                  <a:lnTo>
                    <a:pt x="1072" y="153"/>
                  </a:lnTo>
                  <a:lnTo>
                    <a:pt x="1078" y="154"/>
                  </a:lnTo>
                  <a:lnTo>
                    <a:pt x="1082" y="153"/>
                  </a:lnTo>
                  <a:lnTo>
                    <a:pt x="1089" y="154"/>
                  </a:lnTo>
                  <a:lnTo>
                    <a:pt x="1095" y="154"/>
                  </a:lnTo>
                  <a:lnTo>
                    <a:pt x="1099" y="155"/>
                  </a:lnTo>
                  <a:lnTo>
                    <a:pt x="1101" y="154"/>
                  </a:lnTo>
                  <a:lnTo>
                    <a:pt x="1112" y="158"/>
                  </a:lnTo>
                  <a:lnTo>
                    <a:pt x="1117" y="158"/>
                  </a:lnTo>
                  <a:lnTo>
                    <a:pt x="1124" y="162"/>
                  </a:lnTo>
                  <a:lnTo>
                    <a:pt x="1129" y="163"/>
                  </a:lnTo>
                  <a:lnTo>
                    <a:pt x="1138" y="168"/>
                  </a:lnTo>
                  <a:lnTo>
                    <a:pt x="1139" y="171"/>
                  </a:lnTo>
                  <a:lnTo>
                    <a:pt x="1145" y="171"/>
                  </a:lnTo>
                  <a:lnTo>
                    <a:pt x="1149" y="174"/>
                  </a:lnTo>
                  <a:lnTo>
                    <a:pt x="1149" y="176"/>
                  </a:lnTo>
                  <a:lnTo>
                    <a:pt x="1162" y="183"/>
                  </a:lnTo>
                  <a:lnTo>
                    <a:pt x="1168" y="184"/>
                  </a:lnTo>
                  <a:lnTo>
                    <a:pt x="1168" y="186"/>
                  </a:lnTo>
                  <a:lnTo>
                    <a:pt x="1173" y="187"/>
                  </a:lnTo>
                  <a:lnTo>
                    <a:pt x="1173" y="190"/>
                  </a:lnTo>
                  <a:lnTo>
                    <a:pt x="1177" y="190"/>
                  </a:lnTo>
                  <a:lnTo>
                    <a:pt x="1186" y="196"/>
                  </a:lnTo>
                  <a:lnTo>
                    <a:pt x="1187" y="202"/>
                  </a:lnTo>
                  <a:lnTo>
                    <a:pt x="1183" y="205"/>
                  </a:lnTo>
                  <a:lnTo>
                    <a:pt x="1192" y="211"/>
                  </a:lnTo>
                  <a:lnTo>
                    <a:pt x="1194" y="209"/>
                  </a:lnTo>
                  <a:lnTo>
                    <a:pt x="1191" y="207"/>
                  </a:lnTo>
                  <a:lnTo>
                    <a:pt x="1192" y="204"/>
                  </a:lnTo>
                  <a:lnTo>
                    <a:pt x="1190" y="199"/>
                  </a:lnTo>
                  <a:lnTo>
                    <a:pt x="1199" y="199"/>
                  </a:lnTo>
                  <a:lnTo>
                    <a:pt x="1204" y="201"/>
                  </a:lnTo>
                  <a:lnTo>
                    <a:pt x="1209" y="200"/>
                  </a:lnTo>
                  <a:lnTo>
                    <a:pt x="1222" y="208"/>
                  </a:lnTo>
                  <a:lnTo>
                    <a:pt x="1233" y="215"/>
                  </a:lnTo>
                  <a:lnTo>
                    <a:pt x="1231" y="220"/>
                  </a:lnTo>
                  <a:lnTo>
                    <a:pt x="1226" y="221"/>
                  </a:lnTo>
                  <a:lnTo>
                    <a:pt x="1225" y="226"/>
                  </a:lnTo>
                  <a:lnTo>
                    <a:pt x="1222" y="230"/>
                  </a:lnTo>
                  <a:lnTo>
                    <a:pt x="1209" y="233"/>
                  </a:lnTo>
                  <a:lnTo>
                    <a:pt x="1208" y="236"/>
                  </a:lnTo>
                  <a:lnTo>
                    <a:pt x="1205" y="238"/>
                  </a:lnTo>
                  <a:lnTo>
                    <a:pt x="1209" y="242"/>
                  </a:lnTo>
                  <a:lnTo>
                    <a:pt x="1203" y="247"/>
                  </a:lnTo>
                  <a:lnTo>
                    <a:pt x="1202" y="253"/>
                  </a:lnTo>
                  <a:lnTo>
                    <a:pt x="1207" y="257"/>
                  </a:lnTo>
                  <a:lnTo>
                    <a:pt x="1198" y="261"/>
                  </a:lnTo>
                  <a:lnTo>
                    <a:pt x="1193" y="258"/>
                  </a:lnTo>
                  <a:lnTo>
                    <a:pt x="1189" y="251"/>
                  </a:lnTo>
                  <a:lnTo>
                    <a:pt x="1184" y="248"/>
                  </a:lnTo>
                  <a:lnTo>
                    <a:pt x="1176" y="249"/>
                  </a:lnTo>
                  <a:lnTo>
                    <a:pt x="1175" y="237"/>
                  </a:lnTo>
                  <a:lnTo>
                    <a:pt x="1173" y="235"/>
                  </a:lnTo>
                  <a:lnTo>
                    <a:pt x="1166" y="232"/>
                  </a:lnTo>
                  <a:lnTo>
                    <a:pt x="1160" y="233"/>
                  </a:lnTo>
                  <a:lnTo>
                    <a:pt x="1154" y="233"/>
                  </a:lnTo>
                  <a:lnTo>
                    <a:pt x="1151" y="229"/>
                  </a:lnTo>
                  <a:lnTo>
                    <a:pt x="1151" y="222"/>
                  </a:lnTo>
                  <a:lnTo>
                    <a:pt x="1152" y="217"/>
                  </a:lnTo>
                  <a:lnTo>
                    <a:pt x="1152" y="213"/>
                  </a:lnTo>
                  <a:lnTo>
                    <a:pt x="1147" y="215"/>
                  </a:lnTo>
                  <a:lnTo>
                    <a:pt x="1145" y="214"/>
                  </a:lnTo>
                  <a:lnTo>
                    <a:pt x="1139" y="218"/>
                  </a:lnTo>
                  <a:lnTo>
                    <a:pt x="1143" y="228"/>
                  </a:lnTo>
                  <a:lnTo>
                    <a:pt x="1145" y="235"/>
                  </a:lnTo>
                  <a:lnTo>
                    <a:pt x="1138" y="244"/>
                  </a:lnTo>
                  <a:lnTo>
                    <a:pt x="1135" y="246"/>
                  </a:lnTo>
                  <a:lnTo>
                    <a:pt x="1131" y="251"/>
                  </a:lnTo>
                  <a:lnTo>
                    <a:pt x="1119" y="252"/>
                  </a:lnTo>
                  <a:lnTo>
                    <a:pt x="1117" y="247"/>
                  </a:lnTo>
                  <a:lnTo>
                    <a:pt x="1112" y="242"/>
                  </a:lnTo>
                  <a:lnTo>
                    <a:pt x="1108" y="244"/>
                  </a:lnTo>
                  <a:lnTo>
                    <a:pt x="1112" y="248"/>
                  </a:lnTo>
                  <a:lnTo>
                    <a:pt x="1110" y="250"/>
                  </a:lnTo>
                  <a:lnTo>
                    <a:pt x="1108" y="246"/>
                  </a:lnTo>
                  <a:lnTo>
                    <a:pt x="1104" y="246"/>
                  </a:lnTo>
                  <a:lnTo>
                    <a:pt x="1106" y="253"/>
                  </a:lnTo>
                  <a:lnTo>
                    <a:pt x="1112" y="254"/>
                  </a:lnTo>
                  <a:lnTo>
                    <a:pt x="1115" y="256"/>
                  </a:lnTo>
                  <a:lnTo>
                    <a:pt x="1120" y="261"/>
                  </a:lnTo>
                  <a:lnTo>
                    <a:pt x="1122" y="257"/>
                  </a:lnTo>
                  <a:lnTo>
                    <a:pt x="1125" y="258"/>
                  </a:lnTo>
                  <a:lnTo>
                    <a:pt x="1124" y="263"/>
                  </a:lnTo>
                  <a:lnTo>
                    <a:pt x="1128" y="266"/>
                  </a:lnTo>
                  <a:lnTo>
                    <a:pt x="1128" y="279"/>
                  </a:lnTo>
                  <a:lnTo>
                    <a:pt x="1131" y="282"/>
                  </a:lnTo>
                  <a:lnTo>
                    <a:pt x="1132" y="291"/>
                  </a:lnTo>
                  <a:lnTo>
                    <a:pt x="1135" y="294"/>
                  </a:lnTo>
                  <a:lnTo>
                    <a:pt x="1132" y="301"/>
                  </a:lnTo>
                  <a:lnTo>
                    <a:pt x="1132" y="305"/>
                  </a:lnTo>
                  <a:lnTo>
                    <a:pt x="1123" y="303"/>
                  </a:lnTo>
                  <a:lnTo>
                    <a:pt x="1118" y="300"/>
                  </a:lnTo>
                  <a:lnTo>
                    <a:pt x="1107" y="302"/>
                  </a:lnTo>
                  <a:lnTo>
                    <a:pt x="1104" y="308"/>
                  </a:lnTo>
                  <a:lnTo>
                    <a:pt x="1092" y="311"/>
                  </a:lnTo>
                  <a:lnTo>
                    <a:pt x="1085" y="318"/>
                  </a:lnTo>
                  <a:lnTo>
                    <a:pt x="1080" y="319"/>
                  </a:lnTo>
                  <a:lnTo>
                    <a:pt x="1079" y="320"/>
                  </a:lnTo>
                  <a:lnTo>
                    <a:pt x="1075" y="326"/>
                  </a:lnTo>
                  <a:lnTo>
                    <a:pt x="1070" y="328"/>
                  </a:lnTo>
                  <a:lnTo>
                    <a:pt x="1068" y="333"/>
                  </a:lnTo>
                  <a:lnTo>
                    <a:pt x="1058" y="339"/>
                  </a:lnTo>
                  <a:lnTo>
                    <a:pt x="1052" y="346"/>
                  </a:lnTo>
                  <a:lnTo>
                    <a:pt x="1051" y="351"/>
                  </a:lnTo>
                  <a:lnTo>
                    <a:pt x="1047" y="354"/>
                  </a:lnTo>
                  <a:lnTo>
                    <a:pt x="1046" y="348"/>
                  </a:lnTo>
                  <a:lnTo>
                    <a:pt x="1044" y="343"/>
                  </a:lnTo>
                  <a:lnTo>
                    <a:pt x="1035" y="339"/>
                  </a:lnTo>
                  <a:lnTo>
                    <a:pt x="1019" y="347"/>
                  </a:lnTo>
                  <a:lnTo>
                    <a:pt x="1015" y="355"/>
                  </a:lnTo>
                  <a:lnTo>
                    <a:pt x="1010" y="359"/>
                  </a:lnTo>
                  <a:lnTo>
                    <a:pt x="1010" y="352"/>
                  </a:lnTo>
                  <a:lnTo>
                    <a:pt x="1013" y="345"/>
                  </a:lnTo>
                  <a:lnTo>
                    <a:pt x="1012" y="343"/>
                  </a:lnTo>
                  <a:lnTo>
                    <a:pt x="1008" y="348"/>
                  </a:lnTo>
                  <a:lnTo>
                    <a:pt x="1004" y="351"/>
                  </a:lnTo>
                  <a:lnTo>
                    <a:pt x="1000" y="356"/>
                  </a:lnTo>
                  <a:lnTo>
                    <a:pt x="997" y="354"/>
                  </a:lnTo>
                  <a:lnTo>
                    <a:pt x="991" y="353"/>
                  </a:lnTo>
                  <a:lnTo>
                    <a:pt x="985" y="361"/>
                  </a:lnTo>
                  <a:lnTo>
                    <a:pt x="983" y="370"/>
                  </a:lnTo>
                  <a:lnTo>
                    <a:pt x="978" y="378"/>
                  </a:lnTo>
                  <a:lnTo>
                    <a:pt x="975" y="380"/>
                  </a:lnTo>
                  <a:lnTo>
                    <a:pt x="972" y="391"/>
                  </a:lnTo>
                  <a:lnTo>
                    <a:pt x="977" y="396"/>
                  </a:lnTo>
                  <a:lnTo>
                    <a:pt x="978" y="393"/>
                  </a:lnTo>
                  <a:lnTo>
                    <a:pt x="984" y="396"/>
                  </a:lnTo>
                  <a:lnTo>
                    <a:pt x="985" y="399"/>
                  </a:lnTo>
                  <a:lnTo>
                    <a:pt x="979" y="405"/>
                  </a:lnTo>
                  <a:lnTo>
                    <a:pt x="980" y="414"/>
                  </a:lnTo>
                  <a:lnTo>
                    <a:pt x="984" y="416"/>
                  </a:lnTo>
                  <a:lnTo>
                    <a:pt x="987" y="426"/>
                  </a:lnTo>
                  <a:lnTo>
                    <a:pt x="984" y="429"/>
                  </a:lnTo>
                  <a:lnTo>
                    <a:pt x="980" y="429"/>
                  </a:lnTo>
                  <a:lnTo>
                    <a:pt x="980" y="422"/>
                  </a:lnTo>
                  <a:lnTo>
                    <a:pt x="973" y="429"/>
                  </a:lnTo>
                  <a:lnTo>
                    <a:pt x="969" y="440"/>
                  </a:lnTo>
                  <a:lnTo>
                    <a:pt x="971" y="443"/>
                  </a:lnTo>
                  <a:lnTo>
                    <a:pt x="974" y="448"/>
                  </a:lnTo>
                  <a:lnTo>
                    <a:pt x="971" y="455"/>
                  </a:lnTo>
                  <a:lnTo>
                    <a:pt x="967" y="456"/>
                  </a:lnTo>
                  <a:lnTo>
                    <a:pt x="966" y="454"/>
                  </a:lnTo>
                  <a:lnTo>
                    <a:pt x="954" y="464"/>
                  </a:lnTo>
                  <a:lnTo>
                    <a:pt x="956" y="476"/>
                  </a:lnTo>
                  <a:lnTo>
                    <a:pt x="954" y="480"/>
                  </a:lnTo>
                  <a:lnTo>
                    <a:pt x="949" y="478"/>
                  </a:lnTo>
                  <a:lnTo>
                    <a:pt x="943" y="480"/>
                  </a:lnTo>
                  <a:lnTo>
                    <a:pt x="941" y="489"/>
                  </a:lnTo>
                  <a:lnTo>
                    <a:pt x="941" y="495"/>
                  </a:lnTo>
                  <a:lnTo>
                    <a:pt x="926" y="516"/>
                  </a:lnTo>
                  <a:lnTo>
                    <a:pt x="922" y="517"/>
                  </a:lnTo>
                  <a:lnTo>
                    <a:pt x="924" y="514"/>
                  </a:lnTo>
                  <a:lnTo>
                    <a:pt x="921" y="507"/>
                  </a:lnTo>
                  <a:lnTo>
                    <a:pt x="922" y="498"/>
                  </a:lnTo>
                  <a:lnTo>
                    <a:pt x="921" y="489"/>
                  </a:lnTo>
                  <a:lnTo>
                    <a:pt x="917" y="473"/>
                  </a:lnTo>
                  <a:lnTo>
                    <a:pt x="915" y="467"/>
                  </a:lnTo>
                  <a:lnTo>
                    <a:pt x="915" y="458"/>
                  </a:lnTo>
                  <a:lnTo>
                    <a:pt x="913" y="441"/>
                  </a:lnTo>
                  <a:lnTo>
                    <a:pt x="915" y="423"/>
                  </a:lnTo>
                  <a:lnTo>
                    <a:pt x="921" y="414"/>
                  </a:lnTo>
                  <a:lnTo>
                    <a:pt x="923" y="412"/>
                  </a:lnTo>
                  <a:lnTo>
                    <a:pt x="924" y="394"/>
                  </a:lnTo>
                  <a:lnTo>
                    <a:pt x="932" y="394"/>
                  </a:lnTo>
                  <a:lnTo>
                    <a:pt x="935" y="390"/>
                  </a:lnTo>
                  <a:lnTo>
                    <a:pt x="939" y="388"/>
                  </a:lnTo>
                  <a:lnTo>
                    <a:pt x="945" y="383"/>
                  </a:lnTo>
                  <a:lnTo>
                    <a:pt x="945" y="380"/>
                  </a:lnTo>
                  <a:lnTo>
                    <a:pt x="955" y="370"/>
                  </a:lnTo>
                  <a:lnTo>
                    <a:pt x="956" y="362"/>
                  </a:lnTo>
                  <a:lnTo>
                    <a:pt x="961" y="361"/>
                  </a:lnTo>
                  <a:lnTo>
                    <a:pt x="969" y="349"/>
                  </a:lnTo>
                  <a:lnTo>
                    <a:pt x="972" y="343"/>
                  </a:lnTo>
                  <a:lnTo>
                    <a:pt x="987" y="336"/>
                  </a:lnTo>
                  <a:lnTo>
                    <a:pt x="987" y="331"/>
                  </a:lnTo>
                  <a:lnTo>
                    <a:pt x="988" y="329"/>
                  </a:lnTo>
                  <a:lnTo>
                    <a:pt x="989" y="320"/>
                  </a:lnTo>
                  <a:lnTo>
                    <a:pt x="990" y="317"/>
                  </a:lnTo>
                  <a:lnTo>
                    <a:pt x="991" y="312"/>
                  </a:lnTo>
                  <a:lnTo>
                    <a:pt x="994" y="303"/>
                  </a:lnTo>
                  <a:lnTo>
                    <a:pt x="1001" y="301"/>
                  </a:lnTo>
                  <a:lnTo>
                    <a:pt x="994" y="295"/>
                  </a:lnTo>
                  <a:lnTo>
                    <a:pt x="985" y="299"/>
                  </a:lnTo>
                  <a:lnTo>
                    <a:pt x="980" y="312"/>
                  </a:lnTo>
                  <a:lnTo>
                    <a:pt x="983" y="316"/>
                  </a:lnTo>
                  <a:lnTo>
                    <a:pt x="981" y="320"/>
                  </a:lnTo>
                  <a:lnTo>
                    <a:pt x="973" y="320"/>
                  </a:lnTo>
                  <a:lnTo>
                    <a:pt x="956" y="320"/>
                  </a:lnTo>
                  <a:lnTo>
                    <a:pt x="957" y="316"/>
                  </a:lnTo>
                  <a:lnTo>
                    <a:pt x="953" y="312"/>
                  </a:lnTo>
                  <a:lnTo>
                    <a:pt x="951" y="315"/>
                  </a:lnTo>
                  <a:lnTo>
                    <a:pt x="949" y="317"/>
                  </a:lnTo>
                  <a:lnTo>
                    <a:pt x="944" y="312"/>
                  </a:lnTo>
                  <a:lnTo>
                    <a:pt x="940" y="316"/>
                  </a:lnTo>
                  <a:lnTo>
                    <a:pt x="929" y="317"/>
                  </a:lnTo>
                  <a:lnTo>
                    <a:pt x="924" y="32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70" name="Freeform 579"/>
            <p:cNvSpPr>
              <a:spLocks/>
            </p:cNvSpPr>
            <p:nvPr/>
          </p:nvSpPr>
          <p:spPr bwMode="gray">
            <a:xfrm>
              <a:off x="7296860" y="3368675"/>
              <a:ext cx="7433" cy="3892"/>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0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2"/>
                  </a:moveTo>
                  <a:lnTo>
                    <a:pt x="2" y="2"/>
                  </a:lnTo>
                  <a:lnTo>
                    <a:pt x="3" y="1"/>
                  </a:lnTo>
                  <a:lnTo>
                    <a:pt x="1" y="0"/>
                  </a:lnTo>
                  <a:lnTo>
                    <a:pt x="0" y="1"/>
                  </a:lnTo>
                  <a:lnTo>
                    <a:pt x="1"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71" name="Freeform 580"/>
            <p:cNvSpPr>
              <a:spLocks/>
            </p:cNvSpPr>
            <p:nvPr/>
          </p:nvSpPr>
          <p:spPr bwMode="gray">
            <a:xfrm>
              <a:off x="7311737" y="3345327"/>
              <a:ext cx="3717" cy="5839"/>
            </a:xfrm>
            <a:custGeom>
              <a:avLst/>
              <a:gdLst>
                <a:gd name="T0" fmla="*/ 2147483647 w 2"/>
                <a:gd name="T1" fmla="*/ 0 h 2"/>
                <a:gd name="T2" fmla="*/ 0 w 2"/>
                <a:gd name="T3" fmla="*/ 2147483647 h 2"/>
                <a:gd name="T4" fmla="*/ 2147483647 w 2"/>
                <a:gd name="T5" fmla="*/ 2147483647 h 2"/>
                <a:gd name="T6" fmla="*/ 2147483647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lnTo>
                    <a:pt x="0" y="2"/>
                  </a:lnTo>
                  <a:lnTo>
                    <a:pt x="2" y="2"/>
                  </a:lnTo>
                  <a:lnTo>
                    <a:pt x="2" y="0"/>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73" name="Freeform 583"/>
            <p:cNvSpPr>
              <a:spLocks noEditPoints="1"/>
            </p:cNvSpPr>
            <p:nvPr/>
          </p:nvSpPr>
          <p:spPr bwMode="gray">
            <a:xfrm>
              <a:off x="6841566" y="3598320"/>
              <a:ext cx="293614" cy="192669"/>
            </a:xfrm>
            <a:custGeom>
              <a:avLst/>
              <a:gdLst>
                <a:gd name="T0" fmla="*/ 2147483647 w 121"/>
                <a:gd name="T1" fmla="*/ 2147483647 h 76"/>
                <a:gd name="T2" fmla="*/ 2147483647 w 121"/>
                <a:gd name="T3" fmla="*/ 2147483647 h 76"/>
                <a:gd name="T4" fmla="*/ 2147483647 w 121"/>
                <a:gd name="T5" fmla="*/ 2147483647 h 76"/>
                <a:gd name="T6" fmla="*/ 2147483647 w 121"/>
                <a:gd name="T7" fmla="*/ 2147483647 h 76"/>
                <a:gd name="T8" fmla="*/ 2147483647 w 121"/>
                <a:gd name="T9" fmla="*/ 0 h 76"/>
                <a:gd name="T10" fmla="*/ 2147483647 w 121"/>
                <a:gd name="T11" fmla="*/ 2147483647 h 76"/>
                <a:gd name="T12" fmla="*/ 2147483647 w 121"/>
                <a:gd name="T13" fmla="*/ 2147483647 h 76"/>
                <a:gd name="T14" fmla="*/ 2147483647 w 121"/>
                <a:gd name="T15" fmla="*/ 2147483647 h 76"/>
                <a:gd name="T16" fmla="*/ 2147483647 w 121"/>
                <a:gd name="T17" fmla="*/ 2147483647 h 76"/>
                <a:gd name="T18" fmla="*/ 2147483647 w 121"/>
                <a:gd name="T19" fmla="*/ 2147483647 h 76"/>
                <a:gd name="T20" fmla="*/ 2147483647 w 121"/>
                <a:gd name="T21" fmla="*/ 2147483647 h 76"/>
                <a:gd name="T22" fmla="*/ 2147483647 w 121"/>
                <a:gd name="T23" fmla="*/ 2147483647 h 76"/>
                <a:gd name="T24" fmla="*/ 2147483647 w 121"/>
                <a:gd name="T25" fmla="*/ 2147483647 h 76"/>
                <a:gd name="T26" fmla="*/ 2147483647 w 121"/>
                <a:gd name="T27" fmla="*/ 2147483647 h 76"/>
                <a:gd name="T28" fmla="*/ 2147483647 w 121"/>
                <a:gd name="T29" fmla="*/ 2147483647 h 76"/>
                <a:gd name="T30" fmla="*/ 2147483647 w 121"/>
                <a:gd name="T31" fmla="*/ 2147483647 h 76"/>
                <a:gd name="T32" fmla="*/ 2147483647 w 121"/>
                <a:gd name="T33" fmla="*/ 2147483647 h 76"/>
                <a:gd name="T34" fmla="*/ 2147483647 w 121"/>
                <a:gd name="T35" fmla="*/ 2147483647 h 76"/>
                <a:gd name="T36" fmla="*/ 0 w 121"/>
                <a:gd name="T37" fmla="*/ 2147483647 h 76"/>
                <a:gd name="T38" fmla="*/ 0 w 121"/>
                <a:gd name="T39" fmla="*/ 2147483647 h 76"/>
                <a:gd name="T40" fmla="*/ 2147483647 w 121"/>
                <a:gd name="T41" fmla="*/ 2147483647 h 76"/>
                <a:gd name="T42" fmla="*/ 2147483647 w 121"/>
                <a:gd name="T43" fmla="*/ 2147483647 h 76"/>
                <a:gd name="T44" fmla="*/ 2147483647 w 121"/>
                <a:gd name="T45" fmla="*/ 2147483647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1"/>
                <a:gd name="T70" fmla="*/ 0 h 76"/>
                <a:gd name="T71" fmla="*/ 121 w 121"/>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1" h="76">
                  <a:moveTo>
                    <a:pt x="114" y="32"/>
                  </a:moveTo>
                  <a:lnTo>
                    <a:pt x="117" y="21"/>
                  </a:lnTo>
                  <a:lnTo>
                    <a:pt x="121" y="15"/>
                  </a:lnTo>
                  <a:lnTo>
                    <a:pt x="121" y="2"/>
                  </a:lnTo>
                  <a:lnTo>
                    <a:pt x="116" y="0"/>
                  </a:lnTo>
                  <a:lnTo>
                    <a:pt x="114" y="2"/>
                  </a:lnTo>
                  <a:lnTo>
                    <a:pt x="114" y="7"/>
                  </a:lnTo>
                  <a:lnTo>
                    <a:pt x="107" y="17"/>
                  </a:lnTo>
                  <a:lnTo>
                    <a:pt x="108" y="28"/>
                  </a:lnTo>
                  <a:lnTo>
                    <a:pt x="110" y="33"/>
                  </a:lnTo>
                  <a:lnTo>
                    <a:pt x="114" y="32"/>
                  </a:lnTo>
                  <a:close/>
                  <a:moveTo>
                    <a:pt x="17" y="70"/>
                  </a:moveTo>
                  <a:lnTo>
                    <a:pt x="19" y="62"/>
                  </a:lnTo>
                  <a:lnTo>
                    <a:pt x="22" y="58"/>
                  </a:lnTo>
                  <a:lnTo>
                    <a:pt x="17" y="56"/>
                  </a:lnTo>
                  <a:lnTo>
                    <a:pt x="14" y="56"/>
                  </a:lnTo>
                  <a:lnTo>
                    <a:pt x="8" y="59"/>
                  </a:lnTo>
                  <a:lnTo>
                    <a:pt x="6" y="58"/>
                  </a:lnTo>
                  <a:lnTo>
                    <a:pt x="0" y="64"/>
                  </a:lnTo>
                  <a:lnTo>
                    <a:pt x="0" y="72"/>
                  </a:lnTo>
                  <a:lnTo>
                    <a:pt x="6" y="76"/>
                  </a:lnTo>
                  <a:lnTo>
                    <a:pt x="12" y="75"/>
                  </a:lnTo>
                  <a:lnTo>
                    <a:pt x="17" y="7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80" name="Freeform 590"/>
            <p:cNvSpPr>
              <a:spLocks/>
            </p:cNvSpPr>
            <p:nvPr/>
          </p:nvSpPr>
          <p:spPr bwMode="gray">
            <a:xfrm>
              <a:off x="6932640" y="4441017"/>
              <a:ext cx="35307" cy="7785"/>
            </a:xfrm>
            <a:custGeom>
              <a:avLst/>
              <a:gdLst>
                <a:gd name="T0" fmla="*/ 0 w 14"/>
                <a:gd name="T1" fmla="*/ 2147483647 h 3"/>
                <a:gd name="T2" fmla="*/ 2147483647 w 14"/>
                <a:gd name="T3" fmla="*/ 2147483647 h 3"/>
                <a:gd name="T4" fmla="*/ 2147483647 w 14"/>
                <a:gd name="T5" fmla="*/ 0 h 3"/>
                <a:gd name="T6" fmla="*/ 0 w 14"/>
                <a:gd name="T7" fmla="*/ 2147483647 h 3"/>
                <a:gd name="T8" fmla="*/ 0 w 14"/>
                <a:gd name="T9" fmla="*/ 2147483647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0" y="3"/>
                  </a:moveTo>
                  <a:lnTo>
                    <a:pt x="13" y="2"/>
                  </a:lnTo>
                  <a:lnTo>
                    <a:pt x="14" y="0"/>
                  </a:lnTo>
                  <a:lnTo>
                    <a:pt x="0" y="1"/>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81" name="Freeform 591"/>
            <p:cNvSpPr>
              <a:spLocks/>
            </p:cNvSpPr>
            <p:nvPr/>
          </p:nvSpPr>
          <p:spPr bwMode="gray">
            <a:xfrm>
              <a:off x="6971648" y="4468262"/>
              <a:ext cx="22300" cy="19463"/>
            </a:xfrm>
            <a:custGeom>
              <a:avLst/>
              <a:gdLst>
                <a:gd name="T0" fmla="*/ 2147483647 w 9"/>
                <a:gd name="T1" fmla="*/ 2147483647 h 7"/>
                <a:gd name="T2" fmla="*/ 2147483647 w 9"/>
                <a:gd name="T3" fmla="*/ 2147483647 h 7"/>
                <a:gd name="T4" fmla="*/ 0 w 9"/>
                <a:gd name="T5" fmla="*/ 0 h 7"/>
                <a:gd name="T6" fmla="*/ 2147483647 w 9"/>
                <a:gd name="T7" fmla="*/ 2147483647 h 7"/>
                <a:gd name="T8" fmla="*/ 2147483647 w 9"/>
                <a:gd name="T9" fmla="*/ 2147483647 h 7"/>
                <a:gd name="T10" fmla="*/ 2147483647 w 9"/>
                <a:gd name="T11" fmla="*/ 2147483647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6"/>
                  </a:moveTo>
                  <a:lnTo>
                    <a:pt x="8" y="1"/>
                  </a:lnTo>
                  <a:lnTo>
                    <a:pt x="0" y="0"/>
                  </a:lnTo>
                  <a:lnTo>
                    <a:pt x="1" y="5"/>
                  </a:lnTo>
                  <a:lnTo>
                    <a:pt x="5" y="7"/>
                  </a:lnTo>
                  <a:lnTo>
                    <a:pt x="9"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82" name="Freeform 592"/>
            <p:cNvSpPr>
              <a:spLocks/>
            </p:cNvSpPr>
            <p:nvPr/>
          </p:nvSpPr>
          <p:spPr bwMode="gray">
            <a:xfrm>
              <a:off x="7006973" y="4339805"/>
              <a:ext cx="3717" cy="21408"/>
            </a:xfrm>
            <a:custGeom>
              <a:avLst/>
              <a:gdLst>
                <a:gd name="T0" fmla="*/ 2147483647 w 2"/>
                <a:gd name="T1" fmla="*/ 0 h 8"/>
                <a:gd name="T2" fmla="*/ 0 w 2"/>
                <a:gd name="T3" fmla="*/ 2147483647 h 8"/>
                <a:gd name="T4" fmla="*/ 0 w 2"/>
                <a:gd name="T5" fmla="*/ 2147483647 h 8"/>
                <a:gd name="T6" fmla="*/ 2147483647 w 2"/>
                <a:gd name="T7" fmla="*/ 2147483647 h 8"/>
                <a:gd name="T8" fmla="*/ 2147483647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0"/>
                  </a:moveTo>
                  <a:lnTo>
                    <a:pt x="0" y="4"/>
                  </a:lnTo>
                  <a:lnTo>
                    <a:pt x="0" y="8"/>
                  </a:lnTo>
                  <a:lnTo>
                    <a:pt x="2" y="8"/>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83" name="Freeform 593"/>
            <p:cNvSpPr>
              <a:spLocks/>
            </p:cNvSpPr>
            <p:nvPr/>
          </p:nvSpPr>
          <p:spPr bwMode="gray">
            <a:xfrm>
              <a:off x="7185355" y="4472144"/>
              <a:ext cx="24158" cy="13624"/>
            </a:xfrm>
            <a:custGeom>
              <a:avLst/>
              <a:gdLst>
                <a:gd name="T0" fmla="*/ 0 w 10"/>
                <a:gd name="T1" fmla="*/ 2147483647 h 5"/>
                <a:gd name="T2" fmla="*/ 2147483647 w 10"/>
                <a:gd name="T3" fmla="*/ 2147483647 h 5"/>
                <a:gd name="T4" fmla="*/ 2147483647 w 10"/>
                <a:gd name="T5" fmla="*/ 2147483647 h 5"/>
                <a:gd name="T6" fmla="*/ 2147483647 w 10"/>
                <a:gd name="T7" fmla="*/ 0 h 5"/>
                <a:gd name="T8" fmla="*/ 2147483647 w 10"/>
                <a:gd name="T9" fmla="*/ 2147483647 h 5"/>
                <a:gd name="T10" fmla="*/ 2147483647 w 10"/>
                <a:gd name="T11" fmla="*/ 2147483647 h 5"/>
                <a:gd name="T12" fmla="*/ 0 w 10"/>
                <a:gd name="T13" fmla="*/ 2147483647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5"/>
                  </a:moveTo>
                  <a:lnTo>
                    <a:pt x="5" y="4"/>
                  </a:lnTo>
                  <a:lnTo>
                    <a:pt x="10" y="2"/>
                  </a:lnTo>
                  <a:lnTo>
                    <a:pt x="10" y="0"/>
                  </a:lnTo>
                  <a:lnTo>
                    <a:pt x="5" y="1"/>
                  </a:lnTo>
                  <a:lnTo>
                    <a:pt x="1" y="2"/>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84" name="Freeform 594"/>
            <p:cNvSpPr>
              <a:spLocks/>
            </p:cNvSpPr>
            <p:nvPr/>
          </p:nvSpPr>
          <p:spPr bwMode="gray">
            <a:xfrm>
              <a:off x="7164918" y="4472144"/>
              <a:ext cx="16725" cy="13624"/>
            </a:xfrm>
            <a:custGeom>
              <a:avLst/>
              <a:gdLst>
                <a:gd name="T0" fmla="*/ 0 w 6"/>
                <a:gd name="T1" fmla="*/ 2147483647 h 5"/>
                <a:gd name="T2" fmla="*/ 2147483647 w 6"/>
                <a:gd name="T3" fmla="*/ 2147483647 h 5"/>
                <a:gd name="T4" fmla="*/ 2147483647 w 6"/>
                <a:gd name="T5" fmla="*/ 2147483647 h 5"/>
                <a:gd name="T6" fmla="*/ 2147483647 w 6"/>
                <a:gd name="T7" fmla="*/ 0 h 5"/>
                <a:gd name="T8" fmla="*/ 2147483647 w 6"/>
                <a:gd name="T9" fmla="*/ 2147483647 h 5"/>
                <a:gd name="T10" fmla="*/ 0 w 6"/>
                <a:gd name="T11" fmla="*/ 2147483647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3"/>
                  </a:moveTo>
                  <a:lnTo>
                    <a:pt x="1" y="5"/>
                  </a:lnTo>
                  <a:lnTo>
                    <a:pt x="6" y="1"/>
                  </a:lnTo>
                  <a:lnTo>
                    <a:pt x="6" y="0"/>
                  </a:lnTo>
                  <a:lnTo>
                    <a:pt x="2" y="1"/>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85" name="Freeform 595"/>
            <p:cNvSpPr>
              <a:spLocks/>
            </p:cNvSpPr>
            <p:nvPr/>
          </p:nvSpPr>
          <p:spPr bwMode="gray">
            <a:xfrm>
              <a:off x="7148189" y="4468255"/>
              <a:ext cx="16724" cy="17516"/>
            </a:xfrm>
            <a:custGeom>
              <a:avLst/>
              <a:gdLst>
                <a:gd name="T0" fmla="*/ 0 w 7"/>
                <a:gd name="T1" fmla="*/ 2147483647 h 6"/>
                <a:gd name="T2" fmla="*/ 2147483647 w 7"/>
                <a:gd name="T3" fmla="*/ 2147483647 h 6"/>
                <a:gd name="T4" fmla="*/ 2147483647 w 7"/>
                <a:gd name="T5" fmla="*/ 2147483647 h 6"/>
                <a:gd name="T6" fmla="*/ 2147483647 w 7"/>
                <a:gd name="T7" fmla="*/ 0 h 6"/>
                <a:gd name="T8" fmla="*/ 0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5"/>
                  </a:moveTo>
                  <a:lnTo>
                    <a:pt x="2" y="6"/>
                  </a:lnTo>
                  <a:lnTo>
                    <a:pt x="7" y="2"/>
                  </a:lnTo>
                  <a:lnTo>
                    <a:pt x="4" y="0"/>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86" name="Freeform 596"/>
            <p:cNvSpPr>
              <a:spLocks/>
            </p:cNvSpPr>
            <p:nvPr/>
          </p:nvSpPr>
          <p:spPr bwMode="gray">
            <a:xfrm>
              <a:off x="7226253" y="4454639"/>
              <a:ext cx="18583" cy="13623"/>
            </a:xfrm>
            <a:custGeom>
              <a:avLst/>
              <a:gdLst>
                <a:gd name="T0" fmla="*/ 2147483647 w 8"/>
                <a:gd name="T1" fmla="*/ 2147483647 h 6"/>
                <a:gd name="T2" fmla="*/ 2147483647 w 8"/>
                <a:gd name="T3" fmla="*/ 2147483647 h 6"/>
                <a:gd name="T4" fmla="*/ 2147483647 w 8"/>
                <a:gd name="T5" fmla="*/ 2147483647 h 6"/>
                <a:gd name="T6" fmla="*/ 2147483647 w 8"/>
                <a:gd name="T7" fmla="*/ 0 h 6"/>
                <a:gd name="T8" fmla="*/ 0 w 8"/>
                <a:gd name="T9" fmla="*/ 2147483647 h 6"/>
                <a:gd name="T10" fmla="*/ 2147483647 w 8"/>
                <a:gd name="T11" fmla="*/ 2147483647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1" y="6"/>
                  </a:moveTo>
                  <a:lnTo>
                    <a:pt x="7" y="4"/>
                  </a:lnTo>
                  <a:lnTo>
                    <a:pt x="8" y="2"/>
                  </a:lnTo>
                  <a:lnTo>
                    <a:pt x="7" y="0"/>
                  </a:lnTo>
                  <a:lnTo>
                    <a:pt x="0" y="3"/>
                  </a:lnTo>
                  <a:lnTo>
                    <a:pt x="1"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87" name="Freeform 597"/>
            <p:cNvSpPr>
              <a:spLocks noEditPoints="1"/>
            </p:cNvSpPr>
            <p:nvPr/>
          </p:nvSpPr>
          <p:spPr bwMode="gray">
            <a:xfrm>
              <a:off x="7071997" y="3781260"/>
              <a:ext cx="146808" cy="626663"/>
            </a:xfrm>
            <a:custGeom>
              <a:avLst/>
              <a:gdLst>
                <a:gd name="T0" fmla="*/ 0 w 61"/>
                <a:gd name="T1" fmla="*/ 2147483647 h 247"/>
                <a:gd name="T2" fmla="*/ 2147483647 w 61"/>
                <a:gd name="T3" fmla="*/ 2147483647 h 247"/>
                <a:gd name="T4" fmla="*/ 2147483647 w 61"/>
                <a:gd name="T5" fmla="*/ 2147483647 h 247"/>
                <a:gd name="T6" fmla="*/ 2147483647 w 61"/>
                <a:gd name="T7" fmla="*/ 2147483647 h 247"/>
                <a:gd name="T8" fmla="*/ 2147483647 w 61"/>
                <a:gd name="T9" fmla="*/ 2147483647 h 247"/>
                <a:gd name="T10" fmla="*/ 2147483647 w 61"/>
                <a:gd name="T11" fmla="*/ 2147483647 h 247"/>
                <a:gd name="T12" fmla="*/ 2147483647 w 61"/>
                <a:gd name="T13" fmla="*/ 2147483647 h 247"/>
                <a:gd name="T14" fmla="*/ 2147483647 w 61"/>
                <a:gd name="T15" fmla="*/ 2147483647 h 247"/>
                <a:gd name="T16" fmla="*/ 2147483647 w 61"/>
                <a:gd name="T17" fmla="*/ 2147483647 h 247"/>
                <a:gd name="T18" fmla="*/ 2147483647 w 61"/>
                <a:gd name="T19" fmla="*/ 2147483647 h 247"/>
                <a:gd name="T20" fmla="*/ 2147483647 w 61"/>
                <a:gd name="T21" fmla="*/ 2147483647 h 247"/>
                <a:gd name="T22" fmla="*/ 2147483647 w 61"/>
                <a:gd name="T23" fmla="*/ 2147483647 h 247"/>
                <a:gd name="T24" fmla="*/ 2147483647 w 61"/>
                <a:gd name="T25" fmla="*/ 2147483647 h 247"/>
                <a:gd name="T26" fmla="*/ 2147483647 w 61"/>
                <a:gd name="T27" fmla="*/ 2147483647 h 247"/>
                <a:gd name="T28" fmla="*/ 2147483647 w 61"/>
                <a:gd name="T29" fmla="*/ 2147483647 h 247"/>
                <a:gd name="T30" fmla="*/ 2147483647 w 61"/>
                <a:gd name="T31" fmla="*/ 2147483647 h 247"/>
                <a:gd name="T32" fmla="*/ 2147483647 w 61"/>
                <a:gd name="T33" fmla="*/ 2147483647 h 247"/>
                <a:gd name="T34" fmla="*/ 2147483647 w 61"/>
                <a:gd name="T35" fmla="*/ 2147483647 h 247"/>
                <a:gd name="T36" fmla="*/ 2147483647 w 61"/>
                <a:gd name="T37" fmla="*/ 2147483647 h 247"/>
                <a:gd name="T38" fmla="*/ 2147483647 w 61"/>
                <a:gd name="T39" fmla="*/ 2147483647 h 247"/>
                <a:gd name="T40" fmla="*/ 2147483647 w 61"/>
                <a:gd name="T41" fmla="*/ 2147483647 h 247"/>
                <a:gd name="T42" fmla="*/ 2147483647 w 61"/>
                <a:gd name="T43" fmla="*/ 2147483647 h 247"/>
                <a:gd name="T44" fmla="*/ 2147483647 w 61"/>
                <a:gd name="T45" fmla="*/ 2147483647 h 247"/>
                <a:gd name="T46" fmla="*/ 2147483647 w 61"/>
                <a:gd name="T47" fmla="*/ 2147483647 h 247"/>
                <a:gd name="T48" fmla="*/ 2147483647 w 61"/>
                <a:gd name="T49" fmla="*/ 2147483647 h 247"/>
                <a:gd name="T50" fmla="*/ 2147483647 w 61"/>
                <a:gd name="T51" fmla="*/ 2147483647 h 247"/>
                <a:gd name="T52" fmla="*/ 2147483647 w 61"/>
                <a:gd name="T53" fmla="*/ 2147483647 h 247"/>
                <a:gd name="T54" fmla="*/ 2147483647 w 61"/>
                <a:gd name="T55" fmla="*/ 2147483647 h 247"/>
                <a:gd name="T56" fmla="*/ 2147483647 w 61"/>
                <a:gd name="T57" fmla="*/ 2147483647 h 247"/>
                <a:gd name="T58" fmla="*/ 2147483647 w 61"/>
                <a:gd name="T59" fmla="*/ 2147483647 h 247"/>
                <a:gd name="T60" fmla="*/ 2147483647 w 61"/>
                <a:gd name="T61" fmla="*/ 2147483647 h 247"/>
                <a:gd name="T62" fmla="*/ 2147483647 w 61"/>
                <a:gd name="T63" fmla="*/ 2147483647 h 247"/>
                <a:gd name="T64" fmla="*/ 2147483647 w 61"/>
                <a:gd name="T65" fmla="*/ 2147483647 h 247"/>
                <a:gd name="T66" fmla="*/ 2147483647 w 61"/>
                <a:gd name="T67" fmla="*/ 2147483647 h 247"/>
                <a:gd name="T68" fmla="*/ 2147483647 w 61"/>
                <a:gd name="T69" fmla="*/ 2147483647 h 247"/>
                <a:gd name="T70" fmla="*/ 2147483647 w 61"/>
                <a:gd name="T71" fmla="*/ 2147483647 h 247"/>
                <a:gd name="T72" fmla="*/ 2147483647 w 61"/>
                <a:gd name="T73" fmla="*/ 2147483647 h 247"/>
                <a:gd name="T74" fmla="*/ 2147483647 w 61"/>
                <a:gd name="T75" fmla="*/ 2147483647 h 247"/>
                <a:gd name="T76" fmla="*/ 2147483647 w 61"/>
                <a:gd name="T77" fmla="*/ 2147483647 h 247"/>
                <a:gd name="T78" fmla="*/ 2147483647 w 61"/>
                <a:gd name="T79" fmla="*/ 2147483647 h 247"/>
                <a:gd name="T80" fmla="*/ 2147483647 w 61"/>
                <a:gd name="T81" fmla="*/ 2147483647 h 247"/>
                <a:gd name="T82" fmla="*/ 2147483647 w 61"/>
                <a:gd name="T83" fmla="*/ 2147483647 h 247"/>
                <a:gd name="T84" fmla="*/ 2147483647 w 61"/>
                <a:gd name="T85" fmla="*/ 2147483647 h 247"/>
                <a:gd name="T86" fmla="*/ 2147483647 w 61"/>
                <a:gd name="T87" fmla="*/ 2147483647 h 247"/>
                <a:gd name="T88" fmla="*/ 2147483647 w 61"/>
                <a:gd name="T89" fmla="*/ 2147483647 h 247"/>
                <a:gd name="T90" fmla="*/ 2147483647 w 61"/>
                <a:gd name="T91" fmla="*/ 2147483647 h 247"/>
                <a:gd name="T92" fmla="*/ 2147483647 w 61"/>
                <a:gd name="T93" fmla="*/ 2147483647 h 247"/>
                <a:gd name="T94" fmla="*/ 2147483647 w 61"/>
                <a:gd name="T95" fmla="*/ 2147483647 h 247"/>
                <a:gd name="T96" fmla="*/ 2147483647 w 61"/>
                <a:gd name="T97" fmla="*/ 2147483647 h 247"/>
                <a:gd name="T98" fmla="*/ 2147483647 w 61"/>
                <a:gd name="T99" fmla="*/ 2147483647 h 247"/>
                <a:gd name="T100" fmla="*/ 2147483647 w 61"/>
                <a:gd name="T101" fmla="*/ 2147483647 h 247"/>
                <a:gd name="T102" fmla="*/ 2147483647 w 61"/>
                <a:gd name="T103" fmla="*/ 2147483647 h 247"/>
                <a:gd name="T104" fmla="*/ 2147483647 w 61"/>
                <a:gd name="T105" fmla="*/ 2147483647 h 247"/>
                <a:gd name="T106" fmla="*/ 2147483647 w 61"/>
                <a:gd name="T107" fmla="*/ 2147483647 h 247"/>
                <a:gd name="T108" fmla="*/ 2147483647 w 61"/>
                <a:gd name="T109" fmla="*/ 2147483647 h 2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247"/>
                <a:gd name="T167" fmla="*/ 61 w 61"/>
                <a:gd name="T168" fmla="*/ 247 h 2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247">
                  <a:moveTo>
                    <a:pt x="1" y="215"/>
                  </a:moveTo>
                  <a:lnTo>
                    <a:pt x="0" y="225"/>
                  </a:lnTo>
                  <a:lnTo>
                    <a:pt x="5" y="225"/>
                  </a:lnTo>
                  <a:lnTo>
                    <a:pt x="7" y="229"/>
                  </a:lnTo>
                  <a:lnTo>
                    <a:pt x="8" y="238"/>
                  </a:lnTo>
                  <a:lnTo>
                    <a:pt x="5" y="244"/>
                  </a:lnTo>
                  <a:lnTo>
                    <a:pt x="5" y="247"/>
                  </a:lnTo>
                  <a:lnTo>
                    <a:pt x="9" y="247"/>
                  </a:lnTo>
                  <a:lnTo>
                    <a:pt x="12" y="239"/>
                  </a:lnTo>
                  <a:lnTo>
                    <a:pt x="13" y="222"/>
                  </a:lnTo>
                  <a:lnTo>
                    <a:pt x="11" y="219"/>
                  </a:lnTo>
                  <a:lnTo>
                    <a:pt x="12" y="217"/>
                  </a:lnTo>
                  <a:lnTo>
                    <a:pt x="15" y="218"/>
                  </a:lnTo>
                  <a:lnTo>
                    <a:pt x="16" y="214"/>
                  </a:lnTo>
                  <a:lnTo>
                    <a:pt x="20" y="217"/>
                  </a:lnTo>
                  <a:lnTo>
                    <a:pt x="20" y="227"/>
                  </a:lnTo>
                  <a:lnTo>
                    <a:pt x="25" y="233"/>
                  </a:lnTo>
                  <a:lnTo>
                    <a:pt x="24" y="240"/>
                  </a:lnTo>
                  <a:lnTo>
                    <a:pt x="28" y="241"/>
                  </a:lnTo>
                  <a:lnTo>
                    <a:pt x="30" y="233"/>
                  </a:lnTo>
                  <a:lnTo>
                    <a:pt x="33" y="233"/>
                  </a:lnTo>
                  <a:lnTo>
                    <a:pt x="33" y="230"/>
                  </a:lnTo>
                  <a:lnTo>
                    <a:pt x="30" y="224"/>
                  </a:lnTo>
                  <a:lnTo>
                    <a:pt x="30" y="214"/>
                  </a:lnTo>
                  <a:lnTo>
                    <a:pt x="23" y="211"/>
                  </a:lnTo>
                  <a:lnTo>
                    <a:pt x="22" y="208"/>
                  </a:lnTo>
                  <a:lnTo>
                    <a:pt x="23" y="207"/>
                  </a:lnTo>
                  <a:lnTo>
                    <a:pt x="29" y="208"/>
                  </a:lnTo>
                  <a:lnTo>
                    <a:pt x="35" y="200"/>
                  </a:lnTo>
                  <a:lnTo>
                    <a:pt x="41" y="200"/>
                  </a:lnTo>
                  <a:lnTo>
                    <a:pt x="43" y="198"/>
                  </a:lnTo>
                  <a:lnTo>
                    <a:pt x="39" y="195"/>
                  </a:lnTo>
                  <a:lnTo>
                    <a:pt x="30" y="196"/>
                  </a:lnTo>
                  <a:lnTo>
                    <a:pt x="22" y="199"/>
                  </a:lnTo>
                  <a:lnTo>
                    <a:pt x="19" y="204"/>
                  </a:lnTo>
                  <a:lnTo>
                    <a:pt x="10" y="196"/>
                  </a:lnTo>
                  <a:lnTo>
                    <a:pt x="11" y="190"/>
                  </a:lnTo>
                  <a:lnTo>
                    <a:pt x="15" y="186"/>
                  </a:lnTo>
                  <a:lnTo>
                    <a:pt x="39" y="186"/>
                  </a:lnTo>
                  <a:lnTo>
                    <a:pt x="44" y="188"/>
                  </a:lnTo>
                  <a:lnTo>
                    <a:pt x="53" y="184"/>
                  </a:lnTo>
                  <a:lnTo>
                    <a:pt x="57" y="173"/>
                  </a:lnTo>
                  <a:lnTo>
                    <a:pt x="52" y="173"/>
                  </a:lnTo>
                  <a:lnTo>
                    <a:pt x="50" y="178"/>
                  </a:lnTo>
                  <a:lnTo>
                    <a:pt x="43" y="180"/>
                  </a:lnTo>
                  <a:lnTo>
                    <a:pt x="32" y="181"/>
                  </a:lnTo>
                  <a:lnTo>
                    <a:pt x="22" y="176"/>
                  </a:lnTo>
                  <a:lnTo>
                    <a:pt x="19" y="176"/>
                  </a:lnTo>
                  <a:lnTo>
                    <a:pt x="16" y="181"/>
                  </a:lnTo>
                  <a:lnTo>
                    <a:pt x="13" y="181"/>
                  </a:lnTo>
                  <a:lnTo>
                    <a:pt x="10" y="182"/>
                  </a:lnTo>
                  <a:lnTo>
                    <a:pt x="8" y="191"/>
                  </a:lnTo>
                  <a:lnTo>
                    <a:pt x="5" y="196"/>
                  </a:lnTo>
                  <a:lnTo>
                    <a:pt x="4" y="201"/>
                  </a:lnTo>
                  <a:lnTo>
                    <a:pt x="5" y="209"/>
                  </a:lnTo>
                  <a:lnTo>
                    <a:pt x="3" y="215"/>
                  </a:lnTo>
                  <a:lnTo>
                    <a:pt x="1" y="215"/>
                  </a:lnTo>
                  <a:close/>
                  <a:moveTo>
                    <a:pt x="9" y="23"/>
                  </a:moveTo>
                  <a:lnTo>
                    <a:pt x="8" y="27"/>
                  </a:lnTo>
                  <a:lnTo>
                    <a:pt x="12" y="37"/>
                  </a:lnTo>
                  <a:lnTo>
                    <a:pt x="18" y="40"/>
                  </a:lnTo>
                  <a:lnTo>
                    <a:pt x="18" y="48"/>
                  </a:lnTo>
                  <a:lnTo>
                    <a:pt x="24" y="52"/>
                  </a:lnTo>
                  <a:lnTo>
                    <a:pt x="26" y="50"/>
                  </a:lnTo>
                  <a:lnTo>
                    <a:pt x="27" y="45"/>
                  </a:lnTo>
                  <a:lnTo>
                    <a:pt x="26" y="42"/>
                  </a:lnTo>
                  <a:lnTo>
                    <a:pt x="23" y="33"/>
                  </a:lnTo>
                  <a:lnTo>
                    <a:pt x="25" y="29"/>
                  </a:lnTo>
                  <a:lnTo>
                    <a:pt x="33" y="21"/>
                  </a:lnTo>
                  <a:lnTo>
                    <a:pt x="34" y="15"/>
                  </a:lnTo>
                  <a:lnTo>
                    <a:pt x="31" y="11"/>
                  </a:lnTo>
                  <a:lnTo>
                    <a:pt x="32" y="1"/>
                  </a:lnTo>
                  <a:lnTo>
                    <a:pt x="29" y="0"/>
                  </a:lnTo>
                  <a:lnTo>
                    <a:pt x="24" y="3"/>
                  </a:lnTo>
                  <a:lnTo>
                    <a:pt x="20" y="1"/>
                  </a:lnTo>
                  <a:lnTo>
                    <a:pt x="17" y="1"/>
                  </a:lnTo>
                  <a:lnTo>
                    <a:pt x="17" y="5"/>
                  </a:lnTo>
                  <a:lnTo>
                    <a:pt x="15" y="8"/>
                  </a:lnTo>
                  <a:lnTo>
                    <a:pt x="12" y="23"/>
                  </a:lnTo>
                  <a:lnTo>
                    <a:pt x="9" y="23"/>
                  </a:lnTo>
                  <a:close/>
                  <a:moveTo>
                    <a:pt x="19" y="52"/>
                  </a:moveTo>
                  <a:lnTo>
                    <a:pt x="14" y="52"/>
                  </a:lnTo>
                  <a:lnTo>
                    <a:pt x="13" y="53"/>
                  </a:lnTo>
                  <a:lnTo>
                    <a:pt x="17" y="57"/>
                  </a:lnTo>
                  <a:lnTo>
                    <a:pt x="19" y="63"/>
                  </a:lnTo>
                  <a:lnTo>
                    <a:pt x="22" y="64"/>
                  </a:lnTo>
                  <a:lnTo>
                    <a:pt x="24" y="62"/>
                  </a:lnTo>
                  <a:lnTo>
                    <a:pt x="23" y="56"/>
                  </a:lnTo>
                  <a:lnTo>
                    <a:pt x="19" y="52"/>
                  </a:lnTo>
                  <a:close/>
                  <a:moveTo>
                    <a:pt x="38" y="49"/>
                  </a:moveTo>
                  <a:lnTo>
                    <a:pt x="35" y="45"/>
                  </a:lnTo>
                  <a:lnTo>
                    <a:pt x="32" y="45"/>
                  </a:lnTo>
                  <a:lnTo>
                    <a:pt x="28" y="48"/>
                  </a:lnTo>
                  <a:lnTo>
                    <a:pt x="33" y="54"/>
                  </a:lnTo>
                  <a:lnTo>
                    <a:pt x="35" y="52"/>
                  </a:lnTo>
                  <a:lnTo>
                    <a:pt x="40" y="56"/>
                  </a:lnTo>
                  <a:lnTo>
                    <a:pt x="48" y="61"/>
                  </a:lnTo>
                  <a:lnTo>
                    <a:pt x="49" y="58"/>
                  </a:lnTo>
                  <a:lnTo>
                    <a:pt x="46" y="57"/>
                  </a:lnTo>
                  <a:lnTo>
                    <a:pt x="45" y="51"/>
                  </a:lnTo>
                  <a:lnTo>
                    <a:pt x="42" y="46"/>
                  </a:lnTo>
                  <a:lnTo>
                    <a:pt x="38" y="49"/>
                  </a:lnTo>
                  <a:close/>
                  <a:moveTo>
                    <a:pt x="51" y="64"/>
                  </a:moveTo>
                  <a:lnTo>
                    <a:pt x="51" y="66"/>
                  </a:lnTo>
                  <a:lnTo>
                    <a:pt x="55" y="69"/>
                  </a:lnTo>
                  <a:lnTo>
                    <a:pt x="57" y="74"/>
                  </a:lnTo>
                  <a:lnTo>
                    <a:pt x="61" y="76"/>
                  </a:lnTo>
                  <a:lnTo>
                    <a:pt x="61" y="69"/>
                  </a:lnTo>
                  <a:lnTo>
                    <a:pt x="59" y="64"/>
                  </a:lnTo>
                  <a:lnTo>
                    <a:pt x="54" y="63"/>
                  </a:lnTo>
                  <a:lnTo>
                    <a:pt x="51" y="6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88" name="Freeform 598"/>
            <p:cNvSpPr>
              <a:spLocks/>
            </p:cNvSpPr>
            <p:nvPr/>
          </p:nvSpPr>
          <p:spPr bwMode="gray">
            <a:xfrm>
              <a:off x="7185371" y="3898039"/>
              <a:ext cx="9291" cy="13623"/>
            </a:xfrm>
            <a:custGeom>
              <a:avLst/>
              <a:gdLst>
                <a:gd name="T0" fmla="*/ 0 w 4"/>
                <a:gd name="T1" fmla="*/ 2147483647 h 5"/>
                <a:gd name="T2" fmla="*/ 2147483647 w 4"/>
                <a:gd name="T3" fmla="*/ 2147483647 h 5"/>
                <a:gd name="T4" fmla="*/ 2147483647 w 4"/>
                <a:gd name="T5" fmla="*/ 2147483647 h 5"/>
                <a:gd name="T6" fmla="*/ 2147483647 w 4"/>
                <a:gd name="T7" fmla="*/ 2147483647 h 5"/>
                <a:gd name="T8" fmla="*/ 2147483647 w 4"/>
                <a:gd name="T9" fmla="*/ 0 h 5"/>
                <a:gd name="T10" fmla="*/ 0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3"/>
                  </a:moveTo>
                  <a:lnTo>
                    <a:pt x="1" y="5"/>
                  </a:lnTo>
                  <a:lnTo>
                    <a:pt x="4" y="4"/>
                  </a:lnTo>
                  <a:lnTo>
                    <a:pt x="4" y="1"/>
                  </a:lnTo>
                  <a:lnTo>
                    <a:pt x="1" y="0"/>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89" name="Freeform 599"/>
            <p:cNvSpPr>
              <a:spLocks/>
            </p:cNvSpPr>
            <p:nvPr/>
          </p:nvSpPr>
          <p:spPr bwMode="gray">
            <a:xfrm>
              <a:off x="7168646" y="3944736"/>
              <a:ext cx="14867" cy="11677"/>
            </a:xfrm>
            <a:custGeom>
              <a:avLst/>
              <a:gdLst>
                <a:gd name="T0" fmla="*/ 0 w 6"/>
                <a:gd name="T1" fmla="*/ 0 h 5"/>
                <a:gd name="T2" fmla="*/ 0 w 6"/>
                <a:gd name="T3" fmla="*/ 2147483647 h 5"/>
                <a:gd name="T4" fmla="*/ 2147483647 w 6"/>
                <a:gd name="T5" fmla="*/ 2147483647 h 5"/>
                <a:gd name="T6" fmla="*/ 2147483647 w 6"/>
                <a:gd name="T7" fmla="*/ 2147483647 h 5"/>
                <a:gd name="T8" fmla="*/ 2147483647 w 6"/>
                <a:gd name="T9" fmla="*/ 2147483647 h 5"/>
                <a:gd name="T10" fmla="*/ 2147483647 w 6"/>
                <a:gd name="T11" fmla="*/ 0 h 5"/>
                <a:gd name="T12" fmla="*/ 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0"/>
                  </a:moveTo>
                  <a:lnTo>
                    <a:pt x="0" y="5"/>
                  </a:lnTo>
                  <a:lnTo>
                    <a:pt x="2" y="3"/>
                  </a:lnTo>
                  <a:lnTo>
                    <a:pt x="6" y="5"/>
                  </a:lnTo>
                  <a:lnTo>
                    <a:pt x="6" y="3"/>
                  </a:lnTo>
                  <a:lnTo>
                    <a:pt x="3" y="0"/>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90" name="Freeform 600"/>
            <p:cNvSpPr>
              <a:spLocks noEditPoints="1"/>
            </p:cNvSpPr>
            <p:nvPr/>
          </p:nvSpPr>
          <p:spPr bwMode="gray">
            <a:xfrm>
              <a:off x="7144475" y="3966143"/>
              <a:ext cx="29733" cy="60332"/>
            </a:xfrm>
            <a:custGeom>
              <a:avLst/>
              <a:gdLst>
                <a:gd name="T0" fmla="*/ 2147483647 w 13"/>
                <a:gd name="T1" fmla="*/ 0 h 23"/>
                <a:gd name="T2" fmla="*/ 0 w 13"/>
                <a:gd name="T3" fmla="*/ 2147483647 h 23"/>
                <a:gd name="T4" fmla="*/ 2147483647 w 13"/>
                <a:gd name="T5" fmla="*/ 2147483647 h 23"/>
                <a:gd name="T6" fmla="*/ 2147483647 w 13"/>
                <a:gd name="T7" fmla="*/ 2147483647 h 23"/>
                <a:gd name="T8" fmla="*/ 2147483647 w 13"/>
                <a:gd name="T9" fmla="*/ 0 h 23"/>
                <a:gd name="T10" fmla="*/ 2147483647 w 13"/>
                <a:gd name="T11" fmla="*/ 0 h 23"/>
                <a:gd name="T12" fmla="*/ 2147483647 w 13"/>
                <a:gd name="T13" fmla="*/ 2147483647 h 23"/>
                <a:gd name="T14" fmla="*/ 2147483647 w 13"/>
                <a:gd name="T15" fmla="*/ 2147483647 h 23"/>
                <a:gd name="T16" fmla="*/ 2147483647 w 13"/>
                <a:gd name="T17" fmla="*/ 2147483647 h 23"/>
                <a:gd name="T18" fmla="*/ 2147483647 w 13"/>
                <a:gd name="T19" fmla="*/ 2147483647 h 23"/>
                <a:gd name="T20" fmla="*/ 2147483647 w 13"/>
                <a:gd name="T21" fmla="*/ 2147483647 h 23"/>
                <a:gd name="T22" fmla="*/ 2147483647 w 13"/>
                <a:gd name="T23" fmla="*/ 2147483647 h 23"/>
                <a:gd name="T24" fmla="*/ 2147483647 w 13"/>
                <a:gd name="T25" fmla="*/ 2147483647 h 23"/>
                <a:gd name="T26" fmla="*/ 2147483647 w 13"/>
                <a:gd name="T27" fmla="*/ 2147483647 h 23"/>
                <a:gd name="T28" fmla="*/ 2147483647 w 13"/>
                <a:gd name="T29" fmla="*/ 2147483647 h 23"/>
                <a:gd name="T30" fmla="*/ 2147483647 w 13"/>
                <a:gd name="T31" fmla="*/ 2147483647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23"/>
                <a:gd name="T50" fmla="*/ 13 w 13"/>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23">
                  <a:moveTo>
                    <a:pt x="1" y="0"/>
                  </a:moveTo>
                  <a:lnTo>
                    <a:pt x="0" y="11"/>
                  </a:lnTo>
                  <a:lnTo>
                    <a:pt x="6" y="6"/>
                  </a:lnTo>
                  <a:lnTo>
                    <a:pt x="8" y="1"/>
                  </a:lnTo>
                  <a:lnTo>
                    <a:pt x="5" y="0"/>
                  </a:lnTo>
                  <a:lnTo>
                    <a:pt x="1" y="0"/>
                  </a:lnTo>
                  <a:close/>
                  <a:moveTo>
                    <a:pt x="7" y="11"/>
                  </a:moveTo>
                  <a:lnTo>
                    <a:pt x="10" y="14"/>
                  </a:lnTo>
                  <a:lnTo>
                    <a:pt x="3" y="16"/>
                  </a:lnTo>
                  <a:lnTo>
                    <a:pt x="2" y="20"/>
                  </a:lnTo>
                  <a:lnTo>
                    <a:pt x="7" y="23"/>
                  </a:lnTo>
                  <a:lnTo>
                    <a:pt x="10" y="21"/>
                  </a:lnTo>
                  <a:lnTo>
                    <a:pt x="13" y="16"/>
                  </a:lnTo>
                  <a:lnTo>
                    <a:pt x="13" y="8"/>
                  </a:lnTo>
                  <a:lnTo>
                    <a:pt x="9" y="7"/>
                  </a:lnTo>
                  <a:lnTo>
                    <a:pt x="7" y="1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91" name="Freeform 601"/>
            <p:cNvSpPr>
              <a:spLocks/>
            </p:cNvSpPr>
            <p:nvPr/>
          </p:nvSpPr>
          <p:spPr bwMode="gray">
            <a:xfrm>
              <a:off x="7177930" y="3979767"/>
              <a:ext cx="9291" cy="36976"/>
            </a:xfrm>
            <a:custGeom>
              <a:avLst/>
              <a:gdLst>
                <a:gd name="T0" fmla="*/ 0 w 4"/>
                <a:gd name="T1" fmla="*/ 2147483647 h 14"/>
                <a:gd name="T2" fmla="*/ 2147483647 w 4"/>
                <a:gd name="T3" fmla="*/ 2147483647 h 14"/>
                <a:gd name="T4" fmla="*/ 2147483647 w 4"/>
                <a:gd name="T5" fmla="*/ 2147483647 h 14"/>
                <a:gd name="T6" fmla="*/ 2147483647 w 4"/>
                <a:gd name="T7" fmla="*/ 0 h 14"/>
                <a:gd name="T8" fmla="*/ 0 w 4"/>
                <a:gd name="T9" fmla="*/ 2147483647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0" y="14"/>
                  </a:moveTo>
                  <a:lnTo>
                    <a:pt x="3" y="13"/>
                  </a:lnTo>
                  <a:lnTo>
                    <a:pt x="4" y="9"/>
                  </a:lnTo>
                  <a:lnTo>
                    <a:pt x="2" y="0"/>
                  </a:lnTo>
                  <a:lnTo>
                    <a:pt x="0" y="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92" name="Freeform 602"/>
            <p:cNvSpPr>
              <a:spLocks/>
            </p:cNvSpPr>
            <p:nvPr/>
          </p:nvSpPr>
          <p:spPr bwMode="gray">
            <a:xfrm>
              <a:off x="7190929" y="3975873"/>
              <a:ext cx="22300" cy="23355"/>
            </a:xfrm>
            <a:custGeom>
              <a:avLst/>
              <a:gdLst>
                <a:gd name="T0" fmla="*/ 2147483647 w 9"/>
                <a:gd name="T1" fmla="*/ 2147483647 h 10"/>
                <a:gd name="T2" fmla="*/ 2147483647 w 9"/>
                <a:gd name="T3" fmla="*/ 2147483647 h 10"/>
                <a:gd name="T4" fmla="*/ 2147483647 w 9"/>
                <a:gd name="T5" fmla="*/ 2147483647 h 10"/>
                <a:gd name="T6" fmla="*/ 2147483647 w 9"/>
                <a:gd name="T7" fmla="*/ 2147483647 h 10"/>
                <a:gd name="T8" fmla="*/ 2147483647 w 9"/>
                <a:gd name="T9" fmla="*/ 0 h 10"/>
                <a:gd name="T10" fmla="*/ 0 w 9"/>
                <a:gd name="T11" fmla="*/ 0 h 10"/>
                <a:gd name="T12" fmla="*/ 2147483647 w 9"/>
                <a:gd name="T13" fmla="*/ 2147483647 h 10"/>
                <a:gd name="T14" fmla="*/ 0 60000 65536"/>
                <a:gd name="T15" fmla="*/ 0 60000 65536"/>
                <a:gd name="T16" fmla="*/ 0 60000 65536"/>
                <a:gd name="T17" fmla="*/ 0 60000 65536"/>
                <a:gd name="T18" fmla="*/ 0 60000 65536"/>
                <a:gd name="T19" fmla="*/ 0 60000 65536"/>
                <a:gd name="T20" fmla="*/ 0 60000 65536"/>
                <a:gd name="T21" fmla="*/ 0 w 9"/>
                <a:gd name="T22" fmla="*/ 0 h 10"/>
                <a:gd name="T23" fmla="*/ 9 w 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0">
                  <a:moveTo>
                    <a:pt x="5" y="5"/>
                  </a:moveTo>
                  <a:lnTo>
                    <a:pt x="5" y="10"/>
                  </a:lnTo>
                  <a:lnTo>
                    <a:pt x="9" y="9"/>
                  </a:lnTo>
                  <a:lnTo>
                    <a:pt x="8" y="5"/>
                  </a:lnTo>
                  <a:lnTo>
                    <a:pt x="5" y="0"/>
                  </a:lnTo>
                  <a:lnTo>
                    <a:pt x="0" y="0"/>
                  </a:lnTo>
                  <a:lnTo>
                    <a:pt x="5"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93" name="Freeform 603"/>
            <p:cNvSpPr>
              <a:spLocks/>
            </p:cNvSpPr>
            <p:nvPr/>
          </p:nvSpPr>
          <p:spPr bwMode="gray">
            <a:xfrm>
              <a:off x="7187229" y="4003131"/>
              <a:ext cx="16725" cy="13623"/>
            </a:xfrm>
            <a:custGeom>
              <a:avLst/>
              <a:gdLst>
                <a:gd name="T0" fmla="*/ 2147483647 w 7"/>
                <a:gd name="T1" fmla="*/ 2147483647 h 6"/>
                <a:gd name="T2" fmla="*/ 2147483647 w 7"/>
                <a:gd name="T3" fmla="*/ 0 h 6"/>
                <a:gd name="T4" fmla="*/ 2147483647 w 7"/>
                <a:gd name="T5" fmla="*/ 2147483647 h 6"/>
                <a:gd name="T6" fmla="*/ 0 w 7"/>
                <a:gd name="T7" fmla="*/ 2147483647 h 6"/>
                <a:gd name="T8" fmla="*/ 2147483647 w 7"/>
                <a:gd name="T9" fmla="*/ 2147483647 h 6"/>
                <a:gd name="T10" fmla="*/ 2147483647 w 7"/>
                <a:gd name="T11" fmla="*/ 2147483647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7" y="1"/>
                  </a:moveTo>
                  <a:lnTo>
                    <a:pt x="4" y="0"/>
                  </a:lnTo>
                  <a:lnTo>
                    <a:pt x="3" y="1"/>
                  </a:lnTo>
                  <a:lnTo>
                    <a:pt x="0" y="5"/>
                  </a:lnTo>
                  <a:lnTo>
                    <a:pt x="4" y="6"/>
                  </a:lnTo>
                  <a:lnTo>
                    <a:pt x="7"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94" name="Freeform 604"/>
            <p:cNvSpPr>
              <a:spLocks/>
            </p:cNvSpPr>
            <p:nvPr/>
          </p:nvSpPr>
          <p:spPr bwMode="gray">
            <a:xfrm>
              <a:off x="7142621" y="4016744"/>
              <a:ext cx="100349" cy="105093"/>
            </a:xfrm>
            <a:custGeom>
              <a:avLst/>
              <a:gdLst>
                <a:gd name="T0" fmla="*/ 2147483647 w 42"/>
                <a:gd name="T1" fmla="*/ 0 h 41"/>
                <a:gd name="T2" fmla="*/ 2147483647 w 42"/>
                <a:gd name="T3" fmla="*/ 2147483647 h 41"/>
                <a:gd name="T4" fmla="*/ 2147483647 w 42"/>
                <a:gd name="T5" fmla="*/ 2147483647 h 41"/>
                <a:gd name="T6" fmla="*/ 2147483647 w 42"/>
                <a:gd name="T7" fmla="*/ 2147483647 h 41"/>
                <a:gd name="T8" fmla="*/ 2147483647 w 42"/>
                <a:gd name="T9" fmla="*/ 2147483647 h 41"/>
                <a:gd name="T10" fmla="*/ 2147483647 w 42"/>
                <a:gd name="T11" fmla="*/ 2147483647 h 41"/>
                <a:gd name="T12" fmla="*/ 2147483647 w 42"/>
                <a:gd name="T13" fmla="*/ 2147483647 h 41"/>
                <a:gd name="T14" fmla="*/ 2147483647 w 42"/>
                <a:gd name="T15" fmla="*/ 2147483647 h 41"/>
                <a:gd name="T16" fmla="*/ 2147483647 w 42"/>
                <a:gd name="T17" fmla="*/ 2147483647 h 41"/>
                <a:gd name="T18" fmla="*/ 2147483647 w 42"/>
                <a:gd name="T19" fmla="*/ 2147483647 h 41"/>
                <a:gd name="T20" fmla="*/ 2147483647 w 42"/>
                <a:gd name="T21" fmla="*/ 2147483647 h 41"/>
                <a:gd name="T22" fmla="*/ 2147483647 w 42"/>
                <a:gd name="T23" fmla="*/ 2147483647 h 41"/>
                <a:gd name="T24" fmla="*/ 2147483647 w 42"/>
                <a:gd name="T25" fmla="*/ 2147483647 h 41"/>
                <a:gd name="T26" fmla="*/ 0 w 42"/>
                <a:gd name="T27" fmla="*/ 2147483647 h 41"/>
                <a:gd name="T28" fmla="*/ 0 w 42"/>
                <a:gd name="T29" fmla="*/ 2147483647 h 41"/>
                <a:gd name="T30" fmla="*/ 2147483647 w 42"/>
                <a:gd name="T31" fmla="*/ 2147483647 h 41"/>
                <a:gd name="T32" fmla="*/ 2147483647 w 42"/>
                <a:gd name="T33" fmla="*/ 2147483647 h 41"/>
                <a:gd name="T34" fmla="*/ 2147483647 w 42"/>
                <a:gd name="T35" fmla="*/ 2147483647 h 41"/>
                <a:gd name="T36" fmla="*/ 2147483647 w 42"/>
                <a:gd name="T37" fmla="*/ 2147483647 h 41"/>
                <a:gd name="T38" fmla="*/ 2147483647 w 42"/>
                <a:gd name="T39" fmla="*/ 2147483647 h 41"/>
                <a:gd name="T40" fmla="*/ 2147483647 w 42"/>
                <a:gd name="T41" fmla="*/ 2147483647 h 41"/>
                <a:gd name="T42" fmla="*/ 2147483647 w 42"/>
                <a:gd name="T43" fmla="*/ 2147483647 h 41"/>
                <a:gd name="T44" fmla="*/ 2147483647 w 42"/>
                <a:gd name="T45" fmla="*/ 2147483647 h 41"/>
                <a:gd name="T46" fmla="*/ 2147483647 w 42"/>
                <a:gd name="T47" fmla="*/ 2147483647 h 41"/>
                <a:gd name="T48" fmla="*/ 2147483647 w 42"/>
                <a:gd name="T49" fmla="*/ 2147483647 h 41"/>
                <a:gd name="T50" fmla="*/ 2147483647 w 42"/>
                <a:gd name="T51" fmla="*/ 2147483647 h 41"/>
                <a:gd name="T52" fmla="*/ 2147483647 w 42"/>
                <a:gd name="T53" fmla="*/ 2147483647 h 41"/>
                <a:gd name="T54" fmla="*/ 2147483647 w 42"/>
                <a:gd name="T55" fmla="*/ 2147483647 h 41"/>
                <a:gd name="T56" fmla="*/ 2147483647 w 42"/>
                <a:gd name="T57" fmla="*/ 2147483647 h 41"/>
                <a:gd name="T58" fmla="*/ 2147483647 w 42"/>
                <a:gd name="T59" fmla="*/ 2147483647 h 41"/>
                <a:gd name="T60" fmla="*/ 2147483647 w 42"/>
                <a:gd name="T61" fmla="*/ 2147483647 h 41"/>
                <a:gd name="T62" fmla="*/ 2147483647 w 42"/>
                <a:gd name="T63" fmla="*/ 2147483647 h 41"/>
                <a:gd name="T64" fmla="*/ 2147483647 w 42"/>
                <a:gd name="T65" fmla="*/ 2147483647 h 41"/>
                <a:gd name="T66" fmla="*/ 2147483647 w 42"/>
                <a:gd name="T67" fmla="*/ 2147483647 h 41"/>
                <a:gd name="T68" fmla="*/ 2147483647 w 42"/>
                <a:gd name="T69" fmla="*/ 2147483647 h 41"/>
                <a:gd name="T70" fmla="*/ 2147483647 w 42"/>
                <a:gd name="T71" fmla="*/ 2147483647 h 41"/>
                <a:gd name="T72" fmla="*/ 2147483647 w 42"/>
                <a:gd name="T73" fmla="*/ 2147483647 h 41"/>
                <a:gd name="T74" fmla="*/ 2147483647 w 42"/>
                <a:gd name="T75" fmla="*/ 2147483647 h 41"/>
                <a:gd name="T76" fmla="*/ 2147483647 w 42"/>
                <a:gd name="T77" fmla="*/ 2147483647 h 41"/>
                <a:gd name="T78" fmla="*/ 2147483647 w 42"/>
                <a:gd name="T79" fmla="*/ 2147483647 h 41"/>
                <a:gd name="T80" fmla="*/ 2147483647 w 42"/>
                <a:gd name="T81" fmla="*/ 2147483647 h 41"/>
                <a:gd name="T82" fmla="*/ 2147483647 w 42"/>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41"/>
                <a:gd name="T128" fmla="*/ 42 w 42"/>
                <a:gd name="T129" fmla="*/ 41 h 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41">
                  <a:moveTo>
                    <a:pt x="31" y="0"/>
                  </a:moveTo>
                  <a:lnTo>
                    <a:pt x="33" y="4"/>
                  </a:lnTo>
                  <a:lnTo>
                    <a:pt x="31" y="8"/>
                  </a:lnTo>
                  <a:lnTo>
                    <a:pt x="30" y="7"/>
                  </a:lnTo>
                  <a:lnTo>
                    <a:pt x="27" y="7"/>
                  </a:lnTo>
                  <a:lnTo>
                    <a:pt x="26" y="11"/>
                  </a:lnTo>
                  <a:lnTo>
                    <a:pt x="23" y="11"/>
                  </a:lnTo>
                  <a:lnTo>
                    <a:pt x="22" y="16"/>
                  </a:lnTo>
                  <a:lnTo>
                    <a:pt x="19" y="17"/>
                  </a:lnTo>
                  <a:lnTo>
                    <a:pt x="18" y="12"/>
                  </a:lnTo>
                  <a:lnTo>
                    <a:pt x="13" y="9"/>
                  </a:lnTo>
                  <a:lnTo>
                    <a:pt x="6" y="17"/>
                  </a:lnTo>
                  <a:lnTo>
                    <a:pt x="3" y="18"/>
                  </a:lnTo>
                  <a:lnTo>
                    <a:pt x="0" y="23"/>
                  </a:lnTo>
                  <a:lnTo>
                    <a:pt x="0" y="26"/>
                  </a:lnTo>
                  <a:lnTo>
                    <a:pt x="2" y="25"/>
                  </a:lnTo>
                  <a:lnTo>
                    <a:pt x="4" y="24"/>
                  </a:lnTo>
                  <a:lnTo>
                    <a:pt x="4" y="22"/>
                  </a:lnTo>
                  <a:lnTo>
                    <a:pt x="7" y="19"/>
                  </a:lnTo>
                  <a:lnTo>
                    <a:pt x="10" y="23"/>
                  </a:lnTo>
                  <a:lnTo>
                    <a:pt x="12" y="21"/>
                  </a:lnTo>
                  <a:lnTo>
                    <a:pt x="18" y="21"/>
                  </a:lnTo>
                  <a:lnTo>
                    <a:pt x="21" y="24"/>
                  </a:lnTo>
                  <a:lnTo>
                    <a:pt x="19" y="29"/>
                  </a:lnTo>
                  <a:lnTo>
                    <a:pt x="19" y="32"/>
                  </a:lnTo>
                  <a:lnTo>
                    <a:pt x="26" y="39"/>
                  </a:lnTo>
                  <a:lnTo>
                    <a:pt x="28" y="37"/>
                  </a:lnTo>
                  <a:lnTo>
                    <a:pt x="30" y="36"/>
                  </a:lnTo>
                  <a:lnTo>
                    <a:pt x="30" y="39"/>
                  </a:lnTo>
                  <a:lnTo>
                    <a:pt x="32" y="41"/>
                  </a:lnTo>
                  <a:lnTo>
                    <a:pt x="33" y="40"/>
                  </a:lnTo>
                  <a:lnTo>
                    <a:pt x="33" y="33"/>
                  </a:lnTo>
                  <a:lnTo>
                    <a:pt x="31" y="31"/>
                  </a:lnTo>
                  <a:lnTo>
                    <a:pt x="32" y="27"/>
                  </a:lnTo>
                  <a:lnTo>
                    <a:pt x="34" y="26"/>
                  </a:lnTo>
                  <a:lnTo>
                    <a:pt x="38" y="30"/>
                  </a:lnTo>
                  <a:lnTo>
                    <a:pt x="41" y="26"/>
                  </a:lnTo>
                  <a:lnTo>
                    <a:pt x="42" y="20"/>
                  </a:lnTo>
                  <a:lnTo>
                    <a:pt x="39" y="16"/>
                  </a:lnTo>
                  <a:lnTo>
                    <a:pt x="39" y="11"/>
                  </a:lnTo>
                  <a:lnTo>
                    <a:pt x="38" y="4"/>
                  </a:lnTo>
                  <a:lnTo>
                    <a:pt x="3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95" name="Freeform 605"/>
            <p:cNvSpPr>
              <a:spLocks/>
            </p:cNvSpPr>
            <p:nvPr/>
          </p:nvSpPr>
          <p:spPr bwMode="gray">
            <a:xfrm>
              <a:off x="7216946" y="3993389"/>
              <a:ext cx="9292" cy="13624"/>
            </a:xfrm>
            <a:custGeom>
              <a:avLst/>
              <a:gdLst>
                <a:gd name="T0" fmla="*/ 0 w 4"/>
                <a:gd name="T1" fmla="*/ 2147483647 h 5"/>
                <a:gd name="T2" fmla="*/ 2147483647 w 4"/>
                <a:gd name="T3" fmla="*/ 2147483647 h 5"/>
                <a:gd name="T4" fmla="*/ 2147483647 w 4"/>
                <a:gd name="T5" fmla="*/ 2147483647 h 5"/>
                <a:gd name="T6" fmla="*/ 2147483647 w 4"/>
                <a:gd name="T7" fmla="*/ 0 h 5"/>
                <a:gd name="T8" fmla="*/ 2147483647 w 4"/>
                <a:gd name="T9" fmla="*/ 2147483647 h 5"/>
                <a:gd name="T10" fmla="*/ 0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4"/>
                  </a:moveTo>
                  <a:lnTo>
                    <a:pt x="2" y="5"/>
                  </a:lnTo>
                  <a:lnTo>
                    <a:pt x="4" y="4"/>
                  </a:lnTo>
                  <a:lnTo>
                    <a:pt x="4" y="0"/>
                  </a:lnTo>
                  <a:lnTo>
                    <a:pt x="1" y="1"/>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96" name="Freeform 606"/>
            <p:cNvSpPr>
              <a:spLocks/>
            </p:cNvSpPr>
            <p:nvPr/>
          </p:nvSpPr>
          <p:spPr bwMode="gray">
            <a:xfrm>
              <a:off x="7267137" y="4224984"/>
              <a:ext cx="29733" cy="48653"/>
            </a:xfrm>
            <a:custGeom>
              <a:avLst/>
              <a:gdLst>
                <a:gd name="T0" fmla="*/ 0 w 12"/>
                <a:gd name="T1" fmla="*/ 2147483647 h 19"/>
                <a:gd name="T2" fmla="*/ 2147483647 w 12"/>
                <a:gd name="T3" fmla="*/ 2147483647 h 19"/>
                <a:gd name="T4" fmla="*/ 2147483647 w 12"/>
                <a:gd name="T5" fmla="*/ 2147483647 h 19"/>
                <a:gd name="T6" fmla="*/ 2147483647 w 12"/>
                <a:gd name="T7" fmla="*/ 2147483647 h 19"/>
                <a:gd name="T8" fmla="*/ 2147483647 w 12"/>
                <a:gd name="T9" fmla="*/ 2147483647 h 19"/>
                <a:gd name="T10" fmla="*/ 2147483647 w 12"/>
                <a:gd name="T11" fmla="*/ 2147483647 h 19"/>
                <a:gd name="T12" fmla="*/ 2147483647 w 12"/>
                <a:gd name="T13" fmla="*/ 2147483647 h 19"/>
                <a:gd name="T14" fmla="*/ 2147483647 w 12"/>
                <a:gd name="T15" fmla="*/ 2147483647 h 19"/>
                <a:gd name="T16" fmla="*/ 2147483647 w 12"/>
                <a:gd name="T17" fmla="*/ 2147483647 h 19"/>
                <a:gd name="T18" fmla="*/ 2147483647 w 12"/>
                <a:gd name="T19" fmla="*/ 2147483647 h 19"/>
                <a:gd name="T20" fmla="*/ 2147483647 w 12"/>
                <a:gd name="T21" fmla="*/ 2147483647 h 19"/>
                <a:gd name="T22" fmla="*/ 2147483647 w 12"/>
                <a:gd name="T23" fmla="*/ 0 h 19"/>
                <a:gd name="T24" fmla="*/ 2147483647 w 12"/>
                <a:gd name="T25" fmla="*/ 0 h 19"/>
                <a:gd name="T26" fmla="*/ 0 w 12"/>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
                <a:gd name="T44" fmla="*/ 12 w 1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
                  <a:moveTo>
                    <a:pt x="0" y="8"/>
                  </a:moveTo>
                  <a:lnTo>
                    <a:pt x="1" y="14"/>
                  </a:lnTo>
                  <a:lnTo>
                    <a:pt x="4" y="19"/>
                  </a:lnTo>
                  <a:lnTo>
                    <a:pt x="6" y="19"/>
                  </a:lnTo>
                  <a:lnTo>
                    <a:pt x="4" y="14"/>
                  </a:lnTo>
                  <a:lnTo>
                    <a:pt x="3" y="10"/>
                  </a:lnTo>
                  <a:lnTo>
                    <a:pt x="11" y="10"/>
                  </a:lnTo>
                  <a:lnTo>
                    <a:pt x="9" y="6"/>
                  </a:lnTo>
                  <a:lnTo>
                    <a:pt x="6" y="6"/>
                  </a:lnTo>
                  <a:lnTo>
                    <a:pt x="7" y="4"/>
                  </a:lnTo>
                  <a:lnTo>
                    <a:pt x="11" y="3"/>
                  </a:lnTo>
                  <a:lnTo>
                    <a:pt x="12" y="0"/>
                  </a:lnTo>
                  <a:lnTo>
                    <a:pt x="8" y="0"/>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97" name="Freeform 607"/>
            <p:cNvSpPr>
              <a:spLocks/>
            </p:cNvSpPr>
            <p:nvPr/>
          </p:nvSpPr>
          <p:spPr bwMode="gray">
            <a:xfrm>
              <a:off x="7265278" y="4215251"/>
              <a:ext cx="7433" cy="21408"/>
            </a:xfrm>
            <a:custGeom>
              <a:avLst/>
              <a:gdLst>
                <a:gd name="T0" fmla="*/ 2147483647 w 3"/>
                <a:gd name="T1" fmla="*/ 2147483647 h 8"/>
                <a:gd name="T2" fmla="*/ 2147483647 w 3"/>
                <a:gd name="T3" fmla="*/ 2147483647 h 8"/>
                <a:gd name="T4" fmla="*/ 2147483647 w 3"/>
                <a:gd name="T5" fmla="*/ 0 h 8"/>
                <a:gd name="T6" fmla="*/ 0 w 3"/>
                <a:gd name="T7" fmla="*/ 0 h 8"/>
                <a:gd name="T8" fmla="*/ 2147483647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8"/>
                  </a:moveTo>
                  <a:lnTo>
                    <a:pt x="3" y="5"/>
                  </a:lnTo>
                  <a:lnTo>
                    <a:pt x="2" y="0"/>
                  </a:lnTo>
                  <a:lnTo>
                    <a:pt x="0" y="0"/>
                  </a:lnTo>
                  <a:lnTo>
                    <a:pt x="1"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98" name="Freeform 608"/>
            <p:cNvSpPr>
              <a:spLocks/>
            </p:cNvSpPr>
            <p:nvPr/>
          </p:nvSpPr>
          <p:spPr bwMode="gray">
            <a:xfrm>
              <a:off x="7281992" y="4197746"/>
              <a:ext cx="9291" cy="13623"/>
            </a:xfrm>
            <a:custGeom>
              <a:avLst/>
              <a:gdLst>
                <a:gd name="T0" fmla="*/ 0 w 4"/>
                <a:gd name="T1" fmla="*/ 2147483647 h 5"/>
                <a:gd name="T2" fmla="*/ 2147483647 w 4"/>
                <a:gd name="T3" fmla="*/ 2147483647 h 5"/>
                <a:gd name="T4" fmla="*/ 2147483647 w 4"/>
                <a:gd name="T5" fmla="*/ 2147483647 h 5"/>
                <a:gd name="T6" fmla="*/ 2147483647 w 4"/>
                <a:gd name="T7" fmla="*/ 0 h 5"/>
                <a:gd name="T8" fmla="*/ 0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3"/>
                  </a:moveTo>
                  <a:lnTo>
                    <a:pt x="2" y="5"/>
                  </a:lnTo>
                  <a:lnTo>
                    <a:pt x="4" y="3"/>
                  </a:lnTo>
                  <a:lnTo>
                    <a:pt x="2" y="0"/>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599" name="Freeform 609"/>
            <p:cNvSpPr>
              <a:spLocks/>
            </p:cNvSpPr>
            <p:nvPr/>
          </p:nvSpPr>
          <p:spPr bwMode="gray">
            <a:xfrm>
              <a:off x="7242962" y="4141299"/>
              <a:ext cx="9292" cy="17516"/>
            </a:xfrm>
            <a:custGeom>
              <a:avLst/>
              <a:gdLst>
                <a:gd name="T0" fmla="*/ 0 w 4"/>
                <a:gd name="T1" fmla="*/ 2147483647 h 6"/>
                <a:gd name="T2" fmla="*/ 2147483647 w 4"/>
                <a:gd name="T3" fmla="*/ 2147483647 h 6"/>
                <a:gd name="T4" fmla="*/ 2147483647 w 4"/>
                <a:gd name="T5" fmla="*/ 2147483647 h 6"/>
                <a:gd name="T6" fmla="*/ 2147483647 w 4"/>
                <a:gd name="T7" fmla="*/ 2147483647 h 6"/>
                <a:gd name="T8" fmla="*/ 2147483647 w 4"/>
                <a:gd name="T9" fmla="*/ 0 h 6"/>
                <a:gd name="T10" fmla="*/ 0 w 4"/>
                <a:gd name="T11" fmla="*/ 2147483647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0" y="5"/>
                  </a:moveTo>
                  <a:lnTo>
                    <a:pt x="2" y="6"/>
                  </a:lnTo>
                  <a:lnTo>
                    <a:pt x="3" y="5"/>
                  </a:lnTo>
                  <a:lnTo>
                    <a:pt x="4" y="2"/>
                  </a:lnTo>
                  <a:lnTo>
                    <a:pt x="3" y="0"/>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00" name="Freeform 610"/>
            <p:cNvSpPr>
              <a:spLocks/>
            </p:cNvSpPr>
            <p:nvPr/>
          </p:nvSpPr>
          <p:spPr bwMode="gray">
            <a:xfrm>
              <a:off x="7261545" y="4265851"/>
              <a:ext cx="11150" cy="17516"/>
            </a:xfrm>
            <a:custGeom>
              <a:avLst/>
              <a:gdLst>
                <a:gd name="T0" fmla="*/ 0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2147483647 w 5"/>
                <a:gd name="T11" fmla="*/ 0 h 6"/>
                <a:gd name="T12" fmla="*/ 0 w 5"/>
                <a:gd name="T13" fmla="*/ 2147483647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2"/>
                  </a:moveTo>
                  <a:lnTo>
                    <a:pt x="1" y="4"/>
                  </a:lnTo>
                  <a:lnTo>
                    <a:pt x="4" y="6"/>
                  </a:lnTo>
                  <a:lnTo>
                    <a:pt x="5" y="4"/>
                  </a:lnTo>
                  <a:lnTo>
                    <a:pt x="4" y="3"/>
                  </a:lnTo>
                  <a:lnTo>
                    <a:pt x="2" y="0"/>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01" name="Freeform 611"/>
            <p:cNvSpPr>
              <a:spLocks/>
            </p:cNvSpPr>
            <p:nvPr/>
          </p:nvSpPr>
          <p:spPr bwMode="gray">
            <a:xfrm>
              <a:off x="7235529" y="4333977"/>
              <a:ext cx="26016" cy="19463"/>
            </a:xfrm>
            <a:custGeom>
              <a:avLst/>
              <a:gdLst>
                <a:gd name="T0" fmla="*/ 2147483647 w 10"/>
                <a:gd name="T1" fmla="*/ 0 h 7"/>
                <a:gd name="T2" fmla="*/ 0 w 10"/>
                <a:gd name="T3" fmla="*/ 2147483647 h 7"/>
                <a:gd name="T4" fmla="*/ 2147483647 w 10"/>
                <a:gd name="T5" fmla="*/ 2147483647 h 7"/>
                <a:gd name="T6" fmla="*/ 2147483647 w 10"/>
                <a:gd name="T7" fmla="*/ 2147483647 h 7"/>
                <a:gd name="T8" fmla="*/ 2147483647 w 10"/>
                <a:gd name="T9" fmla="*/ 2147483647 h 7"/>
                <a:gd name="T10" fmla="*/ 2147483647 w 10"/>
                <a:gd name="T11" fmla="*/ 0 h 7"/>
                <a:gd name="T12" fmla="*/ 2147483647 w 10"/>
                <a:gd name="T13" fmla="*/ 0 h 7"/>
                <a:gd name="T14" fmla="*/ 0 60000 65536"/>
                <a:gd name="T15" fmla="*/ 0 60000 65536"/>
                <a:gd name="T16" fmla="*/ 0 60000 65536"/>
                <a:gd name="T17" fmla="*/ 0 60000 65536"/>
                <a:gd name="T18" fmla="*/ 0 60000 65536"/>
                <a:gd name="T19" fmla="*/ 0 60000 65536"/>
                <a:gd name="T20" fmla="*/ 0 60000 65536"/>
                <a:gd name="T21" fmla="*/ 0 w 10"/>
                <a:gd name="T22" fmla="*/ 0 h 7"/>
                <a:gd name="T23" fmla="*/ 10 w 10"/>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7">
                  <a:moveTo>
                    <a:pt x="2" y="0"/>
                  </a:moveTo>
                  <a:lnTo>
                    <a:pt x="0" y="3"/>
                  </a:lnTo>
                  <a:lnTo>
                    <a:pt x="3" y="7"/>
                  </a:lnTo>
                  <a:lnTo>
                    <a:pt x="8" y="7"/>
                  </a:lnTo>
                  <a:lnTo>
                    <a:pt x="10" y="3"/>
                  </a:lnTo>
                  <a:lnTo>
                    <a:pt x="7"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02" name="Freeform 612"/>
            <p:cNvSpPr>
              <a:spLocks/>
            </p:cNvSpPr>
            <p:nvPr/>
          </p:nvSpPr>
          <p:spPr bwMode="gray">
            <a:xfrm>
              <a:off x="7274554" y="4333967"/>
              <a:ext cx="70616" cy="29192"/>
            </a:xfrm>
            <a:custGeom>
              <a:avLst/>
              <a:gdLst>
                <a:gd name="T0" fmla="*/ 2147483647 w 29"/>
                <a:gd name="T1" fmla="*/ 2147483647 h 12"/>
                <a:gd name="T2" fmla="*/ 2147483647 w 29"/>
                <a:gd name="T3" fmla="*/ 2147483647 h 12"/>
                <a:gd name="T4" fmla="*/ 2147483647 w 29"/>
                <a:gd name="T5" fmla="*/ 2147483647 h 12"/>
                <a:gd name="T6" fmla="*/ 2147483647 w 29"/>
                <a:gd name="T7" fmla="*/ 2147483647 h 12"/>
                <a:gd name="T8" fmla="*/ 2147483647 w 29"/>
                <a:gd name="T9" fmla="*/ 2147483647 h 12"/>
                <a:gd name="T10" fmla="*/ 2147483647 w 29"/>
                <a:gd name="T11" fmla="*/ 0 h 12"/>
                <a:gd name="T12" fmla="*/ 2147483647 w 29"/>
                <a:gd name="T13" fmla="*/ 0 h 12"/>
                <a:gd name="T14" fmla="*/ 0 w 29"/>
                <a:gd name="T15" fmla="*/ 2147483647 h 12"/>
                <a:gd name="T16" fmla="*/ 2147483647 w 29"/>
                <a:gd name="T17" fmla="*/ 2147483647 h 12"/>
                <a:gd name="T18" fmla="*/ 2147483647 w 29"/>
                <a:gd name="T19" fmla="*/ 2147483647 h 12"/>
                <a:gd name="T20" fmla="*/ 2147483647 w 29"/>
                <a:gd name="T21" fmla="*/ 2147483647 h 12"/>
                <a:gd name="T22" fmla="*/ 2147483647 w 29"/>
                <a:gd name="T23" fmla="*/ 2147483647 h 12"/>
                <a:gd name="T24" fmla="*/ 2147483647 w 29"/>
                <a:gd name="T25" fmla="*/ 214748364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2"/>
                <a:gd name="T41" fmla="*/ 29 w 2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2">
                  <a:moveTo>
                    <a:pt x="27" y="12"/>
                  </a:moveTo>
                  <a:lnTo>
                    <a:pt x="29" y="11"/>
                  </a:lnTo>
                  <a:lnTo>
                    <a:pt x="29" y="5"/>
                  </a:lnTo>
                  <a:lnTo>
                    <a:pt x="26" y="3"/>
                  </a:lnTo>
                  <a:lnTo>
                    <a:pt x="22" y="3"/>
                  </a:lnTo>
                  <a:lnTo>
                    <a:pt x="18" y="0"/>
                  </a:lnTo>
                  <a:lnTo>
                    <a:pt x="8" y="0"/>
                  </a:lnTo>
                  <a:lnTo>
                    <a:pt x="0" y="3"/>
                  </a:lnTo>
                  <a:lnTo>
                    <a:pt x="2" y="8"/>
                  </a:lnTo>
                  <a:lnTo>
                    <a:pt x="6" y="5"/>
                  </a:lnTo>
                  <a:lnTo>
                    <a:pt x="12" y="4"/>
                  </a:lnTo>
                  <a:lnTo>
                    <a:pt x="19" y="5"/>
                  </a:lnTo>
                  <a:lnTo>
                    <a:pt x="27" y="1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03" name="Freeform 613"/>
            <p:cNvSpPr>
              <a:spLocks/>
            </p:cNvSpPr>
            <p:nvPr/>
          </p:nvSpPr>
          <p:spPr bwMode="gray">
            <a:xfrm>
              <a:off x="7192788" y="4298947"/>
              <a:ext cx="37166" cy="13623"/>
            </a:xfrm>
            <a:custGeom>
              <a:avLst/>
              <a:gdLst>
                <a:gd name="T0" fmla="*/ 2147483647 w 15"/>
                <a:gd name="T1" fmla="*/ 2147483647 h 5"/>
                <a:gd name="T2" fmla="*/ 2147483647 w 15"/>
                <a:gd name="T3" fmla="*/ 0 h 5"/>
                <a:gd name="T4" fmla="*/ 0 w 15"/>
                <a:gd name="T5" fmla="*/ 2147483647 h 5"/>
                <a:gd name="T6" fmla="*/ 0 w 15"/>
                <a:gd name="T7" fmla="*/ 2147483647 h 5"/>
                <a:gd name="T8" fmla="*/ 2147483647 w 15"/>
                <a:gd name="T9" fmla="*/ 2147483647 h 5"/>
                <a:gd name="T10" fmla="*/ 2147483647 w 15"/>
                <a:gd name="T11" fmla="*/ 2147483647 h 5"/>
                <a:gd name="T12" fmla="*/ 2147483647 w 15"/>
                <a:gd name="T13" fmla="*/ 2147483647 h 5"/>
                <a:gd name="T14" fmla="*/ 2147483647 w 15"/>
                <a:gd name="T15" fmla="*/ 2147483647 h 5"/>
                <a:gd name="T16" fmla="*/ 2147483647 w 15"/>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5"/>
                <a:gd name="T29" fmla="*/ 15 w 1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5">
                  <a:moveTo>
                    <a:pt x="6" y="2"/>
                  </a:moveTo>
                  <a:lnTo>
                    <a:pt x="4" y="0"/>
                  </a:lnTo>
                  <a:lnTo>
                    <a:pt x="0" y="1"/>
                  </a:lnTo>
                  <a:lnTo>
                    <a:pt x="0" y="3"/>
                  </a:lnTo>
                  <a:lnTo>
                    <a:pt x="3" y="5"/>
                  </a:lnTo>
                  <a:lnTo>
                    <a:pt x="15" y="5"/>
                  </a:lnTo>
                  <a:lnTo>
                    <a:pt x="15" y="3"/>
                  </a:lnTo>
                  <a:lnTo>
                    <a:pt x="9" y="3"/>
                  </a:lnTo>
                  <a:lnTo>
                    <a:pt x="6"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04" name="Freeform 614"/>
            <p:cNvSpPr>
              <a:spLocks/>
            </p:cNvSpPr>
            <p:nvPr/>
          </p:nvSpPr>
          <p:spPr bwMode="gray">
            <a:xfrm>
              <a:off x="7151905" y="4374836"/>
              <a:ext cx="16724" cy="33085"/>
            </a:xfrm>
            <a:custGeom>
              <a:avLst/>
              <a:gdLst>
                <a:gd name="T0" fmla="*/ 0 w 7"/>
                <a:gd name="T1" fmla="*/ 2147483647 h 13"/>
                <a:gd name="T2" fmla="*/ 2147483647 w 7"/>
                <a:gd name="T3" fmla="*/ 2147483647 h 13"/>
                <a:gd name="T4" fmla="*/ 2147483647 w 7"/>
                <a:gd name="T5" fmla="*/ 2147483647 h 13"/>
                <a:gd name="T6" fmla="*/ 2147483647 w 7"/>
                <a:gd name="T7" fmla="*/ 2147483647 h 13"/>
                <a:gd name="T8" fmla="*/ 2147483647 w 7"/>
                <a:gd name="T9" fmla="*/ 0 h 13"/>
                <a:gd name="T10" fmla="*/ 2147483647 w 7"/>
                <a:gd name="T11" fmla="*/ 2147483647 h 13"/>
                <a:gd name="T12" fmla="*/ 2147483647 w 7"/>
                <a:gd name="T13" fmla="*/ 2147483647 h 13"/>
                <a:gd name="T14" fmla="*/ 2147483647 w 7"/>
                <a:gd name="T15" fmla="*/ 2147483647 h 13"/>
                <a:gd name="T16" fmla="*/ 0 w 7"/>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3"/>
                <a:gd name="T29" fmla="*/ 7 w 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3">
                  <a:moveTo>
                    <a:pt x="0" y="12"/>
                  </a:moveTo>
                  <a:lnTo>
                    <a:pt x="2" y="13"/>
                  </a:lnTo>
                  <a:lnTo>
                    <a:pt x="5" y="9"/>
                  </a:lnTo>
                  <a:lnTo>
                    <a:pt x="7" y="2"/>
                  </a:lnTo>
                  <a:lnTo>
                    <a:pt x="5" y="0"/>
                  </a:lnTo>
                  <a:lnTo>
                    <a:pt x="3" y="2"/>
                  </a:lnTo>
                  <a:lnTo>
                    <a:pt x="4" y="5"/>
                  </a:lnTo>
                  <a:lnTo>
                    <a:pt x="2" y="10"/>
                  </a:lnTo>
                  <a:lnTo>
                    <a:pt x="0" y="1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05" name="Freeform 615"/>
            <p:cNvSpPr>
              <a:spLocks/>
            </p:cNvSpPr>
            <p:nvPr/>
          </p:nvSpPr>
          <p:spPr bwMode="gray">
            <a:xfrm>
              <a:off x="7144472" y="4386513"/>
              <a:ext cx="11150" cy="9731"/>
            </a:xfrm>
            <a:custGeom>
              <a:avLst/>
              <a:gdLst>
                <a:gd name="T0" fmla="*/ 2147483647 w 5"/>
                <a:gd name="T1" fmla="*/ 0 h 4"/>
                <a:gd name="T2" fmla="*/ 0 w 5"/>
                <a:gd name="T3" fmla="*/ 2147483647 h 4"/>
                <a:gd name="T4" fmla="*/ 2147483647 w 5"/>
                <a:gd name="T5" fmla="*/ 2147483647 h 4"/>
                <a:gd name="T6" fmla="*/ 2147483647 w 5"/>
                <a:gd name="T7" fmla="*/ 2147483647 h 4"/>
                <a:gd name="T8" fmla="*/ 2147483647 w 5"/>
                <a:gd name="T9" fmla="*/ 2147483647 h 4"/>
                <a:gd name="T10" fmla="*/ 2147483647 w 5"/>
                <a:gd name="T11" fmla="*/ 0 h 4"/>
                <a:gd name="T12" fmla="*/ 2147483647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2" y="0"/>
                  </a:moveTo>
                  <a:lnTo>
                    <a:pt x="0" y="4"/>
                  </a:lnTo>
                  <a:lnTo>
                    <a:pt x="3" y="4"/>
                  </a:lnTo>
                  <a:lnTo>
                    <a:pt x="3" y="3"/>
                  </a:lnTo>
                  <a:lnTo>
                    <a:pt x="5" y="2"/>
                  </a:lnTo>
                  <a:lnTo>
                    <a:pt x="4"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06" name="Freeform 616"/>
            <p:cNvSpPr>
              <a:spLocks/>
            </p:cNvSpPr>
            <p:nvPr/>
          </p:nvSpPr>
          <p:spPr bwMode="gray">
            <a:xfrm>
              <a:off x="7374915" y="4404039"/>
              <a:ext cx="14867" cy="13623"/>
            </a:xfrm>
            <a:custGeom>
              <a:avLst/>
              <a:gdLst>
                <a:gd name="T0" fmla="*/ 0 w 7"/>
                <a:gd name="T1" fmla="*/ 2147483647 h 5"/>
                <a:gd name="T2" fmla="*/ 2147483647 w 7"/>
                <a:gd name="T3" fmla="*/ 2147483647 h 5"/>
                <a:gd name="T4" fmla="*/ 2147483647 w 7"/>
                <a:gd name="T5" fmla="*/ 2147483647 h 5"/>
                <a:gd name="T6" fmla="*/ 2147483647 w 7"/>
                <a:gd name="T7" fmla="*/ 2147483647 h 5"/>
                <a:gd name="T8" fmla="*/ 2147483647 w 7"/>
                <a:gd name="T9" fmla="*/ 0 h 5"/>
                <a:gd name="T10" fmla="*/ 0 w 7"/>
                <a:gd name="T11" fmla="*/ 2147483647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1"/>
                  </a:moveTo>
                  <a:lnTo>
                    <a:pt x="2" y="5"/>
                  </a:lnTo>
                  <a:lnTo>
                    <a:pt x="7" y="3"/>
                  </a:lnTo>
                  <a:lnTo>
                    <a:pt x="6" y="1"/>
                  </a:lnTo>
                  <a:lnTo>
                    <a:pt x="2" y="0"/>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07" name="Freeform 617"/>
            <p:cNvSpPr>
              <a:spLocks/>
            </p:cNvSpPr>
            <p:nvPr/>
          </p:nvSpPr>
          <p:spPr bwMode="gray">
            <a:xfrm>
              <a:off x="7345170" y="4446855"/>
              <a:ext cx="13008" cy="21407"/>
            </a:xfrm>
            <a:custGeom>
              <a:avLst/>
              <a:gdLst>
                <a:gd name="T0" fmla="*/ 2147483647 w 5"/>
                <a:gd name="T1" fmla="*/ 2147483647 h 9"/>
                <a:gd name="T2" fmla="*/ 2147483647 w 5"/>
                <a:gd name="T3" fmla="*/ 0 h 9"/>
                <a:gd name="T4" fmla="*/ 0 w 5"/>
                <a:gd name="T5" fmla="*/ 2147483647 h 9"/>
                <a:gd name="T6" fmla="*/ 0 w 5"/>
                <a:gd name="T7" fmla="*/ 2147483647 h 9"/>
                <a:gd name="T8" fmla="*/ 2147483647 w 5"/>
                <a:gd name="T9" fmla="*/ 2147483647 h 9"/>
                <a:gd name="T10" fmla="*/ 2147483647 w 5"/>
                <a:gd name="T11" fmla="*/ 2147483647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5" y="3"/>
                  </a:moveTo>
                  <a:lnTo>
                    <a:pt x="4" y="0"/>
                  </a:lnTo>
                  <a:lnTo>
                    <a:pt x="0" y="6"/>
                  </a:lnTo>
                  <a:lnTo>
                    <a:pt x="0" y="9"/>
                  </a:lnTo>
                  <a:lnTo>
                    <a:pt x="4" y="7"/>
                  </a:lnTo>
                  <a:lnTo>
                    <a:pt x="5"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08" name="Freeform 618"/>
            <p:cNvSpPr>
              <a:spLocks/>
            </p:cNvSpPr>
            <p:nvPr/>
          </p:nvSpPr>
          <p:spPr bwMode="gray">
            <a:xfrm>
              <a:off x="7311737" y="4462413"/>
              <a:ext cx="9291" cy="9731"/>
            </a:xfrm>
            <a:custGeom>
              <a:avLst/>
              <a:gdLst>
                <a:gd name="T0" fmla="*/ 2147483647 w 4"/>
                <a:gd name="T1" fmla="*/ 2147483647 h 4"/>
                <a:gd name="T2" fmla="*/ 2147483647 w 4"/>
                <a:gd name="T3" fmla="*/ 2147483647 h 4"/>
                <a:gd name="T4" fmla="*/ 2147483647 w 4"/>
                <a:gd name="T5" fmla="*/ 0 h 4"/>
                <a:gd name="T6" fmla="*/ 0 w 4"/>
                <a:gd name="T7" fmla="*/ 0 h 4"/>
                <a:gd name="T8" fmla="*/ 0 w 4"/>
                <a:gd name="T9" fmla="*/ 2147483647 h 4"/>
                <a:gd name="T10" fmla="*/ 2147483647 w 4"/>
                <a:gd name="T11" fmla="*/ 2147483647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4"/>
                  </a:moveTo>
                  <a:lnTo>
                    <a:pt x="4" y="4"/>
                  </a:lnTo>
                  <a:lnTo>
                    <a:pt x="4" y="0"/>
                  </a:lnTo>
                  <a:lnTo>
                    <a:pt x="0" y="0"/>
                  </a:lnTo>
                  <a:lnTo>
                    <a:pt x="0" y="2"/>
                  </a:lnTo>
                  <a:lnTo>
                    <a:pt x="2"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09" name="Freeform 619"/>
            <p:cNvSpPr>
              <a:spLocks/>
            </p:cNvSpPr>
            <p:nvPr/>
          </p:nvSpPr>
          <p:spPr bwMode="gray">
            <a:xfrm>
              <a:off x="7412086" y="4421544"/>
              <a:ext cx="7433" cy="13624"/>
            </a:xfrm>
            <a:custGeom>
              <a:avLst/>
              <a:gdLst>
                <a:gd name="T0" fmla="*/ 0 w 3"/>
                <a:gd name="T1" fmla="*/ 2147483647 h 5"/>
                <a:gd name="T2" fmla="*/ 0 w 3"/>
                <a:gd name="T3" fmla="*/ 2147483647 h 5"/>
                <a:gd name="T4" fmla="*/ 2147483647 w 3"/>
                <a:gd name="T5" fmla="*/ 2147483647 h 5"/>
                <a:gd name="T6" fmla="*/ 2147483647 w 3"/>
                <a:gd name="T7" fmla="*/ 0 h 5"/>
                <a:gd name="T8" fmla="*/ 0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lnTo>
                    <a:pt x="0" y="5"/>
                  </a:lnTo>
                  <a:lnTo>
                    <a:pt x="3" y="3"/>
                  </a:lnTo>
                  <a:lnTo>
                    <a:pt x="2" y="0"/>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10" name="Freeform 620"/>
            <p:cNvSpPr>
              <a:spLocks/>
            </p:cNvSpPr>
            <p:nvPr/>
          </p:nvSpPr>
          <p:spPr bwMode="gray">
            <a:xfrm>
              <a:off x="7419519" y="4404039"/>
              <a:ext cx="9291" cy="13623"/>
            </a:xfrm>
            <a:custGeom>
              <a:avLst/>
              <a:gdLst>
                <a:gd name="T0" fmla="*/ 2147483647 w 4"/>
                <a:gd name="T1" fmla="*/ 0 h 6"/>
                <a:gd name="T2" fmla="*/ 2147483647 w 4"/>
                <a:gd name="T3" fmla="*/ 0 h 6"/>
                <a:gd name="T4" fmla="*/ 0 w 4"/>
                <a:gd name="T5" fmla="*/ 2147483647 h 6"/>
                <a:gd name="T6" fmla="*/ 2147483647 w 4"/>
                <a:gd name="T7" fmla="*/ 2147483647 h 6"/>
                <a:gd name="T8" fmla="*/ 214748364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0"/>
                  </a:moveTo>
                  <a:lnTo>
                    <a:pt x="1" y="0"/>
                  </a:lnTo>
                  <a:lnTo>
                    <a:pt x="0" y="3"/>
                  </a:lnTo>
                  <a:lnTo>
                    <a:pt x="4" y="6"/>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11" name="Freeform 621"/>
            <p:cNvSpPr>
              <a:spLocks/>
            </p:cNvSpPr>
            <p:nvPr/>
          </p:nvSpPr>
          <p:spPr bwMode="gray">
            <a:xfrm>
              <a:off x="7263415" y="4293097"/>
              <a:ext cx="14867" cy="9731"/>
            </a:xfrm>
            <a:custGeom>
              <a:avLst/>
              <a:gdLst>
                <a:gd name="T0" fmla="*/ 2147483647 w 6"/>
                <a:gd name="T1" fmla="*/ 0 h 3"/>
                <a:gd name="T2" fmla="*/ 0 w 6"/>
                <a:gd name="T3" fmla="*/ 2147483647 h 3"/>
                <a:gd name="T4" fmla="*/ 2147483647 w 6"/>
                <a:gd name="T5" fmla="*/ 2147483647 h 3"/>
                <a:gd name="T6" fmla="*/ 2147483647 w 6"/>
                <a:gd name="T7" fmla="*/ 2147483647 h 3"/>
                <a:gd name="T8" fmla="*/ 2147483647 w 6"/>
                <a:gd name="T9" fmla="*/ 2147483647 h 3"/>
                <a:gd name="T10" fmla="*/ 2147483647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2" y="0"/>
                  </a:moveTo>
                  <a:lnTo>
                    <a:pt x="0" y="2"/>
                  </a:lnTo>
                  <a:lnTo>
                    <a:pt x="2" y="3"/>
                  </a:lnTo>
                  <a:lnTo>
                    <a:pt x="5" y="3"/>
                  </a:lnTo>
                  <a:lnTo>
                    <a:pt x="6" y="1"/>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12" name="Freeform 625"/>
            <p:cNvSpPr>
              <a:spLocks/>
            </p:cNvSpPr>
            <p:nvPr/>
          </p:nvSpPr>
          <p:spPr bwMode="gray">
            <a:xfrm>
              <a:off x="5685699" y="1175349"/>
              <a:ext cx="27875" cy="13624"/>
            </a:xfrm>
            <a:custGeom>
              <a:avLst/>
              <a:gdLst>
                <a:gd name="T0" fmla="*/ 2147483647 w 12"/>
                <a:gd name="T1" fmla="*/ 0 h 6"/>
                <a:gd name="T2" fmla="*/ 2147483647 w 12"/>
                <a:gd name="T3" fmla="*/ 2147483647 h 6"/>
                <a:gd name="T4" fmla="*/ 2147483647 w 12"/>
                <a:gd name="T5" fmla="*/ 2147483647 h 6"/>
                <a:gd name="T6" fmla="*/ 0 w 12"/>
                <a:gd name="T7" fmla="*/ 2147483647 h 6"/>
                <a:gd name="T8" fmla="*/ 2147483647 w 12"/>
                <a:gd name="T9" fmla="*/ 2147483647 h 6"/>
                <a:gd name="T10" fmla="*/ 2147483647 w 12"/>
                <a:gd name="T11" fmla="*/ 0 h 6"/>
                <a:gd name="T12" fmla="*/ 2147483647 w 12"/>
                <a:gd name="T13" fmla="*/ 0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11" y="0"/>
                  </a:moveTo>
                  <a:lnTo>
                    <a:pt x="12" y="4"/>
                  </a:lnTo>
                  <a:lnTo>
                    <a:pt x="7" y="6"/>
                  </a:lnTo>
                  <a:lnTo>
                    <a:pt x="0" y="5"/>
                  </a:lnTo>
                  <a:lnTo>
                    <a:pt x="2" y="2"/>
                  </a:lnTo>
                  <a:lnTo>
                    <a:pt x="6" y="0"/>
                  </a:lnTo>
                  <a:lnTo>
                    <a:pt x="1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13" name="Freeform 626"/>
            <p:cNvSpPr>
              <a:spLocks/>
            </p:cNvSpPr>
            <p:nvPr/>
          </p:nvSpPr>
          <p:spPr bwMode="gray">
            <a:xfrm>
              <a:off x="5663394" y="1200649"/>
              <a:ext cx="33450" cy="9731"/>
            </a:xfrm>
            <a:custGeom>
              <a:avLst/>
              <a:gdLst>
                <a:gd name="T0" fmla="*/ 2147483647 w 14"/>
                <a:gd name="T1" fmla="*/ 0 h 4"/>
                <a:gd name="T2" fmla="*/ 2147483647 w 14"/>
                <a:gd name="T3" fmla="*/ 2147483647 h 4"/>
                <a:gd name="T4" fmla="*/ 2147483647 w 14"/>
                <a:gd name="T5" fmla="*/ 2147483647 h 4"/>
                <a:gd name="T6" fmla="*/ 0 w 14"/>
                <a:gd name="T7" fmla="*/ 2147483647 h 4"/>
                <a:gd name="T8" fmla="*/ 2147483647 w 14"/>
                <a:gd name="T9" fmla="*/ 2147483647 h 4"/>
                <a:gd name="T10" fmla="*/ 2147483647 w 14"/>
                <a:gd name="T11" fmla="*/ 0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7" y="0"/>
                  </a:moveTo>
                  <a:lnTo>
                    <a:pt x="14" y="3"/>
                  </a:lnTo>
                  <a:lnTo>
                    <a:pt x="8" y="4"/>
                  </a:lnTo>
                  <a:lnTo>
                    <a:pt x="0" y="4"/>
                  </a:lnTo>
                  <a:lnTo>
                    <a:pt x="1" y="2"/>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14" name="Freeform 627"/>
            <p:cNvSpPr>
              <a:spLocks/>
            </p:cNvSpPr>
            <p:nvPr/>
          </p:nvSpPr>
          <p:spPr bwMode="gray">
            <a:xfrm>
              <a:off x="5633676" y="1212329"/>
              <a:ext cx="50175" cy="9731"/>
            </a:xfrm>
            <a:custGeom>
              <a:avLst/>
              <a:gdLst>
                <a:gd name="T0" fmla="*/ 2147483647 w 20"/>
                <a:gd name="T1" fmla="*/ 0 h 4"/>
                <a:gd name="T2" fmla="*/ 2147483647 w 20"/>
                <a:gd name="T3" fmla="*/ 0 h 4"/>
                <a:gd name="T4" fmla="*/ 2147483647 w 20"/>
                <a:gd name="T5" fmla="*/ 2147483647 h 4"/>
                <a:gd name="T6" fmla="*/ 2147483647 w 20"/>
                <a:gd name="T7" fmla="*/ 2147483647 h 4"/>
                <a:gd name="T8" fmla="*/ 2147483647 w 20"/>
                <a:gd name="T9" fmla="*/ 2147483647 h 4"/>
                <a:gd name="T10" fmla="*/ 2147483647 w 20"/>
                <a:gd name="T11" fmla="*/ 2147483647 h 4"/>
                <a:gd name="T12" fmla="*/ 0 w 20"/>
                <a:gd name="T13" fmla="*/ 2147483647 h 4"/>
                <a:gd name="T14" fmla="*/ 2147483647 w 20"/>
                <a:gd name="T15" fmla="*/ 2147483647 h 4"/>
                <a:gd name="T16" fmla="*/ 2147483647 w 20"/>
                <a:gd name="T17" fmla="*/ 2147483647 h 4"/>
                <a:gd name="T18" fmla="*/ 2147483647 w 2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
                <a:gd name="T32" fmla="*/ 20 w 2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
                  <a:moveTo>
                    <a:pt x="10" y="0"/>
                  </a:moveTo>
                  <a:lnTo>
                    <a:pt x="14" y="0"/>
                  </a:lnTo>
                  <a:lnTo>
                    <a:pt x="20" y="1"/>
                  </a:lnTo>
                  <a:lnTo>
                    <a:pt x="20" y="3"/>
                  </a:lnTo>
                  <a:lnTo>
                    <a:pt x="11" y="4"/>
                  </a:lnTo>
                  <a:lnTo>
                    <a:pt x="2" y="4"/>
                  </a:lnTo>
                  <a:lnTo>
                    <a:pt x="0" y="2"/>
                  </a:lnTo>
                  <a:lnTo>
                    <a:pt x="4" y="2"/>
                  </a:lnTo>
                  <a:lnTo>
                    <a:pt x="6" y="3"/>
                  </a:lnTo>
                  <a:lnTo>
                    <a:pt x="1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15" name="Freeform 628"/>
            <p:cNvSpPr>
              <a:spLocks/>
            </p:cNvSpPr>
            <p:nvPr/>
          </p:nvSpPr>
          <p:spPr bwMode="gray">
            <a:xfrm>
              <a:off x="5648528" y="1235692"/>
              <a:ext cx="42742" cy="15569"/>
            </a:xfrm>
            <a:custGeom>
              <a:avLst/>
              <a:gdLst>
                <a:gd name="T0" fmla="*/ 0 w 17"/>
                <a:gd name="T1" fmla="*/ 0 h 6"/>
                <a:gd name="T2" fmla="*/ 2147483647 w 17"/>
                <a:gd name="T3" fmla="*/ 0 h 6"/>
                <a:gd name="T4" fmla="*/ 2147483647 w 17"/>
                <a:gd name="T5" fmla="*/ 2147483647 h 6"/>
                <a:gd name="T6" fmla="*/ 2147483647 w 17"/>
                <a:gd name="T7" fmla="*/ 2147483647 h 6"/>
                <a:gd name="T8" fmla="*/ 2147483647 w 17"/>
                <a:gd name="T9" fmla="*/ 2147483647 h 6"/>
                <a:gd name="T10" fmla="*/ 2147483647 w 17"/>
                <a:gd name="T11" fmla="*/ 2147483647 h 6"/>
                <a:gd name="T12" fmla="*/ 2147483647 w 17"/>
                <a:gd name="T13" fmla="*/ 2147483647 h 6"/>
                <a:gd name="T14" fmla="*/ 0 w 1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6"/>
                <a:gd name="T26" fmla="*/ 17 w 1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6">
                  <a:moveTo>
                    <a:pt x="0" y="0"/>
                  </a:moveTo>
                  <a:lnTo>
                    <a:pt x="9" y="0"/>
                  </a:lnTo>
                  <a:lnTo>
                    <a:pt x="12" y="1"/>
                  </a:lnTo>
                  <a:lnTo>
                    <a:pt x="17" y="4"/>
                  </a:lnTo>
                  <a:lnTo>
                    <a:pt x="16" y="6"/>
                  </a:lnTo>
                  <a:lnTo>
                    <a:pt x="12" y="5"/>
                  </a:lnTo>
                  <a:lnTo>
                    <a:pt x="6"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16" name="Freeform 629"/>
            <p:cNvSpPr>
              <a:spLocks/>
            </p:cNvSpPr>
            <p:nvPr/>
          </p:nvSpPr>
          <p:spPr bwMode="gray">
            <a:xfrm>
              <a:off x="5615078" y="1233743"/>
              <a:ext cx="70616" cy="27247"/>
            </a:xfrm>
            <a:custGeom>
              <a:avLst/>
              <a:gdLst>
                <a:gd name="T0" fmla="*/ 2147483647 w 29"/>
                <a:gd name="T1" fmla="*/ 0 h 11"/>
                <a:gd name="T2" fmla="*/ 2147483647 w 29"/>
                <a:gd name="T3" fmla="*/ 2147483647 h 11"/>
                <a:gd name="T4" fmla="*/ 2147483647 w 29"/>
                <a:gd name="T5" fmla="*/ 2147483647 h 11"/>
                <a:gd name="T6" fmla="*/ 2147483647 w 29"/>
                <a:gd name="T7" fmla="*/ 2147483647 h 11"/>
                <a:gd name="T8" fmla="*/ 2147483647 w 29"/>
                <a:gd name="T9" fmla="*/ 2147483647 h 11"/>
                <a:gd name="T10" fmla="*/ 2147483647 w 29"/>
                <a:gd name="T11" fmla="*/ 2147483647 h 11"/>
                <a:gd name="T12" fmla="*/ 2147483647 w 29"/>
                <a:gd name="T13" fmla="*/ 2147483647 h 11"/>
                <a:gd name="T14" fmla="*/ 2147483647 w 29"/>
                <a:gd name="T15" fmla="*/ 2147483647 h 11"/>
                <a:gd name="T16" fmla="*/ 2147483647 w 29"/>
                <a:gd name="T17" fmla="*/ 2147483647 h 11"/>
                <a:gd name="T18" fmla="*/ 2147483647 w 29"/>
                <a:gd name="T19" fmla="*/ 2147483647 h 11"/>
                <a:gd name="T20" fmla="*/ 2147483647 w 29"/>
                <a:gd name="T21" fmla="*/ 2147483647 h 11"/>
                <a:gd name="T22" fmla="*/ 2147483647 w 29"/>
                <a:gd name="T23" fmla="*/ 2147483647 h 11"/>
                <a:gd name="T24" fmla="*/ 2147483647 w 29"/>
                <a:gd name="T25" fmla="*/ 2147483647 h 11"/>
                <a:gd name="T26" fmla="*/ 0 w 29"/>
                <a:gd name="T27" fmla="*/ 2147483647 h 11"/>
                <a:gd name="T28" fmla="*/ 2147483647 w 29"/>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11"/>
                <a:gd name="T47" fmla="*/ 29 w 29"/>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11">
                  <a:moveTo>
                    <a:pt x="3" y="0"/>
                  </a:moveTo>
                  <a:lnTo>
                    <a:pt x="9" y="2"/>
                  </a:lnTo>
                  <a:lnTo>
                    <a:pt x="13" y="3"/>
                  </a:lnTo>
                  <a:lnTo>
                    <a:pt x="17" y="4"/>
                  </a:lnTo>
                  <a:lnTo>
                    <a:pt x="24" y="6"/>
                  </a:lnTo>
                  <a:lnTo>
                    <a:pt x="29" y="8"/>
                  </a:lnTo>
                  <a:lnTo>
                    <a:pt x="28" y="10"/>
                  </a:lnTo>
                  <a:lnTo>
                    <a:pt x="23" y="11"/>
                  </a:lnTo>
                  <a:lnTo>
                    <a:pt x="19" y="8"/>
                  </a:lnTo>
                  <a:lnTo>
                    <a:pt x="13" y="8"/>
                  </a:lnTo>
                  <a:lnTo>
                    <a:pt x="8" y="6"/>
                  </a:lnTo>
                  <a:lnTo>
                    <a:pt x="7" y="5"/>
                  </a:lnTo>
                  <a:lnTo>
                    <a:pt x="1" y="3"/>
                  </a:lnTo>
                  <a:lnTo>
                    <a:pt x="0" y="1"/>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17" name="Freeform 630"/>
            <p:cNvSpPr>
              <a:spLocks/>
            </p:cNvSpPr>
            <p:nvPr/>
          </p:nvSpPr>
          <p:spPr bwMode="gray">
            <a:xfrm>
              <a:off x="5600215" y="1218167"/>
              <a:ext cx="13009" cy="3892"/>
            </a:xfrm>
            <a:custGeom>
              <a:avLst/>
              <a:gdLst>
                <a:gd name="T0" fmla="*/ 0 w 5"/>
                <a:gd name="T1" fmla="*/ 0 h 2"/>
                <a:gd name="T2" fmla="*/ 2147483647 w 5"/>
                <a:gd name="T3" fmla="*/ 0 h 2"/>
                <a:gd name="T4" fmla="*/ 2147483647 w 5"/>
                <a:gd name="T5" fmla="*/ 2147483647 h 2"/>
                <a:gd name="T6" fmla="*/ 2147483647 w 5"/>
                <a:gd name="T7" fmla="*/ 2147483647 h 2"/>
                <a:gd name="T8" fmla="*/ 0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0" y="0"/>
                  </a:moveTo>
                  <a:lnTo>
                    <a:pt x="4" y="0"/>
                  </a:lnTo>
                  <a:lnTo>
                    <a:pt x="5" y="1"/>
                  </a:lnTo>
                  <a:lnTo>
                    <a:pt x="1"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18" name="Freeform 631"/>
            <p:cNvSpPr>
              <a:spLocks/>
            </p:cNvSpPr>
            <p:nvPr/>
          </p:nvSpPr>
          <p:spPr bwMode="gray">
            <a:xfrm>
              <a:off x="5668970" y="1225951"/>
              <a:ext cx="22300" cy="3892"/>
            </a:xfrm>
            <a:custGeom>
              <a:avLst/>
              <a:gdLst>
                <a:gd name="T0" fmla="*/ 0 w 9"/>
                <a:gd name="T1" fmla="*/ 2147483647 h 2"/>
                <a:gd name="T2" fmla="*/ 2147483647 w 9"/>
                <a:gd name="T3" fmla="*/ 0 h 2"/>
                <a:gd name="T4" fmla="*/ 2147483647 w 9"/>
                <a:gd name="T5" fmla="*/ 0 h 2"/>
                <a:gd name="T6" fmla="*/ 2147483647 w 9"/>
                <a:gd name="T7" fmla="*/ 2147483647 h 2"/>
                <a:gd name="T8" fmla="*/ 2147483647 w 9"/>
                <a:gd name="T9" fmla="*/ 2147483647 h 2"/>
                <a:gd name="T10" fmla="*/ 0 w 9"/>
                <a:gd name="T11" fmla="*/ 2147483647 h 2"/>
                <a:gd name="T12" fmla="*/ 0 60000 65536"/>
                <a:gd name="T13" fmla="*/ 0 60000 65536"/>
                <a:gd name="T14" fmla="*/ 0 60000 65536"/>
                <a:gd name="T15" fmla="*/ 0 60000 65536"/>
                <a:gd name="T16" fmla="*/ 0 60000 65536"/>
                <a:gd name="T17" fmla="*/ 0 60000 65536"/>
                <a:gd name="T18" fmla="*/ 0 w 9"/>
                <a:gd name="T19" fmla="*/ 0 h 2"/>
                <a:gd name="T20" fmla="*/ 9 w 9"/>
                <a:gd name="T21" fmla="*/ 2 h 2"/>
              </a:gdLst>
              <a:ahLst/>
              <a:cxnLst>
                <a:cxn ang="T12">
                  <a:pos x="T0" y="T1"/>
                </a:cxn>
                <a:cxn ang="T13">
                  <a:pos x="T2" y="T3"/>
                </a:cxn>
                <a:cxn ang="T14">
                  <a:pos x="T4" y="T5"/>
                </a:cxn>
                <a:cxn ang="T15">
                  <a:pos x="T6" y="T7"/>
                </a:cxn>
                <a:cxn ang="T16">
                  <a:pos x="T8" y="T9"/>
                </a:cxn>
                <a:cxn ang="T17">
                  <a:pos x="T10" y="T11"/>
                </a:cxn>
              </a:cxnLst>
              <a:rect l="T18" t="T19" r="T20" b="T21"/>
              <a:pathLst>
                <a:path w="9" h="2">
                  <a:moveTo>
                    <a:pt x="0" y="1"/>
                  </a:moveTo>
                  <a:lnTo>
                    <a:pt x="4" y="0"/>
                  </a:lnTo>
                  <a:lnTo>
                    <a:pt x="9" y="0"/>
                  </a:lnTo>
                  <a:lnTo>
                    <a:pt x="9" y="1"/>
                  </a:lnTo>
                  <a:lnTo>
                    <a:pt x="4"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19" name="Freeform 632"/>
            <p:cNvSpPr>
              <a:spLocks/>
            </p:cNvSpPr>
            <p:nvPr/>
          </p:nvSpPr>
          <p:spPr bwMode="gray">
            <a:xfrm>
              <a:off x="5691269" y="1235692"/>
              <a:ext cx="13008" cy="7785"/>
            </a:xfrm>
            <a:custGeom>
              <a:avLst/>
              <a:gdLst>
                <a:gd name="T0" fmla="*/ 0 w 6"/>
                <a:gd name="T1" fmla="*/ 2147483647 h 3"/>
                <a:gd name="T2" fmla="*/ 0 w 6"/>
                <a:gd name="T3" fmla="*/ 0 h 3"/>
                <a:gd name="T4" fmla="*/ 2147483647 w 6"/>
                <a:gd name="T5" fmla="*/ 2147483647 h 3"/>
                <a:gd name="T6" fmla="*/ 2147483647 w 6"/>
                <a:gd name="T7" fmla="*/ 2147483647 h 3"/>
                <a:gd name="T8" fmla="*/ 2147483647 w 6"/>
                <a:gd name="T9" fmla="*/ 2147483647 h 3"/>
                <a:gd name="T10" fmla="*/ 0 w 6"/>
                <a:gd name="T11" fmla="*/ 2147483647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2"/>
                  </a:moveTo>
                  <a:lnTo>
                    <a:pt x="0" y="0"/>
                  </a:lnTo>
                  <a:lnTo>
                    <a:pt x="4" y="1"/>
                  </a:lnTo>
                  <a:lnTo>
                    <a:pt x="6" y="3"/>
                  </a:lnTo>
                  <a:lnTo>
                    <a:pt x="2"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20" name="Freeform 633"/>
            <p:cNvSpPr>
              <a:spLocks/>
            </p:cNvSpPr>
            <p:nvPr/>
          </p:nvSpPr>
          <p:spPr bwMode="gray">
            <a:xfrm>
              <a:off x="5696854" y="1245412"/>
              <a:ext cx="14867" cy="11677"/>
            </a:xfrm>
            <a:custGeom>
              <a:avLst/>
              <a:gdLst>
                <a:gd name="T0" fmla="*/ 0 w 6"/>
                <a:gd name="T1" fmla="*/ 2147483647 h 4"/>
                <a:gd name="T2" fmla="*/ 2147483647 w 6"/>
                <a:gd name="T3" fmla="*/ 0 h 4"/>
                <a:gd name="T4" fmla="*/ 2147483647 w 6"/>
                <a:gd name="T5" fmla="*/ 2147483647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lnTo>
                    <a:pt x="3" y="0"/>
                  </a:lnTo>
                  <a:lnTo>
                    <a:pt x="6" y="2"/>
                  </a:lnTo>
                  <a:lnTo>
                    <a:pt x="3"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21" name="Freeform 634"/>
            <p:cNvSpPr>
              <a:spLocks/>
            </p:cNvSpPr>
            <p:nvPr/>
          </p:nvSpPr>
          <p:spPr bwMode="gray">
            <a:xfrm>
              <a:off x="5674544" y="1266819"/>
              <a:ext cx="22300" cy="3892"/>
            </a:xfrm>
            <a:custGeom>
              <a:avLst/>
              <a:gdLst>
                <a:gd name="T0" fmla="*/ 0 w 9"/>
                <a:gd name="T1" fmla="*/ 0 h 2"/>
                <a:gd name="T2" fmla="*/ 2147483647 w 9"/>
                <a:gd name="T3" fmla="*/ 0 h 2"/>
                <a:gd name="T4" fmla="*/ 2147483647 w 9"/>
                <a:gd name="T5" fmla="*/ 0 h 2"/>
                <a:gd name="T6" fmla="*/ 2147483647 w 9"/>
                <a:gd name="T7" fmla="*/ 2147483647 h 2"/>
                <a:gd name="T8" fmla="*/ 0 w 9"/>
                <a:gd name="T9" fmla="*/ 0 h 2"/>
                <a:gd name="T10" fmla="*/ 0 60000 65536"/>
                <a:gd name="T11" fmla="*/ 0 60000 65536"/>
                <a:gd name="T12" fmla="*/ 0 60000 65536"/>
                <a:gd name="T13" fmla="*/ 0 60000 65536"/>
                <a:gd name="T14" fmla="*/ 0 60000 65536"/>
                <a:gd name="T15" fmla="*/ 0 w 9"/>
                <a:gd name="T16" fmla="*/ 0 h 2"/>
                <a:gd name="T17" fmla="*/ 9 w 9"/>
                <a:gd name="T18" fmla="*/ 2 h 2"/>
              </a:gdLst>
              <a:ahLst/>
              <a:cxnLst>
                <a:cxn ang="T10">
                  <a:pos x="T0" y="T1"/>
                </a:cxn>
                <a:cxn ang="T11">
                  <a:pos x="T2" y="T3"/>
                </a:cxn>
                <a:cxn ang="T12">
                  <a:pos x="T4" y="T5"/>
                </a:cxn>
                <a:cxn ang="T13">
                  <a:pos x="T6" y="T7"/>
                </a:cxn>
                <a:cxn ang="T14">
                  <a:pos x="T8" y="T9"/>
                </a:cxn>
              </a:cxnLst>
              <a:rect l="T15" t="T16" r="T17" b="T18"/>
              <a:pathLst>
                <a:path w="9" h="2">
                  <a:moveTo>
                    <a:pt x="0" y="0"/>
                  </a:moveTo>
                  <a:lnTo>
                    <a:pt x="2" y="0"/>
                  </a:lnTo>
                  <a:lnTo>
                    <a:pt x="9" y="0"/>
                  </a:lnTo>
                  <a:lnTo>
                    <a:pt x="5" y="2"/>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22" name="Freeform 635"/>
            <p:cNvSpPr>
              <a:spLocks/>
            </p:cNvSpPr>
            <p:nvPr/>
          </p:nvSpPr>
          <p:spPr bwMode="gray">
            <a:xfrm>
              <a:off x="5603944" y="1245411"/>
              <a:ext cx="29733" cy="13624"/>
            </a:xfrm>
            <a:custGeom>
              <a:avLst/>
              <a:gdLst>
                <a:gd name="T0" fmla="*/ 2147483647 w 11"/>
                <a:gd name="T1" fmla="*/ 2147483647 h 5"/>
                <a:gd name="T2" fmla="*/ 2147483647 w 11"/>
                <a:gd name="T3" fmla="*/ 2147483647 h 5"/>
                <a:gd name="T4" fmla="*/ 2147483647 w 11"/>
                <a:gd name="T5" fmla="*/ 2147483647 h 5"/>
                <a:gd name="T6" fmla="*/ 2147483647 w 11"/>
                <a:gd name="T7" fmla="*/ 2147483647 h 5"/>
                <a:gd name="T8" fmla="*/ 0 w 11"/>
                <a:gd name="T9" fmla="*/ 2147483647 h 5"/>
                <a:gd name="T10" fmla="*/ 0 w 11"/>
                <a:gd name="T11" fmla="*/ 0 h 5"/>
                <a:gd name="T12" fmla="*/ 2147483647 w 11"/>
                <a:gd name="T13" fmla="*/ 0 h 5"/>
                <a:gd name="T14" fmla="*/ 2147483647 w 11"/>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5"/>
                <a:gd name="T26" fmla="*/ 11 w 11"/>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5">
                  <a:moveTo>
                    <a:pt x="9" y="1"/>
                  </a:moveTo>
                  <a:lnTo>
                    <a:pt x="11" y="3"/>
                  </a:lnTo>
                  <a:lnTo>
                    <a:pt x="10" y="4"/>
                  </a:lnTo>
                  <a:lnTo>
                    <a:pt x="5" y="5"/>
                  </a:lnTo>
                  <a:lnTo>
                    <a:pt x="0" y="3"/>
                  </a:lnTo>
                  <a:lnTo>
                    <a:pt x="0" y="0"/>
                  </a:lnTo>
                  <a:lnTo>
                    <a:pt x="5" y="0"/>
                  </a:lnTo>
                  <a:lnTo>
                    <a:pt x="9"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23" name="Freeform 636"/>
            <p:cNvSpPr>
              <a:spLocks/>
            </p:cNvSpPr>
            <p:nvPr/>
          </p:nvSpPr>
          <p:spPr bwMode="gray">
            <a:xfrm>
              <a:off x="5633677" y="1259046"/>
              <a:ext cx="27875" cy="7785"/>
            </a:xfrm>
            <a:custGeom>
              <a:avLst/>
              <a:gdLst>
                <a:gd name="T0" fmla="*/ 0 w 11"/>
                <a:gd name="T1" fmla="*/ 2147483647 h 3"/>
                <a:gd name="T2" fmla="*/ 2147483647 w 11"/>
                <a:gd name="T3" fmla="*/ 0 h 3"/>
                <a:gd name="T4" fmla="*/ 2147483647 w 11"/>
                <a:gd name="T5" fmla="*/ 0 h 3"/>
                <a:gd name="T6" fmla="*/ 2147483647 w 11"/>
                <a:gd name="T7" fmla="*/ 2147483647 h 3"/>
                <a:gd name="T8" fmla="*/ 2147483647 w 11"/>
                <a:gd name="T9" fmla="*/ 2147483647 h 3"/>
                <a:gd name="T10" fmla="*/ 0 w 11"/>
                <a:gd name="T11" fmla="*/ 2147483647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0" y="2"/>
                  </a:moveTo>
                  <a:lnTo>
                    <a:pt x="4" y="0"/>
                  </a:lnTo>
                  <a:lnTo>
                    <a:pt x="10" y="0"/>
                  </a:lnTo>
                  <a:lnTo>
                    <a:pt x="11" y="2"/>
                  </a:lnTo>
                  <a:lnTo>
                    <a:pt x="7" y="3"/>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24" name="Freeform 637"/>
            <p:cNvSpPr>
              <a:spLocks/>
            </p:cNvSpPr>
            <p:nvPr/>
          </p:nvSpPr>
          <p:spPr bwMode="gray">
            <a:xfrm>
              <a:off x="5642969" y="1280451"/>
              <a:ext cx="20441" cy="19463"/>
            </a:xfrm>
            <a:custGeom>
              <a:avLst/>
              <a:gdLst>
                <a:gd name="T0" fmla="*/ 2147483647 w 8"/>
                <a:gd name="T1" fmla="*/ 0 h 7"/>
                <a:gd name="T2" fmla="*/ 2147483647 w 8"/>
                <a:gd name="T3" fmla="*/ 2147483647 h 7"/>
                <a:gd name="T4" fmla="*/ 2147483647 w 8"/>
                <a:gd name="T5" fmla="*/ 2147483647 h 7"/>
                <a:gd name="T6" fmla="*/ 2147483647 w 8"/>
                <a:gd name="T7" fmla="*/ 2147483647 h 7"/>
                <a:gd name="T8" fmla="*/ 0 w 8"/>
                <a:gd name="T9" fmla="*/ 2147483647 h 7"/>
                <a:gd name="T10" fmla="*/ 2147483647 w 8"/>
                <a:gd name="T11" fmla="*/ 2147483647 h 7"/>
                <a:gd name="T12" fmla="*/ 2147483647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7" y="0"/>
                  </a:moveTo>
                  <a:lnTo>
                    <a:pt x="8" y="2"/>
                  </a:lnTo>
                  <a:lnTo>
                    <a:pt x="8" y="6"/>
                  </a:lnTo>
                  <a:lnTo>
                    <a:pt x="1" y="7"/>
                  </a:lnTo>
                  <a:lnTo>
                    <a:pt x="0" y="5"/>
                  </a:lnTo>
                  <a:lnTo>
                    <a:pt x="1" y="1"/>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25" name="Freeform 638"/>
            <p:cNvSpPr>
              <a:spLocks/>
            </p:cNvSpPr>
            <p:nvPr/>
          </p:nvSpPr>
          <p:spPr bwMode="gray">
            <a:xfrm>
              <a:off x="5687569" y="1311581"/>
              <a:ext cx="20441" cy="1947"/>
            </a:xfrm>
            <a:custGeom>
              <a:avLst/>
              <a:gdLst>
                <a:gd name="T0" fmla="*/ 0 w 8"/>
                <a:gd name="T1" fmla="*/ 2147483647 h 1"/>
                <a:gd name="T2" fmla="*/ 2147483647 w 8"/>
                <a:gd name="T3" fmla="*/ 0 h 1"/>
                <a:gd name="T4" fmla="*/ 2147483647 w 8"/>
                <a:gd name="T5" fmla="*/ 0 h 1"/>
                <a:gd name="T6" fmla="*/ 2147483647 w 8"/>
                <a:gd name="T7" fmla="*/ 2147483647 h 1"/>
                <a:gd name="T8" fmla="*/ 2147483647 w 8"/>
                <a:gd name="T9" fmla="*/ 2147483647 h 1"/>
                <a:gd name="T10" fmla="*/ 0 w 8"/>
                <a:gd name="T11" fmla="*/ 2147483647 h 1"/>
                <a:gd name="T12" fmla="*/ 0 60000 65536"/>
                <a:gd name="T13" fmla="*/ 0 60000 65536"/>
                <a:gd name="T14" fmla="*/ 0 60000 65536"/>
                <a:gd name="T15" fmla="*/ 0 60000 65536"/>
                <a:gd name="T16" fmla="*/ 0 60000 65536"/>
                <a:gd name="T17" fmla="*/ 0 60000 65536"/>
                <a:gd name="T18" fmla="*/ 0 w 8"/>
                <a:gd name="T19" fmla="*/ 0 h 1"/>
                <a:gd name="T20" fmla="*/ 8 w 8"/>
                <a:gd name="T21" fmla="*/ 1 h 1"/>
              </a:gdLst>
              <a:ahLst/>
              <a:cxnLst>
                <a:cxn ang="T12">
                  <a:pos x="T0" y="T1"/>
                </a:cxn>
                <a:cxn ang="T13">
                  <a:pos x="T2" y="T3"/>
                </a:cxn>
                <a:cxn ang="T14">
                  <a:pos x="T4" y="T5"/>
                </a:cxn>
                <a:cxn ang="T15">
                  <a:pos x="T6" y="T7"/>
                </a:cxn>
                <a:cxn ang="T16">
                  <a:pos x="T8" y="T9"/>
                </a:cxn>
                <a:cxn ang="T17">
                  <a:pos x="T10" y="T11"/>
                </a:cxn>
              </a:cxnLst>
              <a:rect l="T18" t="T19" r="T20" b="T21"/>
              <a:pathLst>
                <a:path w="8" h="1">
                  <a:moveTo>
                    <a:pt x="0" y="1"/>
                  </a:moveTo>
                  <a:lnTo>
                    <a:pt x="3" y="0"/>
                  </a:lnTo>
                  <a:lnTo>
                    <a:pt x="8" y="0"/>
                  </a:lnTo>
                  <a:lnTo>
                    <a:pt x="8" y="1"/>
                  </a:lnTo>
                  <a:lnTo>
                    <a:pt x="2" y="1"/>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26" name="Freeform 639"/>
            <p:cNvSpPr>
              <a:spLocks/>
            </p:cNvSpPr>
            <p:nvPr/>
          </p:nvSpPr>
          <p:spPr bwMode="gray">
            <a:xfrm>
              <a:off x="5563054" y="1280443"/>
              <a:ext cx="27875" cy="13624"/>
            </a:xfrm>
            <a:custGeom>
              <a:avLst/>
              <a:gdLst>
                <a:gd name="T0" fmla="*/ 2147483647 w 12"/>
                <a:gd name="T1" fmla="*/ 0 h 5"/>
                <a:gd name="T2" fmla="*/ 2147483647 w 12"/>
                <a:gd name="T3" fmla="*/ 0 h 5"/>
                <a:gd name="T4" fmla="*/ 2147483647 w 12"/>
                <a:gd name="T5" fmla="*/ 2147483647 h 5"/>
                <a:gd name="T6" fmla="*/ 2147483647 w 12"/>
                <a:gd name="T7" fmla="*/ 2147483647 h 5"/>
                <a:gd name="T8" fmla="*/ 2147483647 w 12"/>
                <a:gd name="T9" fmla="*/ 2147483647 h 5"/>
                <a:gd name="T10" fmla="*/ 0 w 12"/>
                <a:gd name="T11" fmla="*/ 2147483647 h 5"/>
                <a:gd name="T12" fmla="*/ 2147483647 w 12"/>
                <a:gd name="T13" fmla="*/ 0 h 5"/>
                <a:gd name="T14" fmla="*/ 0 60000 65536"/>
                <a:gd name="T15" fmla="*/ 0 60000 65536"/>
                <a:gd name="T16" fmla="*/ 0 60000 65536"/>
                <a:gd name="T17" fmla="*/ 0 60000 65536"/>
                <a:gd name="T18" fmla="*/ 0 60000 65536"/>
                <a:gd name="T19" fmla="*/ 0 60000 65536"/>
                <a:gd name="T20" fmla="*/ 0 60000 65536"/>
                <a:gd name="T21" fmla="*/ 0 w 12"/>
                <a:gd name="T22" fmla="*/ 0 h 5"/>
                <a:gd name="T23" fmla="*/ 12 w 1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5">
                  <a:moveTo>
                    <a:pt x="8" y="0"/>
                  </a:moveTo>
                  <a:lnTo>
                    <a:pt x="10" y="0"/>
                  </a:lnTo>
                  <a:lnTo>
                    <a:pt x="12" y="2"/>
                  </a:lnTo>
                  <a:lnTo>
                    <a:pt x="11" y="5"/>
                  </a:lnTo>
                  <a:lnTo>
                    <a:pt x="5" y="5"/>
                  </a:lnTo>
                  <a:lnTo>
                    <a:pt x="0" y="3"/>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27" name="Freeform 640"/>
            <p:cNvSpPr>
              <a:spLocks/>
            </p:cNvSpPr>
            <p:nvPr/>
          </p:nvSpPr>
          <p:spPr bwMode="gray">
            <a:xfrm>
              <a:off x="5598355" y="1266829"/>
              <a:ext cx="9291" cy="5839"/>
            </a:xfrm>
            <a:custGeom>
              <a:avLst/>
              <a:gdLst>
                <a:gd name="T0" fmla="*/ 2147483647 w 4"/>
                <a:gd name="T1" fmla="*/ 0 h 3"/>
                <a:gd name="T2" fmla="*/ 0 w 4"/>
                <a:gd name="T3" fmla="*/ 0 h 3"/>
                <a:gd name="T4" fmla="*/ 0 w 4"/>
                <a:gd name="T5" fmla="*/ 2147483647 h 3"/>
                <a:gd name="T6" fmla="*/ 2147483647 w 4"/>
                <a:gd name="T7" fmla="*/ 2147483647 h 3"/>
                <a:gd name="T8" fmla="*/ 2147483647 w 4"/>
                <a:gd name="T9" fmla="*/ 2147483647 h 3"/>
                <a:gd name="T10" fmla="*/ 2147483647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0"/>
                  </a:moveTo>
                  <a:lnTo>
                    <a:pt x="0" y="0"/>
                  </a:lnTo>
                  <a:lnTo>
                    <a:pt x="0" y="3"/>
                  </a:lnTo>
                  <a:lnTo>
                    <a:pt x="3" y="3"/>
                  </a:lnTo>
                  <a:lnTo>
                    <a:pt x="4" y="2"/>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28" name="Freeform 641"/>
            <p:cNvSpPr>
              <a:spLocks/>
            </p:cNvSpPr>
            <p:nvPr/>
          </p:nvSpPr>
          <p:spPr bwMode="gray">
            <a:xfrm>
              <a:off x="5613220" y="1270722"/>
              <a:ext cx="16724" cy="7785"/>
            </a:xfrm>
            <a:custGeom>
              <a:avLst/>
              <a:gdLst>
                <a:gd name="T0" fmla="*/ 2147483647 w 7"/>
                <a:gd name="T1" fmla="*/ 0 h 3"/>
                <a:gd name="T2" fmla="*/ 2147483647 w 7"/>
                <a:gd name="T3" fmla="*/ 2147483647 h 3"/>
                <a:gd name="T4" fmla="*/ 0 w 7"/>
                <a:gd name="T5" fmla="*/ 2147483647 h 3"/>
                <a:gd name="T6" fmla="*/ 0 w 7"/>
                <a:gd name="T7" fmla="*/ 2147483647 h 3"/>
                <a:gd name="T8" fmla="*/ 2147483647 w 7"/>
                <a:gd name="T9" fmla="*/ 2147483647 h 3"/>
                <a:gd name="T10" fmla="*/ 2147483647 w 7"/>
                <a:gd name="T11" fmla="*/ 2147483647 h 3"/>
                <a:gd name="T12" fmla="*/ 2147483647 w 7"/>
                <a:gd name="T13" fmla="*/ 0 h 3"/>
                <a:gd name="T14" fmla="*/ 2147483647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2" y="0"/>
                  </a:moveTo>
                  <a:lnTo>
                    <a:pt x="3" y="1"/>
                  </a:lnTo>
                  <a:lnTo>
                    <a:pt x="0" y="2"/>
                  </a:lnTo>
                  <a:lnTo>
                    <a:pt x="0" y="3"/>
                  </a:lnTo>
                  <a:lnTo>
                    <a:pt x="5" y="3"/>
                  </a:lnTo>
                  <a:lnTo>
                    <a:pt x="7" y="1"/>
                  </a:lnTo>
                  <a:lnTo>
                    <a:pt x="4" y="0"/>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29" name="Freeform 642"/>
            <p:cNvSpPr>
              <a:spLocks/>
            </p:cNvSpPr>
            <p:nvPr/>
          </p:nvSpPr>
          <p:spPr bwMode="gray">
            <a:xfrm>
              <a:off x="5622527" y="1280445"/>
              <a:ext cx="14867" cy="9731"/>
            </a:xfrm>
            <a:custGeom>
              <a:avLst/>
              <a:gdLst>
                <a:gd name="T0" fmla="*/ 2147483647 w 6"/>
                <a:gd name="T1" fmla="*/ 2147483647 h 3"/>
                <a:gd name="T2" fmla="*/ 0 w 6"/>
                <a:gd name="T3" fmla="*/ 2147483647 h 3"/>
                <a:gd name="T4" fmla="*/ 0 w 6"/>
                <a:gd name="T5" fmla="*/ 2147483647 h 3"/>
                <a:gd name="T6" fmla="*/ 2147483647 w 6"/>
                <a:gd name="T7" fmla="*/ 2147483647 h 3"/>
                <a:gd name="T8" fmla="*/ 2147483647 w 6"/>
                <a:gd name="T9" fmla="*/ 0 h 3"/>
                <a:gd name="T10" fmla="*/ 2147483647 w 6"/>
                <a:gd name="T11" fmla="*/ 2147483647 h 3"/>
                <a:gd name="T12" fmla="*/ 2147483647 w 6"/>
                <a:gd name="T13" fmla="*/ 2147483647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3"/>
                  </a:moveTo>
                  <a:lnTo>
                    <a:pt x="0" y="2"/>
                  </a:lnTo>
                  <a:lnTo>
                    <a:pt x="0" y="1"/>
                  </a:lnTo>
                  <a:lnTo>
                    <a:pt x="3" y="1"/>
                  </a:lnTo>
                  <a:lnTo>
                    <a:pt x="6" y="0"/>
                  </a:lnTo>
                  <a:lnTo>
                    <a:pt x="5" y="2"/>
                  </a:lnTo>
                  <a:lnTo>
                    <a:pt x="3"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30" name="Freeform 643"/>
            <p:cNvSpPr>
              <a:spLocks/>
            </p:cNvSpPr>
            <p:nvPr/>
          </p:nvSpPr>
          <p:spPr bwMode="gray">
            <a:xfrm>
              <a:off x="5598354" y="1284345"/>
              <a:ext cx="5574" cy="5839"/>
            </a:xfrm>
            <a:custGeom>
              <a:avLst/>
              <a:gdLst>
                <a:gd name="T0" fmla="*/ 0 w 2"/>
                <a:gd name="T1" fmla="*/ 0 h 3"/>
                <a:gd name="T2" fmla="*/ 0 w 2"/>
                <a:gd name="T3" fmla="*/ 2147483647 h 3"/>
                <a:gd name="T4" fmla="*/ 2147483647 w 2"/>
                <a:gd name="T5" fmla="*/ 2147483647 h 3"/>
                <a:gd name="T6" fmla="*/ 2147483647 w 2"/>
                <a:gd name="T7" fmla="*/ 2147483647 h 3"/>
                <a:gd name="T8" fmla="*/ 2147483647 w 2"/>
                <a:gd name="T9" fmla="*/ 0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0"/>
                  </a:moveTo>
                  <a:lnTo>
                    <a:pt x="0" y="3"/>
                  </a:lnTo>
                  <a:lnTo>
                    <a:pt x="2" y="3"/>
                  </a:lnTo>
                  <a:lnTo>
                    <a:pt x="2" y="2"/>
                  </a:lnTo>
                  <a:lnTo>
                    <a:pt x="1" y="0"/>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31" name="Freeform 644"/>
            <p:cNvSpPr>
              <a:spLocks/>
            </p:cNvSpPr>
            <p:nvPr/>
          </p:nvSpPr>
          <p:spPr bwMode="gray">
            <a:xfrm>
              <a:off x="5432979" y="1243477"/>
              <a:ext cx="109641" cy="64223"/>
            </a:xfrm>
            <a:custGeom>
              <a:avLst/>
              <a:gdLst>
                <a:gd name="T0" fmla="*/ 2147483647 w 45"/>
                <a:gd name="T1" fmla="*/ 0 h 25"/>
                <a:gd name="T2" fmla="*/ 2147483647 w 45"/>
                <a:gd name="T3" fmla="*/ 2147483647 h 25"/>
                <a:gd name="T4" fmla="*/ 2147483647 w 45"/>
                <a:gd name="T5" fmla="*/ 2147483647 h 25"/>
                <a:gd name="T6" fmla="*/ 2147483647 w 45"/>
                <a:gd name="T7" fmla="*/ 2147483647 h 25"/>
                <a:gd name="T8" fmla="*/ 2147483647 w 45"/>
                <a:gd name="T9" fmla="*/ 2147483647 h 25"/>
                <a:gd name="T10" fmla="*/ 2147483647 w 45"/>
                <a:gd name="T11" fmla="*/ 2147483647 h 25"/>
                <a:gd name="T12" fmla="*/ 2147483647 w 45"/>
                <a:gd name="T13" fmla="*/ 2147483647 h 25"/>
                <a:gd name="T14" fmla="*/ 2147483647 w 45"/>
                <a:gd name="T15" fmla="*/ 2147483647 h 25"/>
                <a:gd name="T16" fmla="*/ 2147483647 w 45"/>
                <a:gd name="T17" fmla="*/ 2147483647 h 25"/>
                <a:gd name="T18" fmla="*/ 2147483647 w 45"/>
                <a:gd name="T19" fmla="*/ 2147483647 h 25"/>
                <a:gd name="T20" fmla="*/ 2147483647 w 45"/>
                <a:gd name="T21" fmla="*/ 2147483647 h 25"/>
                <a:gd name="T22" fmla="*/ 2147483647 w 45"/>
                <a:gd name="T23" fmla="*/ 2147483647 h 25"/>
                <a:gd name="T24" fmla="*/ 2147483647 w 45"/>
                <a:gd name="T25" fmla="*/ 2147483647 h 25"/>
                <a:gd name="T26" fmla="*/ 2147483647 w 45"/>
                <a:gd name="T27" fmla="*/ 2147483647 h 25"/>
                <a:gd name="T28" fmla="*/ 2147483647 w 45"/>
                <a:gd name="T29" fmla="*/ 2147483647 h 25"/>
                <a:gd name="T30" fmla="*/ 2147483647 w 45"/>
                <a:gd name="T31" fmla="*/ 2147483647 h 25"/>
                <a:gd name="T32" fmla="*/ 2147483647 w 45"/>
                <a:gd name="T33" fmla="*/ 2147483647 h 25"/>
                <a:gd name="T34" fmla="*/ 2147483647 w 45"/>
                <a:gd name="T35" fmla="*/ 2147483647 h 25"/>
                <a:gd name="T36" fmla="*/ 2147483647 w 45"/>
                <a:gd name="T37" fmla="*/ 2147483647 h 25"/>
                <a:gd name="T38" fmla="*/ 2147483647 w 45"/>
                <a:gd name="T39" fmla="*/ 2147483647 h 25"/>
                <a:gd name="T40" fmla="*/ 2147483647 w 45"/>
                <a:gd name="T41" fmla="*/ 2147483647 h 25"/>
                <a:gd name="T42" fmla="*/ 2147483647 w 45"/>
                <a:gd name="T43" fmla="*/ 2147483647 h 25"/>
                <a:gd name="T44" fmla="*/ 0 w 45"/>
                <a:gd name="T45" fmla="*/ 2147483647 h 25"/>
                <a:gd name="T46" fmla="*/ 2147483647 w 45"/>
                <a:gd name="T47" fmla="*/ 2147483647 h 25"/>
                <a:gd name="T48" fmla="*/ 2147483647 w 45"/>
                <a:gd name="T49" fmla="*/ 2147483647 h 25"/>
                <a:gd name="T50" fmla="*/ 0 w 45"/>
                <a:gd name="T51" fmla="*/ 2147483647 h 25"/>
                <a:gd name="T52" fmla="*/ 0 w 45"/>
                <a:gd name="T53" fmla="*/ 2147483647 h 25"/>
                <a:gd name="T54" fmla="*/ 2147483647 w 45"/>
                <a:gd name="T55" fmla="*/ 2147483647 h 25"/>
                <a:gd name="T56" fmla="*/ 2147483647 w 45"/>
                <a:gd name="T57" fmla="*/ 2147483647 h 25"/>
                <a:gd name="T58" fmla="*/ 2147483647 w 45"/>
                <a:gd name="T59" fmla="*/ 2147483647 h 25"/>
                <a:gd name="T60" fmla="*/ 2147483647 w 45"/>
                <a:gd name="T61" fmla="*/ 2147483647 h 25"/>
                <a:gd name="T62" fmla="*/ 2147483647 w 45"/>
                <a:gd name="T63" fmla="*/ 2147483647 h 25"/>
                <a:gd name="T64" fmla="*/ 2147483647 w 45"/>
                <a:gd name="T65" fmla="*/ 0 h 25"/>
                <a:gd name="T66" fmla="*/ 2147483647 w 45"/>
                <a:gd name="T67" fmla="*/ 0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5"/>
                <a:gd name="T104" fmla="*/ 45 w 45"/>
                <a:gd name="T105" fmla="*/ 25 h 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5">
                  <a:moveTo>
                    <a:pt x="40" y="0"/>
                  </a:moveTo>
                  <a:lnTo>
                    <a:pt x="42" y="1"/>
                  </a:lnTo>
                  <a:lnTo>
                    <a:pt x="36" y="4"/>
                  </a:lnTo>
                  <a:lnTo>
                    <a:pt x="36" y="5"/>
                  </a:lnTo>
                  <a:lnTo>
                    <a:pt x="45" y="5"/>
                  </a:lnTo>
                  <a:lnTo>
                    <a:pt x="45" y="7"/>
                  </a:lnTo>
                  <a:lnTo>
                    <a:pt x="45" y="10"/>
                  </a:lnTo>
                  <a:lnTo>
                    <a:pt x="43" y="11"/>
                  </a:lnTo>
                  <a:lnTo>
                    <a:pt x="36" y="11"/>
                  </a:lnTo>
                  <a:lnTo>
                    <a:pt x="33" y="12"/>
                  </a:lnTo>
                  <a:lnTo>
                    <a:pt x="33" y="13"/>
                  </a:lnTo>
                  <a:lnTo>
                    <a:pt x="36" y="14"/>
                  </a:lnTo>
                  <a:lnTo>
                    <a:pt x="35" y="16"/>
                  </a:lnTo>
                  <a:lnTo>
                    <a:pt x="21" y="16"/>
                  </a:lnTo>
                  <a:lnTo>
                    <a:pt x="22" y="18"/>
                  </a:lnTo>
                  <a:lnTo>
                    <a:pt x="21" y="21"/>
                  </a:lnTo>
                  <a:lnTo>
                    <a:pt x="14" y="25"/>
                  </a:lnTo>
                  <a:lnTo>
                    <a:pt x="9" y="25"/>
                  </a:lnTo>
                  <a:lnTo>
                    <a:pt x="9" y="24"/>
                  </a:lnTo>
                  <a:lnTo>
                    <a:pt x="13" y="22"/>
                  </a:lnTo>
                  <a:lnTo>
                    <a:pt x="12" y="21"/>
                  </a:lnTo>
                  <a:lnTo>
                    <a:pt x="4" y="20"/>
                  </a:lnTo>
                  <a:lnTo>
                    <a:pt x="0" y="18"/>
                  </a:lnTo>
                  <a:lnTo>
                    <a:pt x="2" y="16"/>
                  </a:lnTo>
                  <a:lnTo>
                    <a:pt x="8" y="14"/>
                  </a:lnTo>
                  <a:lnTo>
                    <a:pt x="0" y="10"/>
                  </a:lnTo>
                  <a:lnTo>
                    <a:pt x="0" y="8"/>
                  </a:lnTo>
                  <a:lnTo>
                    <a:pt x="24" y="8"/>
                  </a:lnTo>
                  <a:lnTo>
                    <a:pt x="25" y="5"/>
                  </a:lnTo>
                  <a:lnTo>
                    <a:pt x="29" y="4"/>
                  </a:lnTo>
                  <a:lnTo>
                    <a:pt x="33" y="4"/>
                  </a:lnTo>
                  <a:lnTo>
                    <a:pt x="29" y="1"/>
                  </a:lnTo>
                  <a:lnTo>
                    <a:pt x="31" y="0"/>
                  </a:lnTo>
                  <a:lnTo>
                    <a:pt x="4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32" name="Freeform 645"/>
            <p:cNvSpPr>
              <a:spLocks/>
            </p:cNvSpPr>
            <p:nvPr/>
          </p:nvSpPr>
          <p:spPr bwMode="gray">
            <a:xfrm>
              <a:off x="5379072" y="1245413"/>
              <a:ext cx="107782" cy="31139"/>
            </a:xfrm>
            <a:custGeom>
              <a:avLst/>
              <a:gdLst>
                <a:gd name="T0" fmla="*/ 2147483647 w 44"/>
                <a:gd name="T1" fmla="*/ 2147483647 h 12"/>
                <a:gd name="T2" fmla="*/ 2147483647 w 44"/>
                <a:gd name="T3" fmla="*/ 2147483647 h 12"/>
                <a:gd name="T4" fmla="*/ 2147483647 w 44"/>
                <a:gd name="T5" fmla="*/ 2147483647 h 12"/>
                <a:gd name="T6" fmla="*/ 2147483647 w 44"/>
                <a:gd name="T7" fmla="*/ 2147483647 h 12"/>
                <a:gd name="T8" fmla="*/ 2147483647 w 44"/>
                <a:gd name="T9" fmla="*/ 0 h 12"/>
                <a:gd name="T10" fmla="*/ 2147483647 w 44"/>
                <a:gd name="T11" fmla="*/ 2147483647 h 12"/>
                <a:gd name="T12" fmla="*/ 2147483647 w 44"/>
                <a:gd name="T13" fmla="*/ 2147483647 h 12"/>
                <a:gd name="T14" fmla="*/ 0 w 44"/>
                <a:gd name="T15" fmla="*/ 2147483647 h 12"/>
                <a:gd name="T16" fmla="*/ 0 w 44"/>
                <a:gd name="T17" fmla="*/ 2147483647 h 12"/>
                <a:gd name="T18" fmla="*/ 2147483647 w 44"/>
                <a:gd name="T19" fmla="*/ 2147483647 h 12"/>
                <a:gd name="T20" fmla="*/ 2147483647 w 44"/>
                <a:gd name="T21" fmla="*/ 2147483647 h 12"/>
                <a:gd name="T22" fmla="*/ 2147483647 w 44"/>
                <a:gd name="T23" fmla="*/ 2147483647 h 12"/>
                <a:gd name="T24" fmla="*/ 2147483647 w 44"/>
                <a:gd name="T25" fmla="*/ 2147483647 h 12"/>
                <a:gd name="T26" fmla="*/ 2147483647 w 44"/>
                <a:gd name="T27" fmla="*/ 2147483647 h 12"/>
                <a:gd name="T28" fmla="*/ 2147483647 w 44"/>
                <a:gd name="T29" fmla="*/ 2147483647 h 12"/>
                <a:gd name="T30" fmla="*/ 2147483647 w 44"/>
                <a:gd name="T31" fmla="*/ 2147483647 h 12"/>
                <a:gd name="T32" fmla="*/ 2147483647 w 44"/>
                <a:gd name="T33" fmla="*/ 2147483647 h 12"/>
                <a:gd name="T34" fmla="*/ 2147483647 w 44"/>
                <a:gd name="T35" fmla="*/ 2147483647 h 12"/>
                <a:gd name="T36" fmla="*/ 2147483647 w 44"/>
                <a:gd name="T37" fmla="*/ 2147483647 h 12"/>
                <a:gd name="T38" fmla="*/ 2147483647 w 44"/>
                <a:gd name="T39" fmla="*/ 2147483647 h 12"/>
                <a:gd name="T40" fmla="*/ 2147483647 w 44"/>
                <a:gd name="T41" fmla="*/ 2147483647 h 12"/>
                <a:gd name="T42" fmla="*/ 2147483647 w 44"/>
                <a:gd name="T43" fmla="*/ 2147483647 h 12"/>
                <a:gd name="T44" fmla="*/ 2147483647 w 44"/>
                <a:gd name="T45" fmla="*/ 2147483647 h 12"/>
                <a:gd name="T46" fmla="*/ 2147483647 w 44"/>
                <a:gd name="T47" fmla="*/ 214748364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12"/>
                <a:gd name="T74" fmla="*/ 44 w 44"/>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12">
                  <a:moveTo>
                    <a:pt x="44" y="4"/>
                  </a:moveTo>
                  <a:lnTo>
                    <a:pt x="40" y="1"/>
                  </a:lnTo>
                  <a:lnTo>
                    <a:pt x="32" y="1"/>
                  </a:lnTo>
                  <a:lnTo>
                    <a:pt x="20" y="1"/>
                  </a:lnTo>
                  <a:lnTo>
                    <a:pt x="18" y="0"/>
                  </a:lnTo>
                  <a:lnTo>
                    <a:pt x="14" y="2"/>
                  </a:lnTo>
                  <a:lnTo>
                    <a:pt x="2" y="4"/>
                  </a:lnTo>
                  <a:lnTo>
                    <a:pt x="0" y="6"/>
                  </a:lnTo>
                  <a:lnTo>
                    <a:pt x="0" y="7"/>
                  </a:lnTo>
                  <a:lnTo>
                    <a:pt x="1" y="9"/>
                  </a:lnTo>
                  <a:lnTo>
                    <a:pt x="1" y="10"/>
                  </a:lnTo>
                  <a:lnTo>
                    <a:pt x="5" y="10"/>
                  </a:lnTo>
                  <a:lnTo>
                    <a:pt x="10" y="12"/>
                  </a:lnTo>
                  <a:lnTo>
                    <a:pt x="11" y="11"/>
                  </a:lnTo>
                  <a:lnTo>
                    <a:pt x="16" y="12"/>
                  </a:lnTo>
                  <a:lnTo>
                    <a:pt x="19" y="11"/>
                  </a:lnTo>
                  <a:lnTo>
                    <a:pt x="18" y="9"/>
                  </a:lnTo>
                  <a:lnTo>
                    <a:pt x="14" y="9"/>
                  </a:lnTo>
                  <a:lnTo>
                    <a:pt x="14" y="7"/>
                  </a:lnTo>
                  <a:lnTo>
                    <a:pt x="23" y="2"/>
                  </a:lnTo>
                  <a:lnTo>
                    <a:pt x="32" y="3"/>
                  </a:lnTo>
                  <a:lnTo>
                    <a:pt x="34" y="5"/>
                  </a:lnTo>
                  <a:lnTo>
                    <a:pt x="38" y="5"/>
                  </a:lnTo>
                  <a:lnTo>
                    <a:pt x="44"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33" name="Freeform 646"/>
            <p:cNvSpPr>
              <a:spLocks/>
            </p:cNvSpPr>
            <p:nvPr/>
          </p:nvSpPr>
          <p:spPr bwMode="gray">
            <a:xfrm>
              <a:off x="5503595" y="1290183"/>
              <a:ext cx="16725" cy="13623"/>
            </a:xfrm>
            <a:custGeom>
              <a:avLst/>
              <a:gdLst>
                <a:gd name="T0" fmla="*/ 0 w 7"/>
                <a:gd name="T1" fmla="*/ 2147483647 h 5"/>
                <a:gd name="T2" fmla="*/ 0 w 7"/>
                <a:gd name="T3" fmla="*/ 2147483647 h 5"/>
                <a:gd name="T4" fmla="*/ 2147483647 w 7"/>
                <a:gd name="T5" fmla="*/ 2147483647 h 5"/>
                <a:gd name="T6" fmla="*/ 2147483647 w 7"/>
                <a:gd name="T7" fmla="*/ 2147483647 h 5"/>
                <a:gd name="T8" fmla="*/ 2147483647 w 7"/>
                <a:gd name="T9" fmla="*/ 0 h 5"/>
                <a:gd name="T10" fmla="*/ 0 w 7"/>
                <a:gd name="T11" fmla="*/ 2147483647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1"/>
                  </a:moveTo>
                  <a:lnTo>
                    <a:pt x="0" y="4"/>
                  </a:lnTo>
                  <a:lnTo>
                    <a:pt x="1" y="5"/>
                  </a:lnTo>
                  <a:lnTo>
                    <a:pt x="7" y="4"/>
                  </a:lnTo>
                  <a:lnTo>
                    <a:pt x="5" y="0"/>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34" name="Freeform 647"/>
            <p:cNvSpPr>
              <a:spLocks/>
            </p:cNvSpPr>
            <p:nvPr/>
          </p:nvSpPr>
          <p:spPr bwMode="gray">
            <a:xfrm>
              <a:off x="5516588" y="1301852"/>
              <a:ext cx="24158" cy="11677"/>
            </a:xfrm>
            <a:custGeom>
              <a:avLst/>
              <a:gdLst>
                <a:gd name="T0" fmla="*/ 0 w 10"/>
                <a:gd name="T1" fmla="*/ 2147483647 h 5"/>
                <a:gd name="T2" fmla="*/ 2147483647 w 10"/>
                <a:gd name="T3" fmla="*/ 2147483647 h 5"/>
                <a:gd name="T4" fmla="*/ 2147483647 w 10"/>
                <a:gd name="T5" fmla="*/ 2147483647 h 5"/>
                <a:gd name="T6" fmla="*/ 2147483647 w 10"/>
                <a:gd name="T7" fmla="*/ 2147483647 h 5"/>
                <a:gd name="T8" fmla="*/ 2147483647 w 10"/>
                <a:gd name="T9" fmla="*/ 0 h 5"/>
                <a:gd name="T10" fmla="*/ 2147483647 w 10"/>
                <a:gd name="T11" fmla="*/ 2147483647 h 5"/>
                <a:gd name="T12" fmla="*/ 0 w 10"/>
                <a:gd name="T13" fmla="*/ 2147483647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2"/>
                  </a:moveTo>
                  <a:lnTo>
                    <a:pt x="6" y="4"/>
                  </a:lnTo>
                  <a:lnTo>
                    <a:pt x="10" y="5"/>
                  </a:lnTo>
                  <a:lnTo>
                    <a:pt x="10" y="1"/>
                  </a:lnTo>
                  <a:lnTo>
                    <a:pt x="8" y="0"/>
                  </a:lnTo>
                  <a:lnTo>
                    <a:pt x="6"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35" name="Freeform 648"/>
            <p:cNvSpPr>
              <a:spLocks/>
            </p:cNvSpPr>
            <p:nvPr/>
          </p:nvSpPr>
          <p:spPr bwMode="gray">
            <a:xfrm>
              <a:off x="5486855" y="1301861"/>
              <a:ext cx="16724" cy="7785"/>
            </a:xfrm>
            <a:custGeom>
              <a:avLst/>
              <a:gdLst>
                <a:gd name="T0" fmla="*/ 0 w 7"/>
                <a:gd name="T1" fmla="*/ 2147483647 h 3"/>
                <a:gd name="T2" fmla="*/ 2147483647 w 7"/>
                <a:gd name="T3" fmla="*/ 2147483647 h 3"/>
                <a:gd name="T4" fmla="*/ 2147483647 w 7"/>
                <a:gd name="T5" fmla="*/ 0 h 3"/>
                <a:gd name="T6" fmla="*/ 2147483647 w 7"/>
                <a:gd name="T7" fmla="*/ 2147483647 h 3"/>
                <a:gd name="T8" fmla="*/ 0 w 7"/>
                <a:gd name="T9" fmla="*/ 2147483647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3"/>
                  </a:moveTo>
                  <a:lnTo>
                    <a:pt x="2" y="1"/>
                  </a:lnTo>
                  <a:lnTo>
                    <a:pt x="4" y="0"/>
                  </a:lnTo>
                  <a:lnTo>
                    <a:pt x="7" y="1"/>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36" name="Freeform 649"/>
            <p:cNvSpPr>
              <a:spLocks/>
            </p:cNvSpPr>
            <p:nvPr/>
          </p:nvSpPr>
          <p:spPr bwMode="gray">
            <a:xfrm>
              <a:off x="5529595" y="1229853"/>
              <a:ext cx="11150" cy="7785"/>
            </a:xfrm>
            <a:custGeom>
              <a:avLst/>
              <a:gdLst>
                <a:gd name="T0" fmla="*/ 2147483647 w 4"/>
                <a:gd name="T1" fmla="*/ 2147483647 h 3"/>
                <a:gd name="T2" fmla="*/ 0 w 4"/>
                <a:gd name="T3" fmla="*/ 2147483647 h 3"/>
                <a:gd name="T4" fmla="*/ 0 w 4"/>
                <a:gd name="T5" fmla="*/ 2147483647 h 3"/>
                <a:gd name="T6" fmla="*/ 2147483647 w 4"/>
                <a:gd name="T7" fmla="*/ 0 h 3"/>
                <a:gd name="T8" fmla="*/ 2147483647 w 4"/>
                <a:gd name="T9" fmla="*/ 2147483647 h 3"/>
                <a:gd name="T10" fmla="*/ 2147483647 w 4"/>
                <a:gd name="T11" fmla="*/ 2147483647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3"/>
                  </a:moveTo>
                  <a:lnTo>
                    <a:pt x="0" y="2"/>
                  </a:lnTo>
                  <a:lnTo>
                    <a:pt x="0" y="1"/>
                  </a:lnTo>
                  <a:lnTo>
                    <a:pt x="3" y="0"/>
                  </a:lnTo>
                  <a:lnTo>
                    <a:pt x="4" y="2"/>
                  </a:lnTo>
                  <a:lnTo>
                    <a:pt x="2"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37" name="Freeform 650"/>
            <p:cNvSpPr>
              <a:spLocks/>
            </p:cNvSpPr>
            <p:nvPr/>
          </p:nvSpPr>
          <p:spPr bwMode="gray">
            <a:xfrm>
              <a:off x="5546321" y="1667738"/>
              <a:ext cx="131940" cy="138177"/>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2147483647 h 55"/>
                <a:gd name="T32" fmla="*/ 2147483647 w 54"/>
                <a:gd name="T33" fmla="*/ 2147483647 h 55"/>
                <a:gd name="T34" fmla="*/ 2147483647 w 54"/>
                <a:gd name="T35" fmla="*/ 2147483647 h 55"/>
                <a:gd name="T36" fmla="*/ 0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2147483647 w 54"/>
                <a:gd name="T47" fmla="*/ 2147483647 h 55"/>
                <a:gd name="T48" fmla="*/ 2147483647 w 54"/>
                <a:gd name="T49" fmla="*/ 2147483647 h 55"/>
                <a:gd name="T50" fmla="*/ 2147483647 w 54"/>
                <a:gd name="T51" fmla="*/ 2147483647 h 55"/>
                <a:gd name="T52" fmla="*/ 2147483647 w 54"/>
                <a:gd name="T53" fmla="*/ 2147483647 h 55"/>
                <a:gd name="T54" fmla="*/ 2147483647 w 54"/>
                <a:gd name="T55" fmla="*/ 0 h 55"/>
                <a:gd name="T56" fmla="*/ 2147483647 w 54"/>
                <a:gd name="T57" fmla="*/ 2147483647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55"/>
                <a:gd name="T89" fmla="*/ 54 w 54"/>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55">
                  <a:moveTo>
                    <a:pt x="45" y="4"/>
                  </a:moveTo>
                  <a:lnTo>
                    <a:pt x="41" y="13"/>
                  </a:lnTo>
                  <a:lnTo>
                    <a:pt x="36" y="14"/>
                  </a:lnTo>
                  <a:lnTo>
                    <a:pt x="35" y="30"/>
                  </a:lnTo>
                  <a:lnTo>
                    <a:pt x="38" y="36"/>
                  </a:lnTo>
                  <a:lnTo>
                    <a:pt x="54" y="47"/>
                  </a:lnTo>
                  <a:lnTo>
                    <a:pt x="53" y="51"/>
                  </a:lnTo>
                  <a:lnTo>
                    <a:pt x="45" y="53"/>
                  </a:lnTo>
                  <a:lnTo>
                    <a:pt x="36" y="55"/>
                  </a:lnTo>
                  <a:lnTo>
                    <a:pt x="27" y="50"/>
                  </a:lnTo>
                  <a:lnTo>
                    <a:pt x="19" y="50"/>
                  </a:lnTo>
                  <a:lnTo>
                    <a:pt x="19" y="45"/>
                  </a:lnTo>
                  <a:lnTo>
                    <a:pt x="22" y="39"/>
                  </a:lnTo>
                  <a:lnTo>
                    <a:pt x="17" y="38"/>
                  </a:lnTo>
                  <a:lnTo>
                    <a:pt x="10" y="36"/>
                  </a:lnTo>
                  <a:lnTo>
                    <a:pt x="9" y="33"/>
                  </a:lnTo>
                  <a:lnTo>
                    <a:pt x="5" y="37"/>
                  </a:lnTo>
                  <a:lnTo>
                    <a:pt x="1" y="35"/>
                  </a:lnTo>
                  <a:lnTo>
                    <a:pt x="0" y="31"/>
                  </a:lnTo>
                  <a:lnTo>
                    <a:pt x="2" y="24"/>
                  </a:lnTo>
                  <a:lnTo>
                    <a:pt x="8" y="23"/>
                  </a:lnTo>
                  <a:lnTo>
                    <a:pt x="11" y="19"/>
                  </a:lnTo>
                  <a:lnTo>
                    <a:pt x="12" y="14"/>
                  </a:lnTo>
                  <a:lnTo>
                    <a:pt x="9" y="11"/>
                  </a:lnTo>
                  <a:lnTo>
                    <a:pt x="11" y="7"/>
                  </a:lnTo>
                  <a:lnTo>
                    <a:pt x="15" y="7"/>
                  </a:lnTo>
                  <a:lnTo>
                    <a:pt x="18" y="1"/>
                  </a:lnTo>
                  <a:lnTo>
                    <a:pt x="37" y="0"/>
                  </a:lnTo>
                  <a:lnTo>
                    <a:pt x="45"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38" name="Freeform 651"/>
            <p:cNvSpPr>
              <a:spLocks/>
            </p:cNvSpPr>
            <p:nvPr/>
          </p:nvSpPr>
          <p:spPr bwMode="gray">
            <a:xfrm>
              <a:off x="5559328" y="1763101"/>
              <a:ext cx="26016" cy="15569"/>
            </a:xfrm>
            <a:custGeom>
              <a:avLst/>
              <a:gdLst>
                <a:gd name="T0" fmla="*/ 2147483647 w 11"/>
                <a:gd name="T1" fmla="*/ 0 h 6"/>
                <a:gd name="T2" fmla="*/ 2147483647 w 11"/>
                <a:gd name="T3" fmla="*/ 2147483647 h 6"/>
                <a:gd name="T4" fmla="*/ 2147483647 w 11"/>
                <a:gd name="T5" fmla="*/ 2147483647 h 6"/>
                <a:gd name="T6" fmla="*/ 0 w 11"/>
                <a:gd name="T7" fmla="*/ 2147483647 h 6"/>
                <a:gd name="T8" fmla="*/ 2147483647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4" y="0"/>
                  </a:moveTo>
                  <a:lnTo>
                    <a:pt x="11" y="4"/>
                  </a:lnTo>
                  <a:lnTo>
                    <a:pt x="10" y="6"/>
                  </a:lnTo>
                  <a:lnTo>
                    <a:pt x="0" y="1"/>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39" name="Freeform 652"/>
            <p:cNvSpPr>
              <a:spLocks/>
            </p:cNvSpPr>
            <p:nvPr/>
          </p:nvSpPr>
          <p:spPr bwMode="gray">
            <a:xfrm>
              <a:off x="6061090" y="1673577"/>
              <a:ext cx="16725" cy="7785"/>
            </a:xfrm>
            <a:custGeom>
              <a:avLst/>
              <a:gdLst>
                <a:gd name="T0" fmla="*/ 2147483647 w 7"/>
                <a:gd name="T1" fmla="*/ 2147483647 h 3"/>
                <a:gd name="T2" fmla="*/ 2147483647 w 7"/>
                <a:gd name="T3" fmla="*/ 2147483647 h 3"/>
                <a:gd name="T4" fmla="*/ 2147483647 w 7"/>
                <a:gd name="T5" fmla="*/ 0 h 3"/>
                <a:gd name="T6" fmla="*/ 2147483647 w 7"/>
                <a:gd name="T7" fmla="*/ 0 h 3"/>
                <a:gd name="T8" fmla="*/ 0 w 7"/>
                <a:gd name="T9" fmla="*/ 0 h 3"/>
                <a:gd name="T10" fmla="*/ 2147483647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2" y="3"/>
                  </a:moveTo>
                  <a:lnTo>
                    <a:pt x="6" y="2"/>
                  </a:lnTo>
                  <a:lnTo>
                    <a:pt x="7" y="0"/>
                  </a:lnTo>
                  <a:lnTo>
                    <a:pt x="2" y="0"/>
                  </a:lnTo>
                  <a:lnTo>
                    <a:pt x="0" y="0"/>
                  </a:lnTo>
                  <a:lnTo>
                    <a:pt x="2"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40" name="Freeform 653"/>
            <p:cNvSpPr>
              <a:spLocks/>
            </p:cNvSpPr>
            <p:nvPr/>
          </p:nvSpPr>
          <p:spPr bwMode="gray">
            <a:xfrm>
              <a:off x="5797209" y="1212328"/>
              <a:ext cx="52033" cy="40869"/>
            </a:xfrm>
            <a:custGeom>
              <a:avLst/>
              <a:gdLst>
                <a:gd name="T0" fmla="*/ 2147483647 w 22"/>
                <a:gd name="T1" fmla="*/ 0 h 16"/>
                <a:gd name="T2" fmla="*/ 2147483647 w 22"/>
                <a:gd name="T3" fmla="*/ 0 h 16"/>
                <a:gd name="T4" fmla="*/ 2147483647 w 22"/>
                <a:gd name="T5" fmla="*/ 2147483647 h 16"/>
                <a:gd name="T6" fmla="*/ 2147483647 w 22"/>
                <a:gd name="T7" fmla="*/ 2147483647 h 16"/>
                <a:gd name="T8" fmla="*/ 2147483647 w 22"/>
                <a:gd name="T9" fmla="*/ 2147483647 h 16"/>
                <a:gd name="T10" fmla="*/ 2147483647 w 22"/>
                <a:gd name="T11" fmla="*/ 2147483647 h 16"/>
                <a:gd name="T12" fmla="*/ 2147483647 w 22"/>
                <a:gd name="T13" fmla="*/ 2147483647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0 w 22"/>
                <a:gd name="T23" fmla="*/ 2147483647 h 16"/>
                <a:gd name="T24" fmla="*/ 2147483647 w 22"/>
                <a:gd name="T25" fmla="*/ 2147483647 h 16"/>
                <a:gd name="T26" fmla="*/ 2147483647 w 22"/>
                <a:gd name="T27" fmla="*/ 2147483647 h 16"/>
                <a:gd name="T28" fmla="*/ 2147483647 w 22"/>
                <a:gd name="T29" fmla="*/ 2147483647 h 16"/>
                <a:gd name="T30" fmla="*/ 2147483647 w 22"/>
                <a:gd name="T31" fmla="*/ 2147483647 h 16"/>
                <a:gd name="T32" fmla="*/ 2147483647 w 2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6"/>
                <a:gd name="T53" fmla="*/ 22 w 2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6">
                  <a:moveTo>
                    <a:pt x="14" y="0"/>
                  </a:moveTo>
                  <a:lnTo>
                    <a:pt x="19" y="0"/>
                  </a:lnTo>
                  <a:lnTo>
                    <a:pt x="21" y="2"/>
                  </a:lnTo>
                  <a:lnTo>
                    <a:pt x="19" y="4"/>
                  </a:lnTo>
                  <a:lnTo>
                    <a:pt x="22" y="8"/>
                  </a:lnTo>
                  <a:lnTo>
                    <a:pt x="22" y="11"/>
                  </a:lnTo>
                  <a:lnTo>
                    <a:pt x="13" y="11"/>
                  </a:lnTo>
                  <a:lnTo>
                    <a:pt x="12" y="13"/>
                  </a:lnTo>
                  <a:lnTo>
                    <a:pt x="9" y="16"/>
                  </a:lnTo>
                  <a:lnTo>
                    <a:pt x="6" y="16"/>
                  </a:lnTo>
                  <a:lnTo>
                    <a:pt x="4" y="13"/>
                  </a:lnTo>
                  <a:lnTo>
                    <a:pt x="0" y="11"/>
                  </a:lnTo>
                  <a:lnTo>
                    <a:pt x="4" y="8"/>
                  </a:lnTo>
                  <a:lnTo>
                    <a:pt x="3" y="6"/>
                  </a:lnTo>
                  <a:lnTo>
                    <a:pt x="7" y="3"/>
                  </a:lnTo>
                  <a:lnTo>
                    <a:pt x="13" y="2"/>
                  </a:lnTo>
                  <a:lnTo>
                    <a:pt x="1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41" name="Freeform 654"/>
            <p:cNvSpPr>
              <a:spLocks/>
            </p:cNvSpPr>
            <p:nvPr/>
          </p:nvSpPr>
          <p:spPr bwMode="gray">
            <a:xfrm>
              <a:off x="5726577" y="1251259"/>
              <a:ext cx="57608" cy="27247"/>
            </a:xfrm>
            <a:custGeom>
              <a:avLst/>
              <a:gdLst>
                <a:gd name="T0" fmla="*/ 2147483647 w 24"/>
                <a:gd name="T1" fmla="*/ 0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2147483647 h 11"/>
                <a:gd name="T14" fmla="*/ 0 w 24"/>
                <a:gd name="T15" fmla="*/ 2147483647 h 11"/>
                <a:gd name="T16" fmla="*/ 0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0 h 11"/>
                <a:gd name="T26" fmla="*/ 2147483647 w 24"/>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1"/>
                <a:gd name="T44" fmla="*/ 24 w 2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1">
                  <a:moveTo>
                    <a:pt x="24" y="0"/>
                  </a:moveTo>
                  <a:lnTo>
                    <a:pt x="24" y="3"/>
                  </a:lnTo>
                  <a:lnTo>
                    <a:pt x="17" y="3"/>
                  </a:lnTo>
                  <a:lnTo>
                    <a:pt x="16" y="5"/>
                  </a:lnTo>
                  <a:lnTo>
                    <a:pt x="20" y="9"/>
                  </a:lnTo>
                  <a:lnTo>
                    <a:pt x="18" y="11"/>
                  </a:lnTo>
                  <a:lnTo>
                    <a:pt x="4" y="10"/>
                  </a:lnTo>
                  <a:lnTo>
                    <a:pt x="0" y="9"/>
                  </a:lnTo>
                  <a:lnTo>
                    <a:pt x="0" y="5"/>
                  </a:lnTo>
                  <a:lnTo>
                    <a:pt x="3" y="4"/>
                  </a:lnTo>
                  <a:lnTo>
                    <a:pt x="3" y="1"/>
                  </a:lnTo>
                  <a:lnTo>
                    <a:pt x="17" y="1"/>
                  </a:lnTo>
                  <a:lnTo>
                    <a:pt x="20" y="0"/>
                  </a:lnTo>
                  <a:lnTo>
                    <a:pt x="2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42" name="Freeform 655"/>
            <p:cNvSpPr>
              <a:spLocks/>
            </p:cNvSpPr>
            <p:nvPr/>
          </p:nvSpPr>
          <p:spPr bwMode="gray">
            <a:xfrm>
              <a:off x="5748877" y="1235680"/>
              <a:ext cx="26016" cy="9731"/>
            </a:xfrm>
            <a:custGeom>
              <a:avLst/>
              <a:gdLst>
                <a:gd name="T0" fmla="*/ 2147483647 w 11"/>
                <a:gd name="T1" fmla="*/ 0 h 4"/>
                <a:gd name="T2" fmla="*/ 2147483647 w 11"/>
                <a:gd name="T3" fmla="*/ 2147483647 h 4"/>
                <a:gd name="T4" fmla="*/ 2147483647 w 11"/>
                <a:gd name="T5" fmla="*/ 2147483647 h 4"/>
                <a:gd name="T6" fmla="*/ 0 w 11"/>
                <a:gd name="T7" fmla="*/ 2147483647 h 4"/>
                <a:gd name="T8" fmla="*/ 0 w 11"/>
                <a:gd name="T9" fmla="*/ 2147483647 h 4"/>
                <a:gd name="T10" fmla="*/ 2147483647 w 11"/>
                <a:gd name="T11" fmla="*/ 0 h 4"/>
                <a:gd name="T12" fmla="*/ 0 60000 65536"/>
                <a:gd name="T13" fmla="*/ 0 60000 65536"/>
                <a:gd name="T14" fmla="*/ 0 60000 65536"/>
                <a:gd name="T15" fmla="*/ 0 60000 65536"/>
                <a:gd name="T16" fmla="*/ 0 60000 65536"/>
                <a:gd name="T17" fmla="*/ 0 60000 65536"/>
                <a:gd name="T18" fmla="*/ 0 w 11"/>
                <a:gd name="T19" fmla="*/ 0 h 4"/>
                <a:gd name="T20" fmla="*/ 11 w 1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 h="4">
                  <a:moveTo>
                    <a:pt x="8" y="0"/>
                  </a:moveTo>
                  <a:lnTo>
                    <a:pt x="11" y="2"/>
                  </a:lnTo>
                  <a:lnTo>
                    <a:pt x="7" y="4"/>
                  </a:lnTo>
                  <a:lnTo>
                    <a:pt x="0" y="3"/>
                  </a:lnTo>
                  <a:lnTo>
                    <a:pt x="0" y="1"/>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43" name="Freeform 656"/>
            <p:cNvSpPr>
              <a:spLocks/>
            </p:cNvSpPr>
            <p:nvPr/>
          </p:nvSpPr>
          <p:spPr bwMode="gray">
            <a:xfrm>
              <a:off x="5791618" y="1183145"/>
              <a:ext cx="24158" cy="5839"/>
            </a:xfrm>
            <a:custGeom>
              <a:avLst/>
              <a:gdLst>
                <a:gd name="T0" fmla="*/ 0 w 10"/>
                <a:gd name="T1" fmla="*/ 2147483647 h 3"/>
                <a:gd name="T2" fmla="*/ 2147483647 w 10"/>
                <a:gd name="T3" fmla="*/ 0 h 3"/>
                <a:gd name="T4" fmla="*/ 2147483647 w 10"/>
                <a:gd name="T5" fmla="*/ 2147483647 h 3"/>
                <a:gd name="T6" fmla="*/ 2147483647 w 10"/>
                <a:gd name="T7" fmla="*/ 2147483647 h 3"/>
                <a:gd name="T8" fmla="*/ 0 w 10"/>
                <a:gd name="T9" fmla="*/ 2147483647 h 3"/>
                <a:gd name="T10" fmla="*/ 0 60000 65536"/>
                <a:gd name="T11" fmla="*/ 0 60000 65536"/>
                <a:gd name="T12" fmla="*/ 0 60000 65536"/>
                <a:gd name="T13" fmla="*/ 0 60000 65536"/>
                <a:gd name="T14" fmla="*/ 0 60000 65536"/>
                <a:gd name="T15" fmla="*/ 0 w 10"/>
                <a:gd name="T16" fmla="*/ 0 h 3"/>
                <a:gd name="T17" fmla="*/ 10 w 10"/>
                <a:gd name="T18" fmla="*/ 3 h 3"/>
              </a:gdLst>
              <a:ahLst/>
              <a:cxnLst>
                <a:cxn ang="T10">
                  <a:pos x="T0" y="T1"/>
                </a:cxn>
                <a:cxn ang="T11">
                  <a:pos x="T2" y="T3"/>
                </a:cxn>
                <a:cxn ang="T12">
                  <a:pos x="T4" y="T5"/>
                </a:cxn>
                <a:cxn ang="T13">
                  <a:pos x="T6" y="T7"/>
                </a:cxn>
                <a:cxn ang="T14">
                  <a:pos x="T8" y="T9"/>
                </a:cxn>
              </a:cxnLst>
              <a:rect l="T15" t="T16" r="T17" b="T18"/>
              <a:pathLst>
                <a:path w="10" h="3">
                  <a:moveTo>
                    <a:pt x="0" y="1"/>
                  </a:moveTo>
                  <a:lnTo>
                    <a:pt x="9" y="0"/>
                  </a:lnTo>
                  <a:lnTo>
                    <a:pt x="10" y="3"/>
                  </a:lnTo>
                  <a:lnTo>
                    <a:pt x="6"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44" name="Freeform 657"/>
            <p:cNvSpPr>
              <a:spLocks/>
            </p:cNvSpPr>
            <p:nvPr/>
          </p:nvSpPr>
          <p:spPr bwMode="gray">
            <a:xfrm>
              <a:off x="5702419" y="1206499"/>
              <a:ext cx="16724" cy="5839"/>
            </a:xfrm>
            <a:custGeom>
              <a:avLst/>
              <a:gdLst>
                <a:gd name="T0" fmla="*/ 0 w 7"/>
                <a:gd name="T1" fmla="*/ 2147483647 h 2"/>
                <a:gd name="T2" fmla="*/ 0 w 7"/>
                <a:gd name="T3" fmla="*/ 2147483647 h 2"/>
                <a:gd name="T4" fmla="*/ 2147483647 w 7"/>
                <a:gd name="T5" fmla="*/ 0 h 2"/>
                <a:gd name="T6" fmla="*/ 2147483647 w 7"/>
                <a:gd name="T7" fmla="*/ 2147483647 h 2"/>
                <a:gd name="T8" fmla="*/ 2147483647 w 7"/>
                <a:gd name="T9" fmla="*/ 2147483647 h 2"/>
                <a:gd name="T10" fmla="*/ 0 w 7"/>
                <a:gd name="T11" fmla="*/ 2147483647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0" y="2"/>
                  </a:moveTo>
                  <a:lnTo>
                    <a:pt x="0" y="1"/>
                  </a:lnTo>
                  <a:lnTo>
                    <a:pt x="4" y="0"/>
                  </a:lnTo>
                  <a:lnTo>
                    <a:pt x="7" y="1"/>
                  </a:lnTo>
                  <a:lnTo>
                    <a:pt x="5"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45" name="Freeform 658"/>
            <p:cNvSpPr>
              <a:spLocks/>
            </p:cNvSpPr>
            <p:nvPr/>
          </p:nvSpPr>
          <p:spPr bwMode="gray">
            <a:xfrm>
              <a:off x="5748893" y="1216219"/>
              <a:ext cx="13009" cy="3892"/>
            </a:xfrm>
            <a:custGeom>
              <a:avLst/>
              <a:gdLst>
                <a:gd name="T0" fmla="*/ 0 w 6"/>
                <a:gd name="T1" fmla="*/ 2147483647 h 2"/>
                <a:gd name="T2" fmla="*/ 2147483647 w 6"/>
                <a:gd name="T3" fmla="*/ 0 h 2"/>
                <a:gd name="T4" fmla="*/ 2147483647 w 6"/>
                <a:gd name="T5" fmla="*/ 2147483647 h 2"/>
                <a:gd name="T6" fmla="*/ 2147483647 w 6"/>
                <a:gd name="T7" fmla="*/ 2147483647 h 2"/>
                <a:gd name="T8" fmla="*/ 0 w 6"/>
                <a:gd name="T9" fmla="*/ 2147483647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0" y="1"/>
                  </a:moveTo>
                  <a:lnTo>
                    <a:pt x="6" y="0"/>
                  </a:lnTo>
                  <a:lnTo>
                    <a:pt x="6" y="1"/>
                  </a:lnTo>
                  <a:lnTo>
                    <a:pt x="2"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46" name="Freeform 659"/>
            <p:cNvSpPr>
              <a:spLocks/>
            </p:cNvSpPr>
            <p:nvPr/>
          </p:nvSpPr>
          <p:spPr bwMode="gray">
            <a:xfrm>
              <a:off x="5674544" y="1276549"/>
              <a:ext cx="42742" cy="23355"/>
            </a:xfrm>
            <a:custGeom>
              <a:avLst/>
              <a:gdLst>
                <a:gd name="T0" fmla="*/ 2147483647 w 17"/>
                <a:gd name="T1" fmla="*/ 0 h 9"/>
                <a:gd name="T2" fmla="*/ 2147483647 w 17"/>
                <a:gd name="T3" fmla="*/ 2147483647 h 9"/>
                <a:gd name="T4" fmla="*/ 2147483647 w 17"/>
                <a:gd name="T5" fmla="*/ 2147483647 h 9"/>
                <a:gd name="T6" fmla="*/ 2147483647 w 17"/>
                <a:gd name="T7" fmla="*/ 2147483647 h 9"/>
                <a:gd name="T8" fmla="*/ 2147483647 w 17"/>
                <a:gd name="T9" fmla="*/ 2147483647 h 9"/>
                <a:gd name="T10" fmla="*/ 2147483647 w 17"/>
                <a:gd name="T11" fmla="*/ 2147483647 h 9"/>
                <a:gd name="T12" fmla="*/ 2147483647 w 17"/>
                <a:gd name="T13" fmla="*/ 2147483647 h 9"/>
                <a:gd name="T14" fmla="*/ 2147483647 w 17"/>
                <a:gd name="T15" fmla="*/ 2147483647 h 9"/>
                <a:gd name="T16" fmla="*/ 2147483647 w 17"/>
                <a:gd name="T17" fmla="*/ 2147483647 h 9"/>
                <a:gd name="T18" fmla="*/ 2147483647 w 17"/>
                <a:gd name="T19" fmla="*/ 2147483647 h 9"/>
                <a:gd name="T20" fmla="*/ 0 w 17"/>
                <a:gd name="T21" fmla="*/ 0 h 9"/>
                <a:gd name="T22" fmla="*/ 2147483647 w 17"/>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
                <a:gd name="T38" fmla="*/ 17 w 1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
                  <a:moveTo>
                    <a:pt x="7" y="0"/>
                  </a:moveTo>
                  <a:lnTo>
                    <a:pt x="11" y="1"/>
                  </a:lnTo>
                  <a:lnTo>
                    <a:pt x="16" y="2"/>
                  </a:lnTo>
                  <a:lnTo>
                    <a:pt x="17" y="3"/>
                  </a:lnTo>
                  <a:lnTo>
                    <a:pt x="12" y="3"/>
                  </a:lnTo>
                  <a:lnTo>
                    <a:pt x="5" y="6"/>
                  </a:lnTo>
                  <a:lnTo>
                    <a:pt x="5" y="9"/>
                  </a:lnTo>
                  <a:lnTo>
                    <a:pt x="2" y="8"/>
                  </a:lnTo>
                  <a:lnTo>
                    <a:pt x="1" y="6"/>
                  </a:lnTo>
                  <a:lnTo>
                    <a:pt x="1" y="2"/>
                  </a:lnTo>
                  <a:lnTo>
                    <a:pt x="0" y="0"/>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47" name="Freeform 660"/>
            <p:cNvSpPr>
              <a:spLocks/>
            </p:cNvSpPr>
            <p:nvPr/>
          </p:nvSpPr>
          <p:spPr bwMode="gray">
            <a:xfrm>
              <a:off x="5707997" y="1301849"/>
              <a:ext cx="24159" cy="9731"/>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2147483647 w 10"/>
                <a:gd name="T9" fmla="*/ 2147483647 h 4"/>
                <a:gd name="T10" fmla="*/ 0 w 10"/>
                <a:gd name="T11" fmla="*/ 2147483647 h 4"/>
                <a:gd name="T12" fmla="*/ 0 w 10"/>
                <a:gd name="T13" fmla="*/ 0 h 4"/>
                <a:gd name="T14" fmla="*/ 2147483647 w 10"/>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4"/>
                <a:gd name="T26" fmla="*/ 10 w 10"/>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4">
                  <a:moveTo>
                    <a:pt x="7" y="0"/>
                  </a:moveTo>
                  <a:lnTo>
                    <a:pt x="9" y="1"/>
                  </a:lnTo>
                  <a:lnTo>
                    <a:pt x="10" y="3"/>
                  </a:lnTo>
                  <a:lnTo>
                    <a:pt x="6" y="4"/>
                  </a:lnTo>
                  <a:lnTo>
                    <a:pt x="3" y="3"/>
                  </a:lnTo>
                  <a:lnTo>
                    <a:pt x="0" y="1"/>
                  </a:lnTo>
                  <a:lnTo>
                    <a:pt x="0" y="0"/>
                  </a:lnTo>
                  <a:lnTo>
                    <a:pt x="7"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48" name="Freeform 661"/>
            <p:cNvSpPr>
              <a:spLocks/>
            </p:cNvSpPr>
            <p:nvPr/>
          </p:nvSpPr>
          <p:spPr bwMode="gray">
            <a:xfrm>
              <a:off x="5968158" y="1654108"/>
              <a:ext cx="31592" cy="25301"/>
            </a:xfrm>
            <a:custGeom>
              <a:avLst/>
              <a:gdLst>
                <a:gd name="T0" fmla="*/ 2147483647 w 14"/>
                <a:gd name="T1" fmla="*/ 2147483647 h 10"/>
                <a:gd name="T2" fmla="*/ 0 w 14"/>
                <a:gd name="T3" fmla="*/ 2147483647 h 10"/>
                <a:gd name="T4" fmla="*/ 0 w 14"/>
                <a:gd name="T5" fmla="*/ 2147483647 h 10"/>
                <a:gd name="T6" fmla="*/ 2147483647 w 14"/>
                <a:gd name="T7" fmla="*/ 0 h 10"/>
                <a:gd name="T8" fmla="*/ 2147483647 w 14"/>
                <a:gd name="T9" fmla="*/ 2147483647 h 10"/>
                <a:gd name="T10" fmla="*/ 2147483647 w 14"/>
                <a:gd name="T11" fmla="*/ 2147483647 h 10"/>
                <a:gd name="T12" fmla="*/ 2147483647 w 14"/>
                <a:gd name="T13" fmla="*/ 2147483647 h 10"/>
                <a:gd name="T14" fmla="*/ 0 60000 65536"/>
                <a:gd name="T15" fmla="*/ 0 60000 65536"/>
                <a:gd name="T16" fmla="*/ 0 60000 65536"/>
                <a:gd name="T17" fmla="*/ 0 60000 65536"/>
                <a:gd name="T18" fmla="*/ 0 60000 65536"/>
                <a:gd name="T19" fmla="*/ 0 60000 65536"/>
                <a:gd name="T20" fmla="*/ 0 60000 65536"/>
                <a:gd name="T21" fmla="*/ 0 w 14"/>
                <a:gd name="T22" fmla="*/ 0 h 10"/>
                <a:gd name="T23" fmla="*/ 14 w 14"/>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0">
                  <a:moveTo>
                    <a:pt x="4" y="10"/>
                  </a:moveTo>
                  <a:lnTo>
                    <a:pt x="0" y="8"/>
                  </a:lnTo>
                  <a:lnTo>
                    <a:pt x="0" y="4"/>
                  </a:lnTo>
                  <a:lnTo>
                    <a:pt x="7" y="0"/>
                  </a:lnTo>
                  <a:lnTo>
                    <a:pt x="14" y="4"/>
                  </a:lnTo>
                  <a:lnTo>
                    <a:pt x="9" y="8"/>
                  </a:lnTo>
                  <a:lnTo>
                    <a:pt x="4" y="1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49" name="Freeform 662"/>
            <p:cNvSpPr>
              <a:spLocks/>
            </p:cNvSpPr>
            <p:nvPr/>
          </p:nvSpPr>
          <p:spPr bwMode="gray">
            <a:xfrm>
              <a:off x="6330546" y="1570430"/>
              <a:ext cx="14867" cy="7785"/>
            </a:xfrm>
            <a:custGeom>
              <a:avLst/>
              <a:gdLst>
                <a:gd name="T0" fmla="*/ 2147483647 w 6"/>
                <a:gd name="T1" fmla="*/ 2147483647 h 3"/>
                <a:gd name="T2" fmla="*/ 2147483647 w 6"/>
                <a:gd name="T3" fmla="*/ 2147483647 h 3"/>
                <a:gd name="T4" fmla="*/ 2147483647 w 6"/>
                <a:gd name="T5" fmla="*/ 0 h 3"/>
                <a:gd name="T6" fmla="*/ 0 w 6"/>
                <a:gd name="T7" fmla="*/ 0 h 3"/>
                <a:gd name="T8" fmla="*/ 0 w 6"/>
                <a:gd name="T9" fmla="*/ 2147483647 h 3"/>
                <a:gd name="T10" fmla="*/ 2147483647 w 6"/>
                <a:gd name="T11" fmla="*/ 2147483647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4" y="3"/>
                  </a:moveTo>
                  <a:lnTo>
                    <a:pt x="6" y="1"/>
                  </a:lnTo>
                  <a:lnTo>
                    <a:pt x="2" y="0"/>
                  </a:lnTo>
                  <a:lnTo>
                    <a:pt x="0" y="0"/>
                  </a:lnTo>
                  <a:lnTo>
                    <a:pt x="0" y="2"/>
                  </a:lnTo>
                  <a:lnTo>
                    <a:pt x="4"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53" name="Freeform 666"/>
            <p:cNvSpPr>
              <a:spLocks/>
            </p:cNvSpPr>
            <p:nvPr/>
          </p:nvSpPr>
          <p:spPr bwMode="gray">
            <a:xfrm>
              <a:off x="6310104" y="1617131"/>
              <a:ext cx="14867" cy="3892"/>
            </a:xfrm>
            <a:custGeom>
              <a:avLst/>
              <a:gdLst>
                <a:gd name="T0" fmla="*/ 2147483647 w 6"/>
                <a:gd name="T1" fmla="*/ 0 h 2"/>
                <a:gd name="T2" fmla="*/ 2147483647 w 6"/>
                <a:gd name="T3" fmla="*/ 0 h 2"/>
                <a:gd name="T4" fmla="*/ 2147483647 w 6"/>
                <a:gd name="T5" fmla="*/ 2147483647 h 2"/>
                <a:gd name="T6" fmla="*/ 0 w 6"/>
                <a:gd name="T7" fmla="*/ 2147483647 h 2"/>
                <a:gd name="T8" fmla="*/ 2147483647 w 6"/>
                <a:gd name="T9" fmla="*/ 0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1" y="0"/>
                  </a:moveTo>
                  <a:lnTo>
                    <a:pt x="3" y="0"/>
                  </a:lnTo>
                  <a:lnTo>
                    <a:pt x="6" y="1"/>
                  </a:lnTo>
                  <a:lnTo>
                    <a:pt x="0" y="2"/>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54" name="Freeform 667"/>
            <p:cNvSpPr>
              <a:spLocks/>
            </p:cNvSpPr>
            <p:nvPr/>
          </p:nvSpPr>
          <p:spPr bwMode="gray">
            <a:xfrm>
              <a:off x="6161423" y="1679416"/>
              <a:ext cx="22300" cy="15569"/>
            </a:xfrm>
            <a:custGeom>
              <a:avLst/>
              <a:gdLst>
                <a:gd name="T0" fmla="*/ 0 w 9"/>
                <a:gd name="T1" fmla="*/ 2147483647 h 6"/>
                <a:gd name="T2" fmla="*/ 2147483647 w 9"/>
                <a:gd name="T3" fmla="*/ 0 h 6"/>
                <a:gd name="T4" fmla="*/ 2147483647 w 9"/>
                <a:gd name="T5" fmla="*/ 0 h 6"/>
                <a:gd name="T6" fmla="*/ 2147483647 w 9"/>
                <a:gd name="T7" fmla="*/ 2147483647 h 6"/>
                <a:gd name="T8" fmla="*/ 2147483647 w 9"/>
                <a:gd name="T9" fmla="*/ 2147483647 h 6"/>
                <a:gd name="T10" fmla="*/ 2147483647 w 9"/>
                <a:gd name="T11" fmla="*/ 2147483647 h 6"/>
                <a:gd name="T12" fmla="*/ 0 w 9"/>
                <a:gd name="T13" fmla="*/ 2147483647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0" y="2"/>
                  </a:moveTo>
                  <a:lnTo>
                    <a:pt x="5" y="0"/>
                  </a:lnTo>
                  <a:lnTo>
                    <a:pt x="8" y="0"/>
                  </a:lnTo>
                  <a:lnTo>
                    <a:pt x="9" y="3"/>
                  </a:lnTo>
                  <a:lnTo>
                    <a:pt x="6" y="6"/>
                  </a:lnTo>
                  <a:lnTo>
                    <a:pt x="1" y="5"/>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55" name="Freeform 668"/>
            <p:cNvSpPr>
              <a:spLocks/>
            </p:cNvSpPr>
            <p:nvPr/>
          </p:nvSpPr>
          <p:spPr bwMode="gray">
            <a:xfrm>
              <a:off x="6114965" y="1702770"/>
              <a:ext cx="26016" cy="15569"/>
            </a:xfrm>
            <a:custGeom>
              <a:avLst/>
              <a:gdLst>
                <a:gd name="T0" fmla="*/ 2147483647 w 11"/>
                <a:gd name="T1" fmla="*/ 0 h 6"/>
                <a:gd name="T2" fmla="*/ 2147483647 w 11"/>
                <a:gd name="T3" fmla="*/ 2147483647 h 6"/>
                <a:gd name="T4" fmla="*/ 2147483647 w 11"/>
                <a:gd name="T5" fmla="*/ 2147483647 h 6"/>
                <a:gd name="T6" fmla="*/ 2147483647 w 11"/>
                <a:gd name="T7" fmla="*/ 2147483647 h 6"/>
                <a:gd name="T8" fmla="*/ 0 w 11"/>
                <a:gd name="T9" fmla="*/ 2147483647 h 6"/>
                <a:gd name="T10" fmla="*/ 0 w 11"/>
                <a:gd name="T11" fmla="*/ 2147483647 h 6"/>
                <a:gd name="T12" fmla="*/ 2147483647 w 11"/>
                <a:gd name="T13" fmla="*/ 0 h 6"/>
                <a:gd name="T14" fmla="*/ 0 60000 65536"/>
                <a:gd name="T15" fmla="*/ 0 60000 65536"/>
                <a:gd name="T16" fmla="*/ 0 60000 65536"/>
                <a:gd name="T17" fmla="*/ 0 60000 65536"/>
                <a:gd name="T18" fmla="*/ 0 60000 65536"/>
                <a:gd name="T19" fmla="*/ 0 60000 65536"/>
                <a:gd name="T20" fmla="*/ 0 60000 65536"/>
                <a:gd name="T21" fmla="*/ 0 w 11"/>
                <a:gd name="T22" fmla="*/ 0 h 6"/>
                <a:gd name="T23" fmla="*/ 11 w 1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
                  <a:moveTo>
                    <a:pt x="8" y="0"/>
                  </a:moveTo>
                  <a:lnTo>
                    <a:pt x="11" y="1"/>
                  </a:lnTo>
                  <a:lnTo>
                    <a:pt x="11" y="3"/>
                  </a:lnTo>
                  <a:lnTo>
                    <a:pt x="6" y="6"/>
                  </a:lnTo>
                  <a:lnTo>
                    <a:pt x="0" y="5"/>
                  </a:lnTo>
                  <a:lnTo>
                    <a:pt x="0" y="3"/>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58" name="Freeform 671"/>
            <p:cNvSpPr>
              <a:spLocks/>
            </p:cNvSpPr>
            <p:nvPr/>
          </p:nvSpPr>
          <p:spPr bwMode="gray">
            <a:xfrm>
              <a:off x="6354687" y="2823749"/>
              <a:ext cx="5576" cy="1947"/>
            </a:xfrm>
            <a:custGeom>
              <a:avLst/>
              <a:gdLst>
                <a:gd name="T0" fmla="*/ 0 w 3"/>
                <a:gd name="T1" fmla="*/ 0 h 1"/>
                <a:gd name="T2" fmla="*/ 2147483647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59" name="Freeform 672"/>
            <p:cNvSpPr>
              <a:spLocks/>
            </p:cNvSpPr>
            <p:nvPr/>
          </p:nvSpPr>
          <p:spPr bwMode="gray">
            <a:xfrm>
              <a:off x="6360263" y="2699203"/>
              <a:ext cx="728460" cy="395071"/>
            </a:xfrm>
            <a:custGeom>
              <a:avLst/>
              <a:gdLst>
                <a:gd name="T0" fmla="*/ 2147483647 w 300"/>
                <a:gd name="T1" fmla="*/ 2147483647 h 156"/>
                <a:gd name="T2" fmla="*/ 2147483647 w 300"/>
                <a:gd name="T3" fmla="*/ 2147483647 h 156"/>
                <a:gd name="T4" fmla="*/ 2147483647 w 300"/>
                <a:gd name="T5" fmla="*/ 2147483647 h 156"/>
                <a:gd name="T6" fmla="*/ 2147483647 w 300"/>
                <a:gd name="T7" fmla="*/ 2147483647 h 156"/>
                <a:gd name="T8" fmla="*/ 2147483647 w 300"/>
                <a:gd name="T9" fmla="*/ 2147483647 h 156"/>
                <a:gd name="T10" fmla="*/ 2147483647 w 300"/>
                <a:gd name="T11" fmla="*/ 2147483647 h 156"/>
                <a:gd name="T12" fmla="*/ 2147483647 w 300"/>
                <a:gd name="T13" fmla="*/ 2147483647 h 156"/>
                <a:gd name="T14" fmla="*/ 2147483647 w 300"/>
                <a:gd name="T15" fmla="*/ 2147483647 h 156"/>
                <a:gd name="T16" fmla="*/ 2147483647 w 300"/>
                <a:gd name="T17" fmla="*/ 2147483647 h 156"/>
                <a:gd name="T18" fmla="*/ 2147483647 w 300"/>
                <a:gd name="T19" fmla="*/ 2147483647 h 156"/>
                <a:gd name="T20" fmla="*/ 2147483647 w 300"/>
                <a:gd name="T21" fmla="*/ 2147483647 h 156"/>
                <a:gd name="T22" fmla="*/ 2147483647 w 300"/>
                <a:gd name="T23" fmla="*/ 2147483647 h 156"/>
                <a:gd name="T24" fmla="*/ 2147483647 w 300"/>
                <a:gd name="T25" fmla="*/ 2147483647 h 156"/>
                <a:gd name="T26" fmla="*/ 2147483647 w 300"/>
                <a:gd name="T27" fmla="*/ 2147483647 h 156"/>
                <a:gd name="T28" fmla="*/ 2147483647 w 300"/>
                <a:gd name="T29" fmla="*/ 2147483647 h 156"/>
                <a:gd name="T30" fmla="*/ 2147483647 w 300"/>
                <a:gd name="T31" fmla="*/ 2147483647 h 156"/>
                <a:gd name="T32" fmla="*/ 2147483647 w 300"/>
                <a:gd name="T33" fmla="*/ 2147483647 h 156"/>
                <a:gd name="T34" fmla="*/ 2147483647 w 300"/>
                <a:gd name="T35" fmla="*/ 2147483647 h 156"/>
                <a:gd name="T36" fmla="*/ 2147483647 w 300"/>
                <a:gd name="T37" fmla="*/ 2147483647 h 156"/>
                <a:gd name="T38" fmla="*/ 2147483647 w 300"/>
                <a:gd name="T39" fmla="*/ 2147483647 h 156"/>
                <a:gd name="T40" fmla="*/ 2147483647 w 300"/>
                <a:gd name="T41" fmla="*/ 2147483647 h 156"/>
                <a:gd name="T42" fmla="*/ 2147483647 w 300"/>
                <a:gd name="T43" fmla="*/ 2147483647 h 156"/>
                <a:gd name="T44" fmla="*/ 2147483647 w 300"/>
                <a:gd name="T45" fmla="*/ 2147483647 h 156"/>
                <a:gd name="T46" fmla="*/ 2147483647 w 300"/>
                <a:gd name="T47" fmla="*/ 2147483647 h 156"/>
                <a:gd name="T48" fmla="*/ 2147483647 w 300"/>
                <a:gd name="T49" fmla="*/ 2147483647 h 156"/>
                <a:gd name="T50" fmla="*/ 2147483647 w 300"/>
                <a:gd name="T51" fmla="*/ 2147483647 h 156"/>
                <a:gd name="T52" fmla="*/ 2147483647 w 300"/>
                <a:gd name="T53" fmla="*/ 2147483647 h 156"/>
                <a:gd name="T54" fmla="*/ 2147483647 w 300"/>
                <a:gd name="T55" fmla="*/ 2147483647 h 156"/>
                <a:gd name="T56" fmla="*/ 2147483647 w 300"/>
                <a:gd name="T57" fmla="*/ 2147483647 h 156"/>
                <a:gd name="T58" fmla="*/ 2147483647 w 300"/>
                <a:gd name="T59" fmla="*/ 2147483647 h 156"/>
                <a:gd name="T60" fmla="*/ 2147483647 w 300"/>
                <a:gd name="T61" fmla="*/ 2147483647 h 156"/>
                <a:gd name="T62" fmla="*/ 2147483647 w 300"/>
                <a:gd name="T63" fmla="*/ 2147483647 h 156"/>
                <a:gd name="T64" fmla="*/ 2147483647 w 300"/>
                <a:gd name="T65" fmla="*/ 2147483647 h 156"/>
                <a:gd name="T66" fmla="*/ 2147483647 w 300"/>
                <a:gd name="T67" fmla="*/ 2147483647 h 156"/>
                <a:gd name="T68" fmla="*/ 2147483647 w 300"/>
                <a:gd name="T69" fmla="*/ 2147483647 h 156"/>
                <a:gd name="T70" fmla="*/ 2147483647 w 300"/>
                <a:gd name="T71" fmla="*/ 2147483647 h 156"/>
                <a:gd name="T72" fmla="*/ 2147483647 w 300"/>
                <a:gd name="T73" fmla="*/ 2147483647 h 156"/>
                <a:gd name="T74" fmla="*/ 2147483647 w 300"/>
                <a:gd name="T75" fmla="*/ 2147483647 h 156"/>
                <a:gd name="T76" fmla="*/ 2147483647 w 300"/>
                <a:gd name="T77" fmla="*/ 2147483647 h 156"/>
                <a:gd name="T78" fmla="*/ 2147483647 w 300"/>
                <a:gd name="T79" fmla="*/ 2147483647 h 156"/>
                <a:gd name="T80" fmla="*/ 2147483647 w 300"/>
                <a:gd name="T81" fmla="*/ 2147483647 h 1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0"/>
                <a:gd name="T124" fmla="*/ 0 h 156"/>
                <a:gd name="T125" fmla="*/ 300 w 300"/>
                <a:gd name="T126" fmla="*/ 156 h 1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0" h="156">
                  <a:moveTo>
                    <a:pt x="0" y="49"/>
                  </a:moveTo>
                  <a:lnTo>
                    <a:pt x="3" y="44"/>
                  </a:lnTo>
                  <a:lnTo>
                    <a:pt x="19" y="40"/>
                  </a:lnTo>
                  <a:lnTo>
                    <a:pt x="26" y="29"/>
                  </a:lnTo>
                  <a:lnTo>
                    <a:pt x="31" y="29"/>
                  </a:lnTo>
                  <a:lnTo>
                    <a:pt x="38" y="20"/>
                  </a:lnTo>
                  <a:lnTo>
                    <a:pt x="44" y="20"/>
                  </a:lnTo>
                  <a:lnTo>
                    <a:pt x="52" y="27"/>
                  </a:lnTo>
                  <a:lnTo>
                    <a:pt x="60" y="26"/>
                  </a:lnTo>
                  <a:lnTo>
                    <a:pt x="72" y="39"/>
                  </a:lnTo>
                  <a:lnTo>
                    <a:pt x="75" y="39"/>
                  </a:lnTo>
                  <a:lnTo>
                    <a:pt x="77" y="33"/>
                  </a:lnTo>
                  <a:lnTo>
                    <a:pt x="85" y="33"/>
                  </a:lnTo>
                  <a:lnTo>
                    <a:pt x="85" y="38"/>
                  </a:lnTo>
                  <a:lnTo>
                    <a:pt x="97" y="36"/>
                  </a:lnTo>
                  <a:lnTo>
                    <a:pt x="98" y="26"/>
                  </a:lnTo>
                  <a:lnTo>
                    <a:pt x="95" y="15"/>
                  </a:lnTo>
                  <a:lnTo>
                    <a:pt x="102" y="8"/>
                  </a:lnTo>
                  <a:lnTo>
                    <a:pt x="107" y="0"/>
                  </a:lnTo>
                  <a:lnTo>
                    <a:pt x="130" y="8"/>
                  </a:lnTo>
                  <a:lnTo>
                    <a:pt x="146" y="32"/>
                  </a:lnTo>
                  <a:lnTo>
                    <a:pt x="163" y="24"/>
                  </a:lnTo>
                  <a:lnTo>
                    <a:pt x="188" y="33"/>
                  </a:lnTo>
                  <a:lnTo>
                    <a:pt x="190" y="39"/>
                  </a:lnTo>
                  <a:lnTo>
                    <a:pt x="201" y="44"/>
                  </a:lnTo>
                  <a:lnTo>
                    <a:pt x="205" y="47"/>
                  </a:lnTo>
                  <a:lnTo>
                    <a:pt x="219" y="44"/>
                  </a:lnTo>
                  <a:lnTo>
                    <a:pt x="229" y="45"/>
                  </a:lnTo>
                  <a:lnTo>
                    <a:pt x="240" y="37"/>
                  </a:lnTo>
                  <a:lnTo>
                    <a:pt x="245" y="29"/>
                  </a:lnTo>
                  <a:lnTo>
                    <a:pt x="253" y="30"/>
                  </a:lnTo>
                  <a:lnTo>
                    <a:pt x="262" y="39"/>
                  </a:lnTo>
                  <a:lnTo>
                    <a:pt x="273" y="37"/>
                  </a:lnTo>
                  <a:lnTo>
                    <a:pt x="272" y="41"/>
                  </a:lnTo>
                  <a:lnTo>
                    <a:pt x="266" y="56"/>
                  </a:lnTo>
                  <a:lnTo>
                    <a:pt x="261" y="61"/>
                  </a:lnTo>
                  <a:lnTo>
                    <a:pt x="260" y="68"/>
                  </a:lnTo>
                  <a:lnTo>
                    <a:pt x="266" y="71"/>
                  </a:lnTo>
                  <a:lnTo>
                    <a:pt x="269" y="67"/>
                  </a:lnTo>
                  <a:lnTo>
                    <a:pt x="276" y="71"/>
                  </a:lnTo>
                  <a:lnTo>
                    <a:pt x="281" y="65"/>
                  </a:lnTo>
                  <a:lnTo>
                    <a:pt x="296" y="70"/>
                  </a:lnTo>
                  <a:lnTo>
                    <a:pt x="300" y="81"/>
                  </a:lnTo>
                  <a:lnTo>
                    <a:pt x="296" y="84"/>
                  </a:lnTo>
                  <a:lnTo>
                    <a:pt x="290" y="82"/>
                  </a:lnTo>
                  <a:lnTo>
                    <a:pt x="282" y="83"/>
                  </a:lnTo>
                  <a:lnTo>
                    <a:pt x="283" y="89"/>
                  </a:lnTo>
                  <a:lnTo>
                    <a:pt x="276" y="91"/>
                  </a:lnTo>
                  <a:lnTo>
                    <a:pt x="273" y="86"/>
                  </a:lnTo>
                  <a:lnTo>
                    <a:pt x="268" y="88"/>
                  </a:lnTo>
                  <a:lnTo>
                    <a:pt x="264" y="102"/>
                  </a:lnTo>
                  <a:lnTo>
                    <a:pt x="259" y="103"/>
                  </a:lnTo>
                  <a:lnTo>
                    <a:pt x="254" y="98"/>
                  </a:lnTo>
                  <a:lnTo>
                    <a:pt x="243" y="110"/>
                  </a:lnTo>
                  <a:lnTo>
                    <a:pt x="229" y="106"/>
                  </a:lnTo>
                  <a:lnTo>
                    <a:pt x="222" y="117"/>
                  </a:lnTo>
                  <a:lnTo>
                    <a:pt x="228" y="122"/>
                  </a:lnTo>
                  <a:lnTo>
                    <a:pt x="225" y="129"/>
                  </a:lnTo>
                  <a:lnTo>
                    <a:pt x="217" y="132"/>
                  </a:lnTo>
                  <a:lnTo>
                    <a:pt x="209" y="141"/>
                  </a:lnTo>
                  <a:lnTo>
                    <a:pt x="198" y="147"/>
                  </a:lnTo>
                  <a:lnTo>
                    <a:pt x="189" y="148"/>
                  </a:lnTo>
                  <a:lnTo>
                    <a:pt x="181" y="144"/>
                  </a:lnTo>
                  <a:lnTo>
                    <a:pt x="167" y="154"/>
                  </a:lnTo>
                  <a:lnTo>
                    <a:pt x="161" y="156"/>
                  </a:lnTo>
                  <a:lnTo>
                    <a:pt x="153" y="152"/>
                  </a:lnTo>
                  <a:lnTo>
                    <a:pt x="142" y="151"/>
                  </a:lnTo>
                  <a:lnTo>
                    <a:pt x="133" y="141"/>
                  </a:lnTo>
                  <a:lnTo>
                    <a:pt x="117" y="139"/>
                  </a:lnTo>
                  <a:lnTo>
                    <a:pt x="105" y="142"/>
                  </a:lnTo>
                  <a:lnTo>
                    <a:pt x="100" y="139"/>
                  </a:lnTo>
                  <a:lnTo>
                    <a:pt x="97" y="141"/>
                  </a:lnTo>
                  <a:lnTo>
                    <a:pt x="94" y="144"/>
                  </a:lnTo>
                  <a:lnTo>
                    <a:pt x="85" y="144"/>
                  </a:lnTo>
                  <a:lnTo>
                    <a:pt x="78" y="135"/>
                  </a:lnTo>
                  <a:lnTo>
                    <a:pt x="79" y="124"/>
                  </a:lnTo>
                  <a:lnTo>
                    <a:pt x="47" y="109"/>
                  </a:lnTo>
                  <a:lnTo>
                    <a:pt x="36" y="106"/>
                  </a:lnTo>
                  <a:lnTo>
                    <a:pt x="29" y="97"/>
                  </a:lnTo>
                  <a:lnTo>
                    <a:pt x="35" y="89"/>
                  </a:lnTo>
                  <a:lnTo>
                    <a:pt x="21" y="66"/>
                  </a:lnTo>
                  <a:lnTo>
                    <a:pt x="10" y="66"/>
                  </a:lnTo>
                  <a:lnTo>
                    <a:pt x="0" y="4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60" name="Freeform 673"/>
            <p:cNvSpPr>
              <a:spLocks/>
            </p:cNvSpPr>
            <p:nvPr/>
          </p:nvSpPr>
          <p:spPr bwMode="gray">
            <a:xfrm>
              <a:off x="7183512" y="1628815"/>
              <a:ext cx="13009" cy="5839"/>
            </a:xfrm>
            <a:custGeom>
              <a:avLst/>
              <a:gdLst>
                <a:gd name="T0" fmla="*/ 0 w 6"/>
                <a:gd name="T1" fmla="*/ 2147483647 h 2"/>
                <a:gd name="T2" fmla="*/ 2147483647 w 6"/>
                <a:gd name="T3" fmla="*/ 0 h 2"/>
                <a:gd name="T4" fmla="*/ 2147483647 w 6"/>
                <a:gd name="T5" fmla="*/ 0 h 2"/>
                <a:gd name="T6" fmla="*/ 2147483647 w 6"/>
                <a:gd name="T7" fmla="*/ 2147483647 h 2"/>
                <a:gd name="T8" fmla="*/ 2147483647 w 6"/>
                <a:gd name="T9" fmla="*/ 2147483647 h 2"/>
                <a:gd name="T10" fmla="*/ 0 w 6"/>
                <a:gd name="T11" fmla="*/ 2147483647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0" y="2"/>
                  </a:moveTo>
                  <a:lnTo>
                    <a:pt x="1" y="0"/>
                  </a:lnTo>
                  <a:lnTo>
                    <a:pt x="4" y="0"/>
                  </a:lnTo>
                  <a:lnTo>
                    <a:pt x="6" y="2"/>
                  </a:lnTo>
                  <a:lnTo>
                    <a:pt x="3"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61" name="Freeform 674"/>
            <p:cNvSpPr>
              <a:spLocks/>
            </p:cNvSpPr>
            <p:nvPr/>
          </p:nvSpPr>
          <p:spPr bwMode="gray">
            <a:xfrm>
              <a:off x="6899174" y="1597677"/>
              <a:ext cx="44600" cy="19463"/>
            </a:xfrm>
            <a:custGeom>
              <a:avLst/>
              <a:gdLst>
                <a:gd name="T0" fmla="*/ 2147483647 w 18"/>
                <a:gd name="T1" fmla="*/ 0 h 8"/>
                <a:gd name="T2" fmla="*/ 2147483647 w 18"/>
                <a:gd name="T3" fmla="*/ 0 h 8"/>
                <a:gd name="T4" fmla="*/ 2147483647 w 18"/>
                <a:gd name="T5" fmla="*/ 0 h 8"/>
                <a:gd name="T6" fmla="*/ 2147483647 w 18"/>
                <a:gd name="T7" fmla="*/ 2147483647 h 8"/>
                <a:gd name="T8" fmla="*/ 2147483647 w 18"/>
                <a:gd name="T9" fmla="*/ 2147483647 h 8"/>
                <a:gd name="T10" fmla="*/ 2147483647 w 18"/>
                <a:gd name="T11" fmla="*/ 2147483647 h 8"/>
                <a:gd name="T12" fmla="*/ 2147483647 w 18"/>
                <a:gd name="T13" fmla="*/ 2147483647 h 8"/>
                <a:gd name="T14" fmla="*/ 2147483647 w 18"/>
                <a:gd name="T15" fmla="*/ 2147483647 h 8"/>
                <a:gd name="T16" fmla="*/ 0 w 18"/>
                <a:gd name="T17" fmla="*/ 2147483647 h 8"/>
                <a:gd name="T18" fmla="*/ 2147483647 w 18"/>
                <a:gd name="T19" fmla="*/ 2147483647 h 8"/>
                <a:gd name="T20" fmla="*/ 2147483647 w 18"/>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8"/>
                <a:gd name="T35" fmla="*/ 18 w 1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8">
                  <a:moveTo>
                    <a:pt x="5" y="0"/>
                  </a:moveTo>
                  <a:lnTo>
                    <a:pt x="11" y="0"/>
                  </a:lnTo>
                  <a:lnTo>
                    <a:pt x="18" y="0"/>
                  </a:lnTo>
                  <a:lnTo>
                    <a:pt x="18" y="1"/>
                  </a:lnTo>
                  <a:lnTo>
                    <a:pt x="14" y="4"/>
                  </a:lnTo>
                  <a:lnTo>
                    <a:pt x="14" y="6"/>
                  </a:lnTo>
                  <a:lnTo>
                    <a:pt x="8" y="8"/>
                  </a:lnTo>
                  <a:lnTo>
                    <a:pt x="3" y="4"/>
                  </a:lnTo>
                  <a:lnTo>
                    <a:pt x="0" y="4"/>
                  </a:lnTo>
                  <a:lnTo>
                    <a:pt x="2" y="1"/>
                  </a:lnTo>
                  <a:lnTo>
                    <a:pt x="5"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64" name="Freeform 677"/>
            <p:cNvSpPr>
              <a:spLocks/>
            </p:cNvSpPr>
            <p:nvPr/>
          </p:nvSpPr>
          <p:spPr bwMode="gray">
            <a:xfrm>
              <a:off x="7477123" y="1745586"/>
              <a:ext cx="16725" cy="7785"/>
            </a:xfrm>
            <a:custGeom>
              <a:avLst/>
              <a:gdLst>
                <a:gd name="T0" fmla="*/ 0 w 7"/>
                <a:gd name="T1" fmla="*/ 2147483647 h 3"/>
                <a:gd name="T2" fmla="*/ 2147483647 w 7"/>
                <a:gd name="T3" fmla="*/ 2147483647 h 3"/>
                <a:gd name="T4" fmla="*/ 2147483647 w 7"/>
                <a:gd name="T5" fmla="*/ 2147483647 h 3"/>
                <a:gd name="T6" fmla="*/ 2147483647 w 7"/>
                <a:gd name="T7" fmla="*/ 2147483647 h 3"/>
                <a:gd name="T8" fmla="*/ 2147483647 w 7"/>
                <a:gd name="T9" fmla="*/ 0 h 3"/>
                <a:gd name="T10" fmla="*/ 0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2" y="3"/>
                  </a:lnTo>
                  <a:lnTo>
                    <a:pt x="7" y="3"/>
                  </a:lnTo>
                  <a:lnTo>
                    <a:pt x="6" y="1"/>
                  </a:lnTo>
                  <a:lnTo>
                    <a:pt x="1" y="0"/>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65" name="Freeform 678"/>
            <p:cNvSpPr>
              <a:spLocks/>
            </p:cNvSpPr>
            <p:nvPr/>
          </p:nvSpPr>
          <p:spPr bwMode="gray">
            <a:xfrm>
              <a:off x="7499410" y="1731962"/>
              <a:ext cx="9292" cy="5839"/>
            </a:xfrm>
            <a:custGeom>
              <a:avLst/>
              <a:gdLst>
                <a:gd name="T0" fmla="*/ 2147483647 w 4"/>
                <a:gd name="T1" fmla="*/ 0 h 2"/>
                <a:gd name="T2" fmla="*/ 2147483647 w 4"/>
                <a:gd name="T3" fmla="*/ 0 h 2"/>
                <a:gd name="T4" fmla="*/ 2147483647 w 4"/>
                <a:gd name="T5" fmla="*/ 2147483647 h 2"/>
                <a:gd name="T6" fmla="*/ 0 w 4"/>
                <a:gd name="T7" fmla="*/ 2147483647 h 2"/>
                <a:gd name="T8" fmla="*/ 2147483647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0"/>
                  </a:moveTo>
                  <a:lnTo>
                    <a:pt x="4" y="0"/>
                  </a:lnTo>
                  <a:lnTo>
                    <a:pt x="4" y="1"/>
                  </a:lnTo>
                  <a:lnTo>
                    <a:pt x="0" y="2"/>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68" name="Freeform 681"/>
            <p:cNvSpPr>
              <a:spLocks/>
            </p:cNvSpPr>
            <p:nvPr/>
          </p:nvSpPr>
          <p:spPr bwMode="gray">
            <a:xfrm>
              <a:off x="7499426" y="3205205"/>
              <a:ext cx="16725" cy="19463"/>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2147483647 w 6"/>
                <a:gd name="T9" fmla="*/ 2147483647 h 8"/>
                <a:gd name="T10" fmla="*/ 2147483647 w 6"/>
                <a:gd name="T11" fmla="*/ 0 h 8"/>
                <a:gd name="T12" fmla="*/ 2147483647 w 6"/>
                <a:gd name="T13" fmla="*/ 2147483647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6" y="1"/>
                  </a:moveTo>
                  <a:lnTo>
                    <a:pt x="5" y="5"/>
                  </a:lnTo>
                  <a:lnTo>
                    <a:pt x="1" y="8"/>
                  </a:lnTo>
                  <a:lnTo>
                    <a:pt x="0" y="6"/>
                  </a:lnTo>
                  <a:lnTo>
                    <a:pt x="3" y="2"/>
                  </a:lnTo>
                  <a:lnTo>
                    <a:pt x="3" y="0"/>
                  </a:lnTo>
                  <a:lnTo>
                    <a:pt x="6"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69" name="Freeform 682"/>
            <p:cNvSpPr>
              <a:spLocks/>
            </p:cNvSpPr>
            <p:nvPr/>
          </p:nvSpPr>
          <p:spPr bwMode="gray">
            <a:xfrm>
              <a:off x="7187221" y="3049503"/>
              <a:ext cx="148665" cy="177100"/>
            </a:xfrm>
            <a:custGeom>
              <a:avLst/>
              <a:gdLst>
                <a:gd name="T0" fmla="*/ 2147483647 w 61"/>
                <a:gd name="T1" fmla="*/ 2147483647 h 70"/>
                <a:gd name="T2" fmla="*/ 2147483647 w 61"/>
                <a:gd name="T3" fmla="*/ 2147483647 h 70"/>
                <a:gd name="T4" fmla="*/ 2147483647 w 61"/>
                <a:gd name="T5" fmla="*/ 2147483647 h 70"/>
                <a:gd name="T6" fmla="*/ 2147483647 w 61"/>
                <a:gd name="T7" fmla="*/ 2147483647 h 70"/>
                <a:gd name="T8" fmla="*/ 2147483647 w 61"/>
                <a:gd name="T9" fmla="*/ 2147483647 h 70"/>
                <a:gd name="T10" fmla="*/ 2147483647 w 61"/>
                <a:gd name="T11" fmla="*/ 2147483647 h 70"/>
                <a:gd name="T12" fmla="*/ 2147483647 w 61"/>
                <a:gd name="T13" fmla="*/ 2147483647 h 70"/>
                <a:gd name="T14" fmla="*/ 2147483647 w 61"/>
                <a:gd name="T15" fmla="*/ 2147483647 h 70"/>
                <a:gd name="T16" fmla="*/ 2147483647 w 61"/>
                <a:gd name="T17" fmla="*/ 2147483647 h 70"/>
                <a:gd name="T18" fmla="*/ 2147483647 w 61"/>
                <a:gd name="T19" fmla="*/ 2147483647 h 70"/>
                <a:gd name="T20" fmla="*/ 2147483647 w 61"/>
                <a:gd name="T21" fmla="*/ 2147483647 h 70"/>
                <a:gd name="T22" fmla="*/ 2147483647 w 61"/>
                <a:gd name="T23" fmla="*/ 2147483647 h 70"/>
                <a:gd name="T24" fmla="*/ 2147483647 w 61"/>
                <a:gd name="T25" fmla="*/ 2147483647 h 70"/>
                <a:gd name="T26" fmla="*/ 2147483647 w 61"/>
                <a:gd name="T27" fmla="*/ 2147483647 h 70"/>
                <a:gd name="T28" fmla="*/ 2147483647 w 61"/>
                <a:gd name="T29" fmla="*/ 2147483647 h 70"/>
                <a:gd name="T30" fmla="*/ 2147483647 w 61"/>
                <a:gd name="T31" fmla="*/ 2147483647 h 70"/>
                <a:gd name="T32" fmla="*/ 2147483647 w 61"/>
                <a:gd name="T33" fmla="*/ 2147483647 h 70"/>
                <a:gd name="T34" fmla="*/ 2147483647 w 61"/>
                <a:gd name="T35" fmla="*/ 2147483647 h 70"/>
                <a:gd name="T36" fmla="*/ 2147483647 w 61"/>
                <a:gd name="T37" fmla="*/ 2147483647 h 70"/>
                <a:gd name="T38" fmla="*/ 2147483647 w 61"/>
                <a:gd name="T39" fmla="*/ 2147483647 h 70"/>
                <a:gd name="T40" fmla="*/ 2147483647 w 61"/>
                <a:gd name="T41" fmla="*/ 2147483647 h 70"/>
                <a:gd name="T42" fmla="*/ 2147483647 w 61"/>
                <a:gd name="T43" fmla="*/ 2147483647 h 70"/>
                <a:gd name="T44" fmla="*/ 0 w 61"/>
                <a:gd name="T45" fmla="*/ 2147483647 h 70"/>
                <a:gd name="T46" fmla="*/ 2147483647 w 61"/>
                <a:gd name="T47" fmla="*/ 2147483647 h 70"/>
                <a:gd name="T48" fmla="*/ 2147483647 w 61"/>
                <a:gd name="T49" fmla="*/ 2147483647 h 70"/>
                <a:gd name="T50" fmla="*/ 2147483647 w 61"/>
                <a:gd name="T51" fmla="*/ 2147483647 h 70"/>
                <a:gd name="T52" fmla="*/ 2147483647 w 61"/>
                <a:gd name="T53" fmla="*/ 2147483647 h 70"/>
                <a:gd name="T54" fmla="*/ 2147483647 w 61"/>
                <a:gd name="T55" fmla="*/ 2147483647 h 70"/>
                <a:gd name="T56" fmla="*/ 2147483647 w 61"/>
                <a:gd name="T57" fmla="*/ 2147483647 h 70"/>
                <a:gd name="T58" fmla="*/ 2147483647 w 61"/>
                <a:gd name="T59" fmla="*/ 2147483647 h 70"/>
                <a:gd name="T60" fmla="*/ 2147483647 w 61"/>
                <a:gd name="T61" fmla="*/ 2147483647 h 70"/>
                <a:gd name="T62" fmla="*/ 2147483647 w 61"/>
                <a:gd name="T63" fmla="*/ 2147483647 h 70"/>
                <a:gd name="T64" fmla="*/ 2147483647 w 61"/>
                <a:gd name="T65" fmla="*/ 0 h 70"/>
                <a:gd name="T66" fmla="*/ 2147483647 w 61"/>
                <a:gd name="T67" fmla="*/ 2147483647 h 70"/>
                <a:gd name="T68" fmla="*/ 2147483647 w 61"/>
                <a:gd name="T69" fmla="*/ 2147483647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
                <a:gd name="T106" fmla="*/ 0 h 70"/>
                <a:gd name="T107" fmla="*/ 61 w 61"/>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 h="70">
                  <a:moveTo>
                    <a:pt x="61" y="5"/>
                  </a:moveTo>
                  <a:lnTo>
                    <a:pt x="55" y="13"/>
                  </a:lnTo>
                  <a:lnTo>
                    <a:pt x="52" y="19"/>
                  </a:lnTo>
                  <a:lnTo>
                    <a:pt x="53" y="25"/>
                  </a:lnTo>
                  <a:lnTo>
                    <a:pt x="46" y="34"/>
                  </a:lnTo>
                  <a:lnTo>
                    <a:pt x="38" y="40"/>
                  </a:lnTo>
                  <a:lnTo>
                    <a:pt x="32" y="41"/>
                  </a:lnTo>
                  <a:lnTo>
                    <a:pt x="30" y="44"/>
                  </a:lnTo>
                  <a:lnTo>
                    <a:pt x="30" y="51"/>
                  </a:lnTo>
                  <a:lnTo>
                    <a:pt x="34" y="52"/>
                  </a:lnTo>
                  <a:lnTo>
                    <a:pt x="40" y="57"/>
                  </a:lnTo>
                  <a:lnTo>
                    <a:pt x="26" y="61"/>
                  </a:lnTo>
                  <a:lnTo>
                    <a:pt x="19" y="69"/>
                  </a:lnTo>
                  <a:lnTo>
                    <a:pt x="18" y="69"/>
                  </a:lnTo>
                  <a:lnTo>
                    <a:pt x="13" y="70"/>
                  </a:lnTo>
                  <a:lnTo>
                    <a:pt x="9" y="70"/>
                  </a:lnTo>
                  <a:lnTo>
                    <a:pt x="5" y="65"/>
                  </a:lnTo>
                  <a:lnTo>
                    <a:pt x="11" y="59"/>
                  </a:lnTo>
                  <a:lnTo>
                    <a:pt x="10" y="53"/>
                  </a:lnTo>
                  <a:lnTo>
                    <a:pt x="10" y="48"/>
                  </a:lnTo>
                  <a:lnTo>
                    <a:pt x="6" y="47"/>
                  </a:lnTo>
                  <a:lnTo>
                    <a:pt x="3" y="46"/>
                  </a:lnTo>
                  <a:lnTo>
                    <a:pt x="0" y="43"/>
                  </a:lnTo>
                  <a:lnTo>
                    <a:pt x="5" y="34"/>
                  </a:lnTo>
                  <a:lnTo>
                    <a:pt x="17" y="29"/>
                  </a:lnTo>
                  <a:lnTo>
                    <a:pt x="24" y="15"/>
                  </a:lnTo>
                  <a:lnTo>
                    <a:pt x="28" y="16"/>
                  </a:lnTo>
                  <a:lnTo>
                    <a:pt x="28" y="23"/>
                  </a:lnTo>
                  <a:lnTo>
                    <a:pt x="36" y="22"/>
                  </a:lnTo>
                  <a:lnTo>
                    <a:pt x="39" y="19"/>
                  </a:lnTo>
                  <a:lnTo>
                    <a:pt x="37" y="10"/>
                  </a:lnTo>
                  <a:lnTo>
                    <a:pt x="44" y="10"/>
                  </a:lnTo>
                  <a:lnTo>
                    <a:pt x="54" y="0"/>
                  </a:lnTo>
                  <a:lnTo>
                    <a:pt x="58" y="3"/>
                  </a:lnTo>
                  <a:lnTo>
                    <a:pt x="6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70" name="Freeform 683"/>
            <p:cNvSpPr>
              <a:spLocks/>
            </p:cNvSpPr>
            <p:nvPr/>
          </p:nvSpPr>
          <p:spPr bwMode="gray">
            <a:xfrm>
              <a:off x="7231828" y="3193529"/>
              <a:ext cx="74333" cy="136231"/>
            </a:xfrm>
            <a:custGeom>
              <a:avLst/>
              <a:gdLst>
                <a:gd name="T0" fmla="*/ 2147483647 w 31"/>
                <a:gd name="T1" fmla="*/ 2147483647 h 54"/>
                <a:gd name="T2" fmla="*/ 2147483647 w 31"/>
                <a:gd name="T3" fmla="*/ 2147483647 h 54"/>
                <a:gd name="T4" fmla="*/ 2147483647 w 31"/>
                <a:gd name="T5" fmla="*/ 0 h 54"/>
                <a:gd name="T6" fmla="*/ 2147483647 w 31"/>
                <a:gd name="T7" fmla="*/ 2147483647 h 54"/>
                <a:gd name="T8" fmla="*/ 2147483647 w 31"/>
                <a:gd name="T9" fmla="*/ 2147483647 h 54"/>
                <a:gd name="T10" fmla="*/ 2147483647 w 31"/>
                <a:gd name="T11" fmla="*/ 2147483647 h 54"/>
                <a:gd name="T12" fmla="*/ 2147483647 w 31"/>
                <a:gd name="T13" fmla="*/ 2147483647 h 54"/>
                <a:gd name="T14" fmla="*/ 2147483647 w 31"/>
                <a:gd name="T15" fmla="*/ 2147483647 h 54"/>
                <a:gd name="T16" fmla="*/ 2147483647 w 31"/>
                <a:gd name="T17" fmla="*/ 2147483647 h 54"/>
                <a:gd name="T18" fmla="*/ 2147483647 w 31"/>
                <a:gd name="T19" fmla="*/ 2147483647 h 54"/>
                <a:gd name="T20" fmla="*/ 2147483647 w 31"/>
                <a:gd name="T21" fmla="*/ 2147483647 h 54"/>
                <a:gd name="T22" fmla="*/ 2147483647 w 31"/>
                <a:gd name="T23" fmla="*/ 2147483647 h 54"/>
                <a:gd name="T24" fmla="*/ 2147483647 w 31"/>
                <a:gd name="T25" fmla="*/ 2147483647 h 54"/>
                <a:gd name="T26" fmla="*/ 2147483647 w 31"/>
                <a:gd name="T27" fmla="*/ 2147483647 h 54"/>
                <a:gd name="T28" fmla="*/ 2147483647 w 31"/>
                <a:gd name="T29" fmla="*/ 2147483647 h 54"/>
                <a:gd name="T30" fmla="*/ 2147483647 w 31"/>
                <a:gd name="T31" fmla="*/ 2147483647 h 54"/>
                <a:gd name="T32" fmla="*/ 2147483647 w 31"/>
                <a:gd name="T33" fmla="*/ 2147483647 h 54"/>
                <a:gd name="T34" fmla="*/ 2147483647 w 31"/>
                <a:gd name="T35" fmla="*/ 2147483647 h 54"/>
                <a:gd name="T36" fmla="*/ 2147483647 w 31"/>
                <a:gd name="T37" fmla="*/ 2147483647 h 54"/>
                <a:gd name="T38" fmla="*/ 2147483647 w 31"/>
                <a:gd name="T39" fmla="*/ 2147483647 h 54"/>
                <a:gd name="T40" fmla="*/ 2147483647 w 31"/>
                <a:gd name="T41" fmla="*/ 2147483647 h 54"/>
                <a:gd name="T42" fmla="*/ 2147483647 w 31"/>
                <a:gd name="T43" fmla="*/ 2147483647 h 54"/>
                <a:gd name="T44" fmla="*/ 2147483647 w 31"/>
                <a:gd name="T45" fmla="*/ 2147483647 h 54"/>
                <a:gd name="T46" fmla="*/ 0 w 31"/>
                <a:gd name="T47" fmla="*/ 2147483647 h 54"/>
                <a:gd name="T48" fmla="*/ 2147483647 w 31"/>
                <a:gd name="T49" fmla="*/ 214748364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54"/>
                <a:gd name="T77" fmla="*/ 31 w 31"/>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54">
                  <a:moveTo>
                    <a:pt x="1" y="12"/>
                  </a:moveTo>
                  <a:lnTo>
                    <a:pt x="8" y="4"/>
                  </a:lnTo>
                  <a:lnTo>
                    <a:pt x="22" y="0"/>
                  </a:lnTo>
                  <a:lnTo>
                    <a:pt x="24" y="5"/>
                  </a:lnTo>
                  <a:lnTo>
                    <a:pt x="29" y="15"/>
                  </a:lnTo>
                  <a:lnTo>
                    <a:pt x="29" y="23"/>
                  </a:lnTo>
                  <a:lnTo>
                    <a:pt x="31" y="35"/>
                  </a:lnTo>
                  <a:lnTo>
                    <a:pt x="29" y="43"/>
                  </a:lnTo>
                  <a:lnTo>
                    <a:pt x="27" y="45"/>
                  </a:lnTo>
                  <a:lnTo>
                    <a:pt x="23" y="46"/>
                  </a:lnTo>
                  <a:lnTo>
                    <a:pt x="20" y="49"/>
                  </a:lnTo>
                  <a:lnTo>
                    <a:pt x="16" y="50"/>
                  </a:lnTo>
                  <a:lnTo>
                    <a:pt x="10" y="52"/>
                  </a:lnTo>
                  <a:lnTo>
                    <a:pt x="8" y="54"/>
                  </a:lnTo>
                  <a:lnTo>
                    <a:pt x="4" y="54"/>
                  </a:lnTo>
                  <a:lnTo>
                    <a:pt x="1" y="48"/>
                  </a:lnTo>
                  <a:lnTo>
                    <a:pt x="3" y="45"/>
                  </a:lnTo>
                  <a:lnTo>
                    <a:pt x="3" y="40"/>
                  </a:lnTo>
                  <a:lnTo>
                    <a:pt x="4" y="36"/>
                  </a:lnTo>
                  <a:lnTo>
                    <a:pt x="3" y="27"/>
                  </a:lnTo>
                  <a:lnTo>
                    <a:pt x="2" y="23"/>
                  </a:lnTo>
                  <a:lnTo>
                    <a:pt x="4" y="21"/>
                  </a:lnTo>
                  <a:lnTo>
                    <a:pt x="5" y="15"/>
                  </a:lnTo>
                  <a:lnTo>
                    <a:pt x="0" y="12"/>
                  </a:lnTo>
                  <a:lnTo>
                    <a:pt x="1" y="1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71" name="Freeform 684"/>
            <p:cNvSpPr>
              <a:spLocks/>
            </p:cNvSpPr>
            <p:nvPr/>
          </p:nvSpPr>
          <p:spPr bwMode="gray">
            <a:xfrm>
              <a:off x="7244821" y="1648277"/>
              <a:ext cx="11150" cy="5839"/>
            </a:xfrm>
            <a:custGeom>
              <a:avLst/>
              <a:gdLst>
                <a:gd name="T0" fmla="*/ 2147483647 w 4"/>
                <a:gd name="T1" fmla="*/ 2147483647 h 2"/>
                <a:gd name="T2" fmla="*/ 0 w 4"/>
                <a:gd name="T3" fmla="*/ 0 h 2"/>
                <a:gd name="T4" fmla="*/ 2147483647 w 4"/>
                <a:gd name="T5" fmla="*/ 0 h 2"/>
                <a:gd name="T6" fmla="*/ 2147483647 w 4"/>
                <a:gd name="T7" fmla="*/ 0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lnTo>
                    <a:pt x="0" y="0"/>
                  </a:lnTo>
                  <a:lnTo>
                    <a:pt x="3" y="0"/>
                  </a:lnTo>
                  <a:lnTo>
                    <a:pt x="4" y="0"/>
                  </a:lnTo>
                  <a:lnTo>
                    <a:pt x="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72" name="Freeform 685"/>
            <p:cNvSpPr>
              <a:spLocks/>
            </p:cNvSpPr>
            <p:nvPr/>
          </p:nvSpPr>
          <p:spPr bwMode="gray">
            <a:xfrm>
              <a:off x="7216962" y="1638537"/>
              <a:ext cx="13009" cy="9731"/>
            </a:xfrm>
            <a:custGeom>
              <a:avLst/>
              <a:gdLst>
                <a:gd name="T0" fmla="*/ 2147483647 w 5"/>
                <a:gd name="T1" fmla="*/ 2147483647 h 4"/>
                <a:gd name="T2" fmla="*/ 0 w 5"/>
                <a:gd name="T3" fmla="*/ 2147483647 h 4"/>
                <a:gd name="T4" fmla="*/ 2147483647 w 5"/>
                <a:gd name="T5" fmla="*/ 2147483647 h 4"/>
                <a:gd name="T6" fmla="*/ 2147483647 w 5"/>
                <a:gd name="T7" fmla="*/ 0 h 4"/>
                <a:gd name="T8" fmla="*/ 2147483647 w 5"/>
                <a:gd name="T9" fmla="*/ 2147483647 h 4"/>
                <a:gd name="T10" fmla="*/ 2147483647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2" y="4"/>
                  </a:moveTo>
                  <a:lnTo>
                    <a:pt x="0" y="4"/>
                  </a:lnTo>
                  <a:lnTo>
                    <a:pt x="1" y="2"/>
                  </a:lnTo>
                  <a:lnTo>
                    <a:pt x="5" y="0"/>
                  </a:lnTo>
                  <a:lnTo>
                    <a:pt x="2" y="3"/>
                  </a:lnTo>
                  <a:lnTo>
                    <a:pt x="2"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73" name="Freeform 686"/>
            <p:cNvSpPr>
              <a:spLocks/>
            </p:cNvSpPr>
            <p:nvPr/>
          </p:nvSpPr>
          <p:spPr bwMode="gray">
            <a:xfrm>
              <a:off x="7674091" y="1712499"/>
              <a:ext cx="20442" cy="19463"/>
            </a:xfrm>
            <a:custGeom>
              <a:avLst/>
              <a:gdLst>
                <a:gd name="T0" fmla="*/ 0 w 8"/>
                <a:gd name="T1" fmla="*/ 2147483647 h 8"/>
                <a:gd name="T2" fmla="*/ 2147483647 w 8"/>
                <a:gd name="T3" fmla="*/ 2147483647 h 8"/>
                <a:gd name="T4" fmla="*/ 2147483647 w 8"/>
                <a:gd name="T5" fmla="*/ 0 h 8"/>
                <a:gd name="T6" fmla="*/ 2147483647 w 8"/>
                <a:gd name="T7" fmla="*/ 2147483647 h 8"/>
                <a:gd name="T8" fmla="*/ 2147483647 w 8"/>
                <a:gd name="T9" fmla="*/ 2147483647 h 8"/>
                <a:gd name="T10" fmla="*/ 2147483647 w 8"/>
                <a:gd name="T11" fmla="*/ 2147483647 h 8"/>
                <a:gd name="T12" fmla="*/ 2147483647 w 8"/>
                <a:gd name="T13" fmla="*/ 2147483647 h 8"/>
                <a:gd name="T14" fmla="*/ 2147483647 w 8"/>
                <a:gd name="T15" fmla="*/ 2147483647 h 8"/>
                <a:gd name="T16" fmla="*/ 0 w 8"/>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0" y="3"/>
                  </a:moveTo>
                  <a:lnTo>
                    <a:pt x="1" y="1"/>
                  </a:lnTo>
                  <a:lnTo>
                    <a:pt x="7" y="0"/>
                  </a:lnTo>
                  <a:lnTo>
                    <a:pt x="8" y="1"/>
                  </a:lnTo>
                  <a:lnTo>
                    <a:pt x="6" y="6"/>
                  </a:lnTo>
                  <a:lnTo>
                    <a:pt x="2" y="8"/>
                  </a:lnTo>
                  <a:lnTo>
                    <a:pt x="2" y="6"/>
                  </a:lnTo>
                  <a:lnTo>
                    <a:pt x="5" y="3"/>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74" name="Freeform 687"/>
            <p:cNvSpPr>
              <a:spLocks/>
            </p:cNvSpPr>
            <p:nvPr/>
          </p:nvSpPr>
          <p:spPr bwMode="gray">
            <a:xfrm>
              <a:off x="7687100" y="1539293"/>
              <a:ext cx="104066" cy="44761"/>
            </a:xfrm>
            <a:custGeom>
              <a:avLst/>
              <a:gdLst>
                <a:gd name="T0" fmla="*/ 0 w 43"/>
                <a:gd name="T1" fmla="*/ 0 h 17"/>
                <a:gd name="T2" fmla="*/ 2147483647 w 43"/>
                <a:gd name="T3" fmla="*/ 2147483647 h 17"/>
                <a:gd name="T4" fmla="*/ 2147483647 w 43"/>
                <a:gd name="T5" fmla="*/ 2147483647 h 17"/>
                <a:gd name="T6" fmla="*/ 2147483647 w 43"/>
                <a:gd name="T7" fmla="*/ 2147483647 h 17"/>
                <a:gd name="T8" fmla="*/ 2147483647 w 43"/>
                <a:gd name="T9" fmla="*/ 2147483647 h 17"/>
                <a:gd name="T10" fmla="*/ 2147483647 w 43"/>
                <a:gd name="T11" fmla="*/ 2147483647 h 17"/>
                <a:gd name="T12" fmla="*/ 2147483647 w 43"/>
                <a:gd name="T13" fmla="*/ 2147483647 h 17"/>
                <a:gd name="T14" fmla="*/ 2147483647 w 43"/>
                <a:gd name="T15" fmla="*/ 2147483647 h 17"/>
                <a:gd name="T16" fmla="*/ 2147483647 w 43"/>
                <a:gd name="T17" fmla="*/ 2147483647 h 17"/>
                <a:gd name="T18" fmla="*/ 2147483647 w 43"/>
                <a:gd name="T19" fmla="*/ 2147483647 h 17"/>
                <a:gd name="T20" fmla="*/ 2147483647 w 43"/>
                <a:gd name="T21" fmla="*/ 2147483647 h 17"/>
                <a:gd name="T22" fmla="*/ 2147483647 w 43"/>
                <a:gd name="T23" fmla="*/ 2147483647 h 17"/>
                <a:gd name="T24" fmla="*/ 2147483647 w 43"/>
                <a:gd name="T25" fmla="*/ 2147483647 h 17"/>
                <a:gd name="T26" fmla="*/ 2147483647 w 43"/>
                <a:gd name="T27" fmla="*/ 2147483647 h 17"/>
                <a:gd name="T28" fmla="*/ 2147483647 w 43"/>
                <a:gd name="T29" fmla="*/ 2147483647 h 17"/>
                <a:gd name="T30" fmla="*/ 0 w 43"/>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17"/>
                <a:gd name="T50" fmla="*/ 43 w 43"/>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17">
                  <a:moveTo>
                    <a:pt x="0" y="0"/>
                  </a:moveTo>
                  <a:lnTo>
                    <a:pt x="3" y="1"/>
                  </a:lnTo>
                  <a:lnTo>
                    <a:pt x="8" y="3"/>
                  </a:lnTo>
                  <a:lnTo>
                    <a:pt x="21" y="3"/>
                  </a:lnTo>
                  <a:lnTo>
                    <a:pt x="23" y="5"/>
                  </a:lnTo>
                  <a:lnTo>
                    <a:pt x="31" y="6"/>
                  </a:lnTo>
                  <a:lnTo>
                    <a:pt x="40" y="8"/>
                  </a:lnTo>
                  <a:lnTo>
                    <a:pt x="43" y="10"/>
                  </a:lnTo>
                  <a:lnTo>
                    <a:pt x="41" y="14"/>
                  </a:lnTo>
                  <a:lnTo>
                    <a:pt x="32" y="17"/>
                  </a:lnTo>
                  <a:lnTo>
                    <a:pt x="23" y="16"/>
                  </a:lnTo>
                  <a:lnTo>
                    <a:pt x="14" y="11"/>
                  </a:lnTo>
                  <a:lnTo>
                    <a:pt x="8" y="9"/>
                  </a:lnTo>
                  <a:lnTo>
                    <a:pt x="7" y="6"/>
                  </a:lnTo>
                  <a:lnTo>
                    <a:pt x="1"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77" name="Freeform 690"/>
            <p:cNvSpPr>
              <a:spLocks/>
            </p:cNvSpPr>
            <p:nvPr/>
          </p:nvSpPr>
          <p:spPr bwMode="gray">
            <a:xfrm>
              <a:off x="7672237" y="2991127"/>
              <a:ext cx="20441" cy="21407"/>
            </a:xfrm>
            <a:custGeom>
              <a:avLst/>
              <a:gdLst>
                <a:gd name="T0" fmla="*/ 0 w 8"/>
                <a:gd name="T1" fmla="*/ 2147483647 h 8"/>
                <a:gd name="T2" fmla="*/ 2147483647 w 8"/>
                <a:gd name="T3" fmla="*/ 0 h 8"/>
                <a:gd name="T4" fmla="*/ 2147483647 w 8"/>
                <a:gd name="T5" fmla="*/ 0 h 8"/>
                <a:gd name="T6" fmla="*/ 2147483647 w 8"/>
                <a:gd name="T7" fmla="*/ 2147483647 h 8"/>
                <a:gd name="T8" fmla="*/ 2147483647 w 8"/>
                <a:gd name="T9" fmla="*/ 2147483647 h 8"/>
                <a:gd name="T10" fmla="*/ 2147483647 w 8"/>
                <a:gd name="T11" fmla="*/ 2147483647 h 8"/>
                <a:gd name="T12" fmla="*/ 2147483647 w 8"/>
                <a:gd name="T13" fmla="*/ 2147483647 h 8"/>
                <a:gd name="T14" fmla="*/ 0 w 8"/>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0" y="8"/>
                  </a:moveTo>
                  <a:lnTo>
                    <a:pt x="5" y="0"/>
                  </a:lnTo>
                  <a:lnTo>
                    <a:pt x="8" y="0"/>
                  </a:lnTo>
                  <a:lnTo>
                    <a:pt x="8" y="3"/>
                  </a:lnTo>
                  <a:lnTo>
                    <a:pt x="7" y="4"/>
                  </a:lnTo>
                  <a:lnTo>
                    <a:pt x="5" y="4"/>
                  </a:lnTo>
                  <a:lnTo>
                    <a:pt x="1" y="8"/>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78" name="Freeform 691"/>
            <p:cNvSpPr>
              <a:spLocks/>
            </p:cNvSpPr>
            <p:nvPr/>
          </p:nvSpPr>
          <p:spPr bwMode="gray">
            <a:xfrm>
              <a:off x="7698250" y="2956089"/>
              <a:ext cx="48316" cy="38923"/>
            </a:xfrm>
            <a:custGeom>
              <a:avLst/>
              <a:gdLst>
                <a:gd name="T0" fmla="*/ 0 w 20"/>
                <a:gd name="T1" fmla="*/ 2147483647 h 16"/>
                <a:gd name="T2" fmla="*/ 2147483647 w 20"/>
                <a:gd name="T3" fmla="*/ 2147483647 h 16"/>
                <a:gd name="T4" fmla="*/ 2147483647 w 20"/>
                <a:gd name="T5" fmla="*/ 2147483647 h 16"/>
                <a:gd name="T6" fmla="*/ 2147483647 w 20"/>
                <a:gd name="T7" fmla="*/ 2147483647 h 16"/>
                <a:gd name="T8" fmla="*/ 2147483647 w 20"/>
                <a:gd name="T9" fmla="*/ 2147483647 h 16"/>
                <a:gd name="T10" fmla="*/ 2147483647 w 20"/>
                <a:gd name="T11" fmla="*/ 0 h 16"/>
                <a:gd name="T12" fmla="*/ 2147483647 w 20"/>
                <a:gd name="T13" fmla="*/ 2147483647 h 16"/>
                <a:gd name="T14" fmla="*/ 2147483647 w 20"/>
                <a:gd name="T15" fmla="*/ 2147483647 h 16"/>
                <a:gd name="T16" fmla="*/ 2147483647 w 20"/>
                <a:gd name="T17" fmla="*/ 2147483647 h 16"/>
                <a:gd name="T18" fmla="*/ 0 w 20"/>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6"/>
                <a:gd name="T32" fmla="*/ 20 w 2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6">
                  <a:moveTo>
                    <a:pt x="0" y="16"/>
                  </a:moveTo>
                  <a:lnTo>
                    <a:pt x="1" y="12"/>
                  </a:lnTo>
                  <a:lnTo>
                    <a:pt x="9" y="2"/>
                  </a:lnTo>
                  <a:lnTo>
                    <a:pt x="10" y="4"/>
                  </a:lnTo>
                  <a:lnTo>
                    <a:pt x="13" y="1"/>
                  </a:lnTo>
                  <a:lnTo>
                    <a:pt x="20" y="0"/>
                  </a:lnTo>
                  <a:lnTo>
                    <a:pt x="14" y="6"/>
                  </a:lnTo>
                  <a:lnTo>
                    <a:pt x="7" y="9"/>
                  </a:lnTo>
                  <a:lnTo>
                    <a:pt x="2" y="16"/>
                  </a:lnTo>
                  <a:lnTo>
                    <a:pt x="0" y="1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79" name="Freeform 692"/>
            <p:cNvSpPr>
              <a:spLocks/>
            </p:cNvSpPr>
            <p:nvPr/>
          </p:nvSpPr>
          <p:spPr bwMode="gray">
            <a:xfrm>
              <a:off x="7692675" y="3012535"/>
              <a:ext cx="9292" cy="5839"/>
            </a:xfrm>
            <a:custGeom>
              <a:avLst/>
              <a:gdLst>
                <a:gd name="T0" fmla="*/ 0 w 4"/>
                <a:gd name="T1" fmla="*/ 2147483647 h 2"/>
                <a:gd name="T2" fmla="*/ 0 w 4"/>
                <a:gd name="T3" fmla="*/ 0 h 2"/>
                <a:gd name="T4" fmla="*/ 2147483647 w 4"/>
                <a:gd name="T5" fmla="*/ 0 h 2"/>
                <a:gd name="T6" fmla="*/ 2147483647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0" y="0"/>
                  </a:lnTo>
                  <a:lnTo>
                    <a:pt x="4" y="0"/>
                  </a:lnTo>
                  <a:lnTo>
                    <a:pt x="2" y="2"/>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80" name="Freeform 693"/>
            <p:cNvSpPr>
              <a:spLocks/>
            </p:cNvSpPr>
            <p:nvPr/>
          </p:nvSpPr>
          <p:spPr bwMode="gray">
            <a:xfrm>
              <a:off x="7754014" y="2930795"/>
              <a:ext cx="29733" cy="19463"/>
            </a:xfrm>
            <a:custGeom>
              <a:avLst/>
              <a:gdLst>
                <a:gd name="T0" fmla="*/ 0 w 12"/>
                <a:gd name="T1" fmla="*/ 2147483647 h 8"/>
                <a:gd name="T2" fmla="*/ 2147483647 w 12"/>
                <a:gd name="T3" fmla="*/ 0 h 8"/>
                <a:gd name="T4" fmla="*/ 2147483647 w 12"/>
                <a:gd name="T5" fmla="*/ 0 h 8"/>
                <a:gd name="T6" fmla="*/ 2147483647 w 12"/>
                <a:gd name="T7" fmla="*/ 2147483647 h 8"/>
                <a:gd name="T8" fmla="*/ 2147483647 w 12"/>
                <a:gd name="T9" fmla="*/ 2147483647 h 8"/>
                <a:gd name="T10" fmla="*/ 2147483647 w 12"/>
                <a:gd name="T11" fmla="*/ 2147483647 h 8"/>
                <a:gd name="T12" fmla="*/ 0 w 12"/>
                <a:gd name="T13" fmla="*/ 2147483647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0" y="8"/>
                  </a:moveTo>
                  <a:lnTo>
                    <a:pt x="7" y="0"/>
                  </a:lnTo>
                  <a:lnTo>
                    <a:pt x="12" y="0"/>
                  </a:lnTo>
                  <a:lnTo>
                    <a:pt x="12" y="1"/>
                  </a:lnTo>
                  <a:lnTo>
                    <a:pt x="5" y="8"/>
                  </a:lnTo>
                  <a:lnTo>
                    <a:pt x="2" y="8"/>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81" name="Freeform 694"/>
            <p:cNvSpPr>
              <a:spLocks/>
            </p:cNvSpPr>
            <p:nvPr/>
          </p:nvSpPr>
          <p:spPr bwMode="gray">
            <a:xfrm>
              <a:off x="7806032" y="2891871"/>
              <a:ext cx="16724" cy="19463"/>
            </a:xfrm>
            <a:custGeom>
              <a:avLst/>
              <a:gdLst>
                <a:gd name="T0" fmla="*/ 0 w 7"/>
                <a:gd name="T1" fmla="*/ 2147483647 h 8"/>
                <a:gd name="T2" fmla="*/ 2147483647 w 7"/>
                <a:gd name="T3" fmla="*/ 0 h 8"/>
                <a:gd name="T4" fmla="*/ 2147483647 w 7"/>
                <a:gd name="T5" fmla="*/ 2147483647 h 8"/>
                <a:gd name="T6" fmla="*/ 2147483647 w 7"/>
                <a:gd name="T7" fmla="*/ 2147483647 h 8"/>
                <a:gd name="T8" fmla="*/ 2147483647 w 7"/>
                <a:gd name="T9" fmla="*/ 2147483647 h 8"/>
                <a:gd name="T10" fmla="*/ 0 w 7"/>
                <a:gd name="T11" fmla="*/ 2147483647 h 8"/>
                <a:gd name="T12" fmla="*/ 0 w 7"/>
                <a:gd name="T13" fmla="*/ 2147483647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0" y="5"/>
                  </a:moveTo>
                  <a:lnTo>
                    <a:pt x="5" y="0"/>
                  </a:lnTo>
                  <a:lnTo>
                    <a:pt x="7" y="1"/>
                  </a:lnTo>
                  <a:lnTo>
                    <a:pt x="7" y="3"/>
                  </a:lnTo>
                  <a:lnTo>
                    <a:pt x="3" y="7"/>
                  </a:lnTo>
                  <a:lnTo>
                    <a:pt x="0" y="8"/>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82" name="Freeform 695"/>
            <p:cNvSpPr>
              <a:spLocks/>
            </p:cNvSpPr>
            <p:nvPr/>
          </p:nvSpPr>
          <p:spPr bwMode="gray">
            <a:xfrm>
              <a:off x="7882223" y="2757581"/>
              <a:ext cx="22300" cy="25299"/>
            </a:xfrm>
            <a:custGeom>
              <a:avLst/>
              <a:gdLst>
                <a:gd name="T0" fmla="*/ 2147483647 w 9"/>
                <a:gd name="T1" fmla="*/ 0 h 10"/>
                <a:gd name="T2" fmla="*/ 2147483647 w 9"/>
                <a:gd name="T3" fmla="*/ 0 h 10"/>
                <a:gd name="T4" fmla="*/ 2147483647 w 9"/>
                <a:gd name="T5" fmla="*/ 2147483647 h 10"/>
                <a:gd name="T6" fmla="*/ 2147483647 w 9"/>
                <a:gd name="T7" fmla="*/ 2147483647 h 10"/>
                <a:gd name="T8" fmla="*/ 0 w 9"/>
                <a:gd name="T9" fmla="*/ 2147483647 h 10"/>
                <a:gd name="T10" fmla="*/ 2147483647 w 9"/>
                <a:gd name="T11" fmla="*/ 2147483647 h 10"/>
                <a:gd name="T12" fmla="*/ 2147483647 w 9"/>
                <a:gd name="T13" fmla="*/ 0 h 10"/>
                <a:gd name="T14" fmla="*/ 0 60000 65536"/>
                <a:gd name="T15" fmla="*/ 0 60000 65536"/>
                <a:gd name="T16" fmla="*/ 0 60000 65536"/>
                <a:gd name="T17" fmla="*/ 0 60000 65536"/>
                <a:gd name="T18" fmla="*/ 0 60000 65536"/>
                <a:gd name="T19" fmla="*/ 0 60000 65536"/>
                <a:gd name="T20" fmla="*/ 0 60000 65536"/>
                <a:gd name="T21" fmla="*/ 0 w 9"/>
                <a:gd name="T22" fmla="*/ 0 h 10"/>
                <a:gd name="T23" fmla="*/ 9 w 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0">
                  <a:moveTo>
                    <a:pt x="8" y="0"/>
                  </a:moveTo>
                  <a:lnTo>
                    <a:pt x="9" y="0"/>
                  </a:lnTo>
                  <a:lnTo>
                    <a:pt x="8" y="8"/>
                  </a:lnTo>
                  <a:lnTo>
                    <a:pt x="2" y="10"/>
                  </a:lnTo>
                  <a:lnTo>
                    <a:pt x="0" y="7"/>
                  </a:lnTo>
                  <a:lnTo>
                    <a:pt x="4" y="4"/>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83" name="Freeform 696"/>
            <p:cNvSpPr>
              <a:spLocks/>
            </p:cNvSpPr>
            <p:nvPr/>
          </p:nvSpPr>
          <p:spPr bwMode="gray">
            <a:xfrm>
              <a:off x="7871073" y="2796501"/>
              <a:ext cx="9292" cy="17515"/>
            </a:xfrm>
            <a:custGeom>
              <a:avLst/>
              <a:gdLst>
                <a:gd name="T0" fmla="*/ 2147483647 w 4"/>
                <a:gd name="T1" fmla="*/ 0 h 6"/>
                <a:gd name="T2" fmla="*/ 2147483647 w 4"/>
                <a:gd name="T3" fmla="*/ 2147483647 h 6"/>
                <a:gd name="T4" fmla="*/ 2147483647 w 4"/>
                <a:gd name="T5" fmla="*/ 2147483647 h 6"/>
                <a:gd name="T6" fmla="*/ 0 w 4"/>
                <a:gd name="T7" fmla="*/ 2147483647 h 6"/>
                <a:gd name="T8" fmla="*/ 2147483647 w 4"/>
                <a:gd name="T9" fmla="*/ 0 h 6"/>
                <a:gd name="T10" fmla="*/ 2147483647 w 4"/>
                <a:gd name="T11" fmla="*/ 0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4" y="0"/>
                  </a:moveTo>
                  <a:lnTo>
                    <a:pt x="4" y="3"/>
                  </a:lnTo>
                  <a:lnTo>
                    <a:pt x="2" y="6"/>
                  </a:lnTo>
                  <a:lnTo>
                    <a:pt x="0" y="6"/>
                  </a:lnTo>
                  <a:lnTo>
                    <a:pt x="1" y="0"/>
                  </a:lnTo>
                  <a:lnTo>
                    <a:pt x="4"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84" name="Freeform 697"/>
            <p:cNvSpPr>
              <a:spLocks/>
            </p:cNvSpPr>
            <p:nvPr/>
          </p:nvSpPr>
          <p:spPr bwMode="gray">
            <a:xfrm>
              <a:off x="7859923" y="2823758"/>
              <a:ext cx="9292" cy="13623"/>
            </a:xfrm>
            <a:custGeom>
              <a:avLst/>
              <a:gdLst>
                <a:gd name="T0" fmla="*/ 0 w 4"/>
                <a:gd name="T1" fmla="*/ 2147483647 h 5"/>
                <a:gd name="T2" fmla="*/ 2147483647 w 4"/>
                <a:gd name="T3" fmla="*/ 0 h 5"/>
                <a:gd name="T4" fmla="*/ 2147483647 w 4"/>
                <a:gd name="T5" fmla="*/ 0 h 5"/>
                <a:gd name="T6" fmla="*/ 2147483647 w 4"/>
                <a:gd name="T7" fmla="*/ 2147483647 h 5"/>
                <a:gd name="T8" fmla="*/ 2147483647 w 4"/>
                <a:gd name="T9" fmla="*/ 2147483647 h 5"/>
                <a:gd name="T10" fmla="*/ 0 w 4"/>
                <a:gd name="T11" fmla="*/ 2147483647 h 5"/>
                <a:gd name="T12" fmla="*/ 0 w 4"/>
                <a:gd name="T13" fmla="*/ 2147483647 h 5"/>
                <a:gd name="T14" fmla="*/ 0 60000 65536"/>
                <a:gd name="T15" fmla="*/ 0 60000 65536"/>
                <a:gd name="T16" fmla="*/ 0 60000 65536"/>
                <a:gd name="T17" fmla="*/ 0 60000 65536"/>
                <a:gd name="T18" fmla="*/ 0 60000 65536"/>
                <a:gd name="T19" fmla="*/ 0 60000 65536"/>
                <a:gd name="T20" fmla="*/ 0 60000 65536"/>
                <a:gd name="T21" fmla="*/ 0 w 4"/>
                <a:gd name="T22" fmla="*/ 0 h 5"/>
                <a:gd name="T23" fmla="*/ 4 w 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
                  <a:moveTo>
                    <a:pt x="0" y="2"/>
                  </a:moveTo>
                  <a:lnTo>
                    <a:pt x="1" y="0"/>
                  </a:lnTo>
                  <a:lnTo>
                    <a:pt x="4" y="0"/>
                  </a:lnTo>
                  <a:lnTo>
                    <a:pt x="4" y="2"/>
                  </a:lnTo>
                  <a:lnTo>
                    <a:pt x="1" y="5"/>
                  </a:lnTo>
                  <a:lnTo>
                    <a:pt x="0" y="5"/>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85" name="Freeform 698"/>
            <p:cNvSpPr>
              <a:spLocks/>
            </p:cNvSpPr>
            <p:nvPr/>
          </p:nvSpPr>
          <p:spPr bwMode="gray">
            <a:xfrm>
              <a:off x="7839491" y="2847104"/>
              <a:ext cx="7433" cy="11677"/>
            </a:xfrm>
            <a:custGeom>
              <a:avLst/>
              <a:gdLst>
                <a:gd name="T0" fmla="*/ 0 w 3"/>
                <a:gd name="T1" fmla="*/ 2147483647 h 4"/>
                <a:gd name="T2" fmla="*/ 0 w 3"/>
                <a:gd name="T3" fmla="*/ 2147483647 h 4"/>
                <a:gd name="T4" fmla="*/ 2147483647 w 3"/>
                <a:gd name="T5" fmla="*/ 0 h 4"/>
                <a:gd name="T6" fmla="*/ 2147483647 w 3"/>
                <a:gd name="T7" fmla="*/ 2147483647 h 4"/>
                <a:gd name="T8" fmla="*/ 2147483647 w 3"/>
                <a:gd name="T9" fmla="*/ 2147483647 h 4"/>
                <a:gd name="T10" fmla="*/ 0 w 3"/>
                <a:gd name="T11" fmla="*/ 2147483647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4"/>
                  </a:moveTo>
                  <a:lnTo>
                    <a:pt x="0" y="2"/>
                  </a:lnTo>
                  <a:lnTo>
                    <a:pt x="2" y="0"/>
                  </a:lnTo>
                  <a:lnTo>
                    <a:pt x="3" y="3"/>
                  </a:lnTo>
                  <a:lnTo>
                    <a:pt x="1" y="4"/>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86" name="Freeform 699"/>
            <p:cNvSpPr>
              <a:spLocks/>
            </p:cNvSpPr>
            <p:nvPr/>
          </p:nvSpPr>
          <p:spPr bwMode="gray">
            <a:xfrm>
              <a:off x="7586759" y="2605778"/>
              <a:ext cx="63183" cy="328900"/>
            </a:xfrm>
            <a:custGeom>
              <a:avLst/>
              <a:gdLst>
                <a:gd name="T0" fmla="*/ 2147483647 w 27"/>
                <a:gd name="T1" fmla="*/ 2147483647 h 130"/>
                <a:gd name="T2" fmla="*/ 2147483647 w 27"/>
                <a:gd name="T3" fmla="*/ 2147483647 h 130"/>
                <a:gd name="T4" fmla="*/ 2147483647 w 27"/>
                <a:gd name="T5" fmla="*/ 2147483647 h 130"/>
                <a:gd name="T6" fmla="*/ 2147483647 w 27"/>
                <a:gd name="T7" fmla="*/ 2147483647 h 130"/>
                <a:gd name="T8" fmla="*/ 2147483647 w 27"/>
                <a:gd name="T9" fmla="*/ 2147483647 h 130"/>
                <a:gd name="T10" fmla="*/ 2147483647 w 27"/>
                <a:gd name="T11" fmla="*/ 2147483647 h 130"/>
                <a:gd name="T12" fmla="*/ 2147483647 w 27"/>
                <a:gd name="T13" fmla="*/ 2147483647 h 130"/>
                <a:gd name="T14" fmla="*/ 2147483647 w 27"/>
                <a:gd name="T15" fmla="*/ 2147483647 h 130"/>
                <a:gd name="T16" fmla="*/ 2147483647 w 27"/>
                <a:gd name="T17" fmla="*/ 2147483647 h 130"/>
                <a:gd name="T18" fmla="*/ 2147483647 w 27"/>
                <a:gd name="T19" fmla="*/ 2147483647 h 130"/>
                <a:gd name="T20" fmla="*/ 2147483647 w 27"/>
                <a:gd name="T21" fmla="*/ 2147483647 h 130"/>
                <a:gd name="T22" fmla="*/ 2147483647 w 27"/>
                <a:gd name="T23" fmla="*/ 2147483647 h 130"/>
                <a:gd name="T24" fmla="*/ 2147483647 w 27"/>
                <a:gd name="T25" fmla="*/ 2147483647 h 130"/>
                <a:gd name="T26" fmla="*/ 2147483647 w 27"/>
                <a:gd name="T27" fmla="*/ 2147483647 h 130"/>
                <a:gd name="T28" fmla="*/ 2147483647 w 27"/>
                <a:gd name="T29" fmla="*/ 2147483647 h 130"/>
                <a:gd name="T30" fmla="*/ 2147483647 w 27"/>
                <a:gd name="T31" fmla="*/ 2147483647 h 130"/>
                <a:gd name="T32" fmla="*/ 2147483647 w 27"/>
                <a:gd name="T33" fmla="*/ 2147483647 h 130"/>
                <a:gd name="T34" fmla="*/ 2147483647 w 27"/>
                <a:gd name="T35" fmla="*/ 2147483647 h 130"/>
                <a:gd name="T36" fmla="*/ 2147483647 w 27"/>
                <a:gd name="T37" fmla="*/ 2147483647 h 130"/>
                <a:gd name="T38" fmla="*/ 2147483647 w 27"/>
                <a:gd name="T39" fmla="*/ 2147483647 h 130"/>
                <a:gd name="T40" fmla="*/ 2147483647 w 27"/>
                <a:gd name="T41" fmla="*/ 2147483647 h 130"/>
                <a:gd name="T42" fmla="*/ 2147483647 w 27"/>
                <a:gd name="T43" fmla="*/ 2147483647 h 130"/>
                <a:gd name="T44" fmla="*/ 2147483647 w 27"/>
                <a:gd name="T45" fmla="*/ 2147483647 h 130"/>
                <a:gd name="T46" fmla="*/ 2147483647 w 27"/>
                <a:gd name="T47" fmla="*/ 2147483647 h 130"/>
                <a:gd name="T48" fmla="*/ 2147483647 w 27"/>
                <a:gd name="T49" fmla="*/ 2147483647 h 130"/>
                <a:gd name="T50" fmla="*/ 2147483647 w 27"/>
                <a:gd name="T51" fmla="*/ 2147483647 h 130"/>
                <a:gd name="T52" fmla="*/ 2147483647 w 27"/>
                <a:gd name="T53" fmla="*/ 2147483647 h 130"/>
                <a:gd name="T54" fmla="*/ 2147483647 w 27"/>
                <a:gd name="T55" fmla="*/ 2147483647 h 130"/>
                <a:gd name="T56" fmla="*/ 2147483647 w 27"/>
                <a:gd name="T57" fmla="*/ 2147483647 h 130"/>
                <a:gd name="T58" fmla="*/ 2147483647 w 27"/>
                <a:gd name="T59" fmla="*/ 2147483647 h 130"/>
                <a:gd name="T60" fmla="*/ 2147483647 w 27"/>
                <a:gd name="T61" fmla="*/ 2147483647 h 130"/>
                <a:gd name="T62" fmla="*/ 2147483647 w 27"/>
                <a:gd name="T63" fmla="*/ 2147483647 h 130"/>
                <a:gd name="T64" fmla="*/ 2147483647 w 27"/>
                <a:gd name="T65" fmla="*/ 2147483647 h 130"/>
                <a:gd name="T66" fmla="*/ 2147483647 w 27"/>
                <a:gd name="T67" fmla="*/ 2147483647 h 130"/>
                <a:gd name="T68" fmla="*/ 2147483647 w 27"/>
                <a:gd name="T69" fmla="*/ 2147483647 h 130"/>
                <a:gd name="T70" fmla="*/ 2147483647 w 27"/>
                <a:gd name="T71" fmla="*/ 2147483647 h 130"/>
                <a:gd name="T72" fmla="*/ 2147483647 w 27"/>
                <a:gd name="T73" fmla="*/ 2147483647 h 130"/>
                <a:gd name="T74" fmla="*/ 2147483647 w 27"/>
                <a:gd name="T75" fmla="*/ 2147483647 h 130"/>
                <a:gd name="T76" fmla="*/ 2147483647 w 27"/>
                <a:gd name="T77" fmla="*/ 2147483647 h 130"/>
                <a:gd name="T78" fmla="*/ 0 w 27"/>
                <a:gd name="T79" fmla="*/ 2147483647 h 130"/>
                <a:gd name="T80" fmla="*/ 2147483647 w 27"/>
                <a:gd name="T81" fmla="*/ 2147483647 h 130"/>
                <a:gd name="T82" fmla="*/ 0 w 27"/>
                <a:gd name="T83" fmla="*/ 2147483647 h 130"/>
                <a:gd name="T84" fmla="*/ 2147483647 w 27"/>
                <a:gd name="T85" fmla="*/ 2147483647 h 130"/>
                <a:gd name="T86" fmla="*/ 0 w 27"/>
                <a:gd name="T87" fmla="*/ 2147483647 h 130"/>
                <a:gd name="T88" fmla="*/ 2147483647 w 27"/>
                <a:gd name="T89" fmla="*/ 2147483647 h 130"/>
                <a:gd name="T90" fmla="*/ 2147483647 w 27"/>
                <a:gd name="T91" fmla="*/ 2147483647 h 130"/>
                <a:gd name="T92" fmla="*/ 2147483647 w 27"/>
                <a:gd name="T93" fmla="*/ 2147483647 h 130"/>
                <a:gd name="T94" fmla="*/ 2147483647 w 27"/>
                <a:gd name="T95" fmla="*/ 2147483647 h 130"/>
                <a:gd name="T96" fmla="*/ 2147483647 w 27"/>
                <a:gd name="T97" fmla="*/ 0 h 130"/>
                <a:gd name="T98" fmla="*/ 2147483647 w 27"/>
                <a:gd name="T99" fmla="*/ 0 h 130"/>
                <a:gd name="T100" fmla="*/ 2147483647 w 27"/>
                <a:gd name="T101" fmla="*/ 2147483647 h 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
                <a:gd name="T154" fmla="*/ 0 h 130"/>
                <a:gd name="T155" fmla="*/ 27 w 27"/>
                <a:gd name="T156" fmla="*/ 130 h 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 h="130">
                  <a:moveTo>
                    <a:pt x="11" y="3"/>
                  </a:moveTo>
                  <a:lnTo>
                    <a:pt x="13" y="6"/>
                  </a:lnTo>
                  <a:lnTo>
                    <a:pt x="14" y="15"/>
                  </a:lnTo>
                  <a:lnTo>
                    <a:pt x="14" y="26"/>
                  </a:lnTo>
                  <a:lnTo>
                    <a:pt x="15" y="34"/>
                  </a:lnTo>
                  <a:lnTo>
                    <a:pt x="17" y="52"/>
                  </a:lnTo>
                  <a:lnTo>
                    <a:pt x="20" y="64"/>
                  </a:lnTo>
                  <a:lnTo>
                    <a:pt x="22" y="77"/>
                  </a:lnTo>
                  <a:lnTo>
                    <a:pt x="26" y="82"/>
                  </a:lnTo>
                  <a:lnTo>
                    <a:pt x="27" y="87"/>
                  </a:lnTo>
                  <a:lnTo>
                    <a:pt x="26" y="89"/>
                  </a:lnTo>
                  <a:lnTo>
                    <a:pt x="24" y="88"/>
                  </a:lnTo>
                  <a:lnTo>
                    <a:pt x="24" y="87"/>
                  </a:lnTo>
                  <a:lnTo>
                    <a:pt x="19" y="81"/>
                  </a:lnTo>
                  <a:lnTo>
                    <a:pt x="15" y="80"/>
                  </a:lnTo>
                  <a:lnTo>
                    <a:pt x="13" y="82"/>
                  </a:lnTo>
                  <a:lnTo>
                    <a:pt x="12" y="92"/>
                  </a:lnTo>
                  <a:lnTo>
                    <a:pt x="10" y="95"/>
                  </a:lnTo>
                  <a:lnTo>
                    <a:pt x="10" y="98"/>
                  </a:lnTo>
                  <a:lnTo>
                    <a:pt x="9" y="102"/>
                  </a:lnTo>
                  <a:lnTo>
                    <a:pt x="9" y="111"/>
                  </a:lnTo>
                  <a:lnTo>
                    <a:pt x="12" y="116"/>
                  </a:lnTo>
                  <a:lnTo>
                    <a:pt x="17" y="120"/>
                  </a:lnTo>
                  <a:lnTo>
                    <a:pt x="17" y="126"/>
                  </a:lnTo>
                  <a:lnTo>
                    <a:pt x="14" y="129"/>
                  </a:lnTo>
                  <a:lnTo>
                    <a:pt x="11" y="124"/>
                  </a:lnTo>
                  <a:lnTo>
                    <a:pt x="9" y="122"/>
                  </a:lnTo>
                  <a:lnTo>
                    <a:pt x="6" y="125"/>
                  </a:lnTo>
                  <a:lnTo>
                    <a:pt x="4" y="129"/>
                  </a:lnTo>
                  <a:lnTo>
                    <a:pt x="2" y="130"/>
                  </a:lnTo>
                  <a:lnTo>
                    <a:pt x="2" y="115"/>
                  </a:lnTo>
                  <a:lnTo>
                    <a:pt x="3" y="108"/>
                  </a:lnTo>
                  <a:lnTo>
                    <a:pt x="3" y="99"/>
                  </a:lnTo>
                  <a:lnTo>
                    <a:pt x="2" y="94"/>
                  </a:lnTo>
                  <a:lnTo>
                    <a:pt x="3" y="83"/>
                  </a:lnTo>
                  <a:lnTo>
                    <a:pt x="5" y="76"/>
                  </a:lnTo>
                  <a:lnTo>
                    <a:pt x="4" y="70"/>
                  </a:lnTo>
                  <a:lnTo>
                    <a:pt x="4" y="51"/>
                  </a:lnTo>
                  <a:lnTo>
                    <a:pt x="1" y="47"/>
                  </a:lnTo>
                  <a:lnTo>
                    <a:pt x="0" y="36"/>
                  </a:lnTo>
                  <a:lnTo>
                    <a:pt x="2" y="33"/>
                  </a:lnTo>
                  <a:lnTo>
                    <a:pt x="0" y="31"/>
                  </a:lnTo>
                  <a:lnTo>
                    <a:pt x="1" y="21"/>
                  </a:lnTo>
                  <a:lnTo>
                    <a:pt x="0" y="15"/>
                  </a:lnTo>
                  <a:lnTo>
                    <a:pt x="4" y="14"/>
                  </a:lnTo>
                  <a:lnTo>
                    <a:pt x="7" y="14"/>
                  </a:lnTo>
                  <a:lnTo>
                    <a:pt x="8" y="12"/>
                  </a:lnTo>
                  <a:lnTo>
                    <a:pt x="6" y="2"/>
                  </a:lnTo>
                  <a:lnTo>
                    <a:pt x="6" y="0"/>
                  </a:lnTo>
                  <a:lnTo>
                    <a:pt x="10" y="0"/>
                  </a:lnTo>
                  <a:lnTo>
                    <a:pt x="11"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87" name="Freeform 700"/>
            <p:cNvSpPr>
              <a:spLocks/>
            </p:cNvSpPr>
            <p:nvPr/>
          </p:nvSpPr>
          <p:spPr bwMode="gray">
            <a:xfrm>
              <a:off x="7531002" y="2959979"/>
              <a:ext cx="141232" cy="134284"/>
            </a:xfrm>
            <a:custGeom>
              <a:avLst/>
              <a:gdLst>
                <a:gd name="T0" fmla="*/ 2147483647 w 58"/>
                <a:gd name="T1" fmla="*/ 2147483647 h 53"/>
                <a:gd name="T2" fmla="*/ 2147483647 w 58"/>
                <a:gd name="T3" fmla="*/ 0 h 53"/>
                <a:gd name="T4" fmla="*/ 2147483647 w 58"/>
                <a:gd name="T5" fmla="*/ 0 h 53"/>
                <a:gd name="T6" fmla="*/ 2147483647 w 58"/>
                <a:gd name="T7" fmla="*/ 2147483647 h 53"/>
                <a:gd name="T8" fmla="*/ 2147483647 w 58"/>
                <a:gd name="T9" fmla="*/ 2147483647 h 53"/>
                <a:gd name="T10" fmla="*/ 2147483647 w 58"/>
                <a:gd name="T11" fmla="*/ 2147483647 h 53"/>
                <a:gd name="T12" fmla="*/ 2147483647 w 58"/>
                <a:gd name="T13" fmla="*/ 2147483647 h 53"/>
                <a:gd name="T14" fmla="*/ 2147483647 w 58"/>
                <a:gd name="T15" fmla="*/ 2147483647 h 53"/>
                <a:gd name="T16" fmla="*/ 2147483647 w 58"/>
                <a:gd name="T17" fmla="*/ 2147483647 h 53"/>
                <a:gd name="T18" fmla="*/ 2147483647 w 58"/>
                <a:gd name="T19" fmla="*/ 2147483647 h 53"/>
                <a:gd name="T20" fmla="*/ 2147483647 w 58"/>
                <a:gd name="T21" fmla="*/ 2147483647 h 53"/>
                <a:gd name="T22" fmla="*/ 2147483647 w 58"/>
                <a:gd name="T23" fmla="*/ 2147483647 h 53"/>
                <a:gd name="T24" fmla="*/ 2147483647 w 58"/>
                <a:gd name="T25" fmla="*/ 2147483647 h 53"/>
                <a:gd name="T26" fmla="*/ 2147483647 w 58"/>
                <a:gd name="T27" fmla="*/ 2147483647 h 53"/>
                <a:gd name="T28" fmla="*/ 2147483647 w 58"/>
                <a:gd name="T29" fmla="*/ 2147483647 h 53"/>
                <a:gd name="T30" fmla="*/ 2147483647 w 58"/>
                <a:gd name="T31" fmla="*/ 2147483647 h 53"/>
                <a:gd name="T32" fmla="*/ 2147483647 w 58"/>
                <a:gd name="T33" fmla="*/ 2147483647 h 53"/>
                <a:gd name="T34" fmla="*/ 2147483647 w 58"/>
                <a:gd name="T35" fmla="*/ 2147483647 h 53"/>
                <a:gd name="T36" fmla="*/ 2147483647 w 58"/>
                <a:gd name="T37" fmla="*/ 2147483647 h 53"/>
                <a:gd name="T38" fmla="*/ 2147483647 w 58"/>
                <a:gd name="T39" fmla="*/ 2147483647 h 53"/>
                <a:gd name="T40" fmla="*/ 2147483647 w 58"/>
                <a:gd name="T41" fmla="*/ 2147483647 h 53"/>
                <a:gd name="T42" fmla="*/ 2147483647 w 58"/>
                <a:gd name="T43" fmla="*/ 2147483647 h 53"/>
                <a:gd name="T44" fmla="*/ 2147483647 w 58"/>
                <a:gd name="T45" fmla="*/ 2147483647 h 53"/>
                <a:gd name="T46" fmla="*/ 2147483647 w 58"/>
                <a:gd name="T47" fmla="*/ 2147483647 h 53"/>
                <a:gd name="T48" fmla="*/ 2147483647 w 58"/>
                <a:gd name="T49" fmla="*/ 2147483647 h 53"/>
                <a:gd name="T50" fmla="*/ 2147483647 w 58"/>
                <a:gd name="T51" fmla="*/ 2147483647 h 53"/>
                <a:gd name="T52" fmla="*/ 2147483647 w 58"/>
                <a:gd name="T53" fmla="*/ 2147483647 h 53"/>
                <a:gd name="T54" fmla="*/ 2147483647 w 58"/>
                <a:gd name="T55" fmla="*/ 2147483647 h 53"/>
                <a:gd name="T56" fmla="*/ 2147483647 w 58"/>
                <a:gd name="T57" fmla="*/ 2147483647 h 53"/>
                <a:gd name="T58" fmla="*/ 2147483647 w 58"/>
                <a:gd name="T59" fmla="*/ 2147483647 h 53"/>
                <a:gd name="T60" fmla="*/ 2147483647 w 58"/>
                <a:gd name="T61" fmla="*/ 2147483647 h 53"/>
                <a:gd name="T62" fmla="*/ 0 w 58"/>
                <a:gd name="T63" fmla="*/ 2147483647 h 53"/>
                <a:gd name="T64" fmla="*/ 2147483647 w 58"/>
                <a:gd name="T65" fmla="*/ 2147483647 h 53"/>
                <a:gd name="T66" fmla="*/ 2147483647 w 58"/>
                <a:gd name="T67" fmla="*/ 2147483647 h 53"/>
                <a:gd name="T68" fmla="*/ 2147483647 w 58"/>
                <a:gd name="T69" fmla="*/ 2147483647 h 53"/>
                <a:gd name="T70" fmla="*/ 2147483647 w 58"/>
                <a:gd name="T71" fmla="*/ 2147483647 h 53"/>
                <a:gd name="T72" fmla="*/ 2147483647 w 58"/>
                <a:gd name="T73" fmla="*/ 2147483647 h 53"/>
                <a:gd name="T74" fmla="*/ 2147483647 w 58"/>
                <a:gd name="T75" fmla="*/ 2147483647 h 53"/>
                <a:gd name="T76" fmla="*/ 2147483647 w 58"/>
                <a:gd name="T77" fmla="*/ 2147483647 h 53"/>
                <a:gd name="T78" fmla="*/ 2147483647 w 58"/>
                <a:gd name="T79" fmla="*/ 2147483647 h 53"/>
                <a:gd name="T80" fmla="*/ 2147483647 w 58"/>
                <a:gd name="T81" fmla="*/ 2147483647 h 53"/>
                <a:gd name="T82" fmla="*/ 2147483647 w 58"/>
                <a:gd name="T83" fmla="*/ 2147483647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3"/>
                <a:gd name="T128" fmla="*/ 58 w 58"/>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3">
                  <a:moveTo>
                    <a:pt x="20" y="5"/>
                  </a:moveTo>
                  <a:lnTo>
                    <a:pt x="21" y="0"/>
                  </a:lnTo>
                  <a:lnTo>
                    <a:pt x="26" y="0"/>
                  </a:lnTo>
                  <a:lnTo>
                    <a:pt x="29" y="4"/>
                  </a:lnTo>
                  <a:lnTo>
                    <a:pt x="31" y="11"/>
                  </a:lnTo>
                  <a:lnTo>
                    <a:pt x="35" y="14"/>
                  </a:lnTo>
                  <a:lnTo>
                    <a:pt x="38" y="15"/>
                  </a:lnTo>
                  <a:lnTo>
                    <a:pt x="42" y="19"/>
                  </a:lnTo>
                  <a:lnTo>
                    <a:pt x="46" y="21"/>
                  </a:lnTo>
                  <a:lnTo>
                    <a:pt x="50" y="20"/>
                  </a:lnTo>
                  <a:lnTo>
                    <a:pt x="54" y="16"/>
                  </a:lnTo>
                  <a:lnTo>
                    <a:pt x="54" y="24"/>
                  </a:lnTo>
                  <a:lnTo>
                    <a:pt x="57" y="25"/>
                  </a:lnTo>
                  <a:lnTo>
                    <a:pt x="58" y="29"/>
                  </a:lnTo>
                  <a:lnTo>
                    <a:pt x="54" y="33"/>
                  </a:lnTo>
                  <a:lnTo>
                    <a:pt x="48" y="34"/>
                  </a:lnTo>
                  <a:lnTo>
                    <a:pt x="43" y="35"/>
                  </a:lnTo>
                  <a:lnTo>
                    <a:pt x="38" y="41"/>
                  </a:lnTo>
                  <a:lnTo>
                    <a:pt x="38" y="45"/>
                  </a:lnTo>
                  <a:lnTo>
                    <a:pt x="35" y="46"/>
                  </a:lnTo>
                  <a:lnTo>
                    <a:pt x="31" y="41"/>
                  </a:lnTo>
                  <a:lnTo>
                    <a:pt x="25" y="41"/>
                  </a:lnTo>
                  <a:lnTo>
                    <a:pt x="23" y="39"/>
                  </a:lnTo>
                  <a:lnTo>
                    <a:pt x="20" y="41"/>
                  </a:lnTo>
                  <a:lnTo>
                    <a:pt x="14" y="40"/>
                  </a:lnTo>
                  <a:lnTo>
                    <a:pt x="9" y="40"/>
                  </a:lnTo>
                  <a:lnTo>
                    <a:pt x="7" y="42"/>
                  </a:lnTo>
                  <a:lnTo>
                    <a:pt x="11" y="46"/>
                  </a:lnTo>
                  <a:lnTo>
                    <a:pt x="11" y="51"/>
                  </a:lnTo>
                  <a:lnTo>
                    <a:pt x="5" y="53"/>
                  </a:lnTo>
                  <a:lnTo>
                    <a:pt x="3" y="45"/>
                  </a:lnTo>
                  <a:lnTo>
                    <a:pt x="0" y="44"/>
                  </a:lnTo>
                  <a:lnTo>
                    <a:pt x="3" y="40"/>
                  </a:lnTo>
                  <a:lnTo>
                    <a:pt x="8" y="36"/>
                  </a:lnTo>
                  <a:lnTo>
                    <a:pt x="8" y="31"/>
                  </a:lnTo>
                  <a:lnTo>
                    <a:pt x="11" y="29"/>
                  </a:lnTo>
                  <a:lnTo>
                    <a:pt x="15" y="31"/>
                  </a:lnTo>
                  <a:lnTo>
                    <a:pt x="18" y="30"/>
                  </a:lnTo>
                  <a:lnTo>
                    <a:pt x="19" y="26"/>
                  </a:lnTo>
                  <a:lnTo>
                    <a:pt x="22" y="19"/>
                  </a:lnTo>
                  <a:lnTo>
                    <a:pt x="22" y="6"/>
                  </a:lnTo>
                  <a:lnTo>
                    <a:pt x="20" y="5"/>
                  </a:lnTo>
                  <a:close/>
                </a:path>
              </a:pathLst>
            </a:custGeom>
            <a:solidFill>
              <a:schemeClr val="accent1"/>
            </a:solidFill>
            <a:ln w="3175">
              <a:solidFill>
                <a:schemeClr val="accent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88" name="Freeform 701"/>
            <p:cNvSpPr>
              <a:spLocks/>
            </p:cNvSpPr>
            <p:nvPr/>
          </p:nvSpPr>
          <p:spPr bwMode="gray">
            <a:xfrm>
              <a:off x="7341454" y="3096213"/>
              <a:ext cx="249014" cy="262731"/>
            </a:xfrm>
            <a:custGeom>
              <a:avLst/>
              <a:gdLst>
                <a:gd name="T0" fmla="*/ 2147483647 w 103"/>
                <a:gd name="T1" fmla="*/ 2147483647 h 103"/>
                <a:gd name="T2" fmla="*/ 2147483647 w 103"/>
                <a:gd name="T3" fmla="*/ 2147483647 h 103"/>
                <a:gd name="T4" fmla="*/ 2147483647 w 103"/>
                <a:gd name="T5" fmla="*/ 2147483647 h 103"/>
                <a:gd name="T6" fmla="*/ 2147483647 w 103"/>
                <a:gd name="T7" fmla="*/ 2147483647 h 103"/>
                <a:gd name="T8" fmla="*/ 2147483647 w 103"/>
                <a:gd name="T9" fmla="*/ 2147483647 h 103"/>
                <a:gd name="T10" fmla="*/ 2147483647 w 103"/>
                <a:gd name="T11" fmla="*/ 2147483647 h 103"/>
                <a:gd name="T12" fmla="*/ 2147483647 w 103"/>
                <a:gd name="T13" fmla="*/ 2147483647 h 103"/>
                <a:gd name="T14" fmla="*/ 2147483647 w 103"/>
                <a:gd name="T15" fmla="*/ 2147483647 h 103"/>
                <a:gd name="T16" fmla="*/ 2147483647 w 103"/>
                <a:gd name="T17" fmla="*/ 2147483647 h 103"/>
                <a:gd name="T18" fmla="*/ 2147483647 w 103"/>
                <a:gd name="T19" fmla="*/ 2147483647 h 103"/>
                <a:gd name="T20" fmla="*/ 2147483647 w 103"/>
                <a:gd name="T21" fmla="*/ 2147483647 h 103"/>
                <a:gd name="T22" fmla="*/ 2147483647 w 103"/>
                <a:gd name="T23" fmla="*/ 2147483647 h 103"/>
                <a:gd name="T24" fmla="*/ 2147483647 w 103"/>
                <a:gd name="T25" fmla="*/ 2147483647 h 103"/>
                <a:gd name="T26" fmla="*/ 2147483647 w 103"/>
                <a:gd name="T27" fmla="*/ 2147483647 h 103"/>
                <a:gd name="T28" fmla="*/ 2147483647 w 103"/>
                <a:gd name="T29" fmla="*/ 2147483647 h 103"/>
                <a:gd name="T30" fmla="*/ 2147483647 w 103"/>
                <a:gd name="T31" fmla="*/ 2147483647 h 103"/>
                <a:gd name="T32" fmla="*/ 2147483647 w 103"/>
                <a:gd name="T33" fmla="*/ 2147483647 h 103"/>
                <a:gd name="T34" fmla="*/ 2147483647 w 103"/>
                <a:gd name="T35" fmla="*/ 2147483647 h 103"/>
                <a:gd name="T36" fmla="*/ 2147483647 w 103"/>
                <a:gd name="T37" fmla="*/ 2147483647 h 103"/>
                <a:gd name="T38" fmla="*/ 2147483647 w 103"/>
                <a:gd name="T39" fmla="*/ 2147483647 h 103"/>
                <a:gd name="T40" fmla="*/ 2147483647 w 103"/>
                <a:gd name="T41" fmla="*/ 2147483647 h 103"/>
                <a:gd name="T42" fmla="*/ 2147483647 w 103"/>
                <a:gd name="T43" fmla="*/ 2147483647 h 103"/>
                <a:gd name="T44" fmla="*/ 2147483647 w 103"/>
                <a:gd name="T45" fmla="*/ 2147483647 h 103"/>
                <a:gd name="T46" fmla="*/ 2147483647 w 103"/>
                <a:gd name="T47" fmla="*/ 2147483647 h 103"/>
                <a:gd name="T48" fmla="*/ 2147483647 w 103"/>
                <a:gd name="T49" fmla="*/ 2147483647 h 103"/>
                <a:gd name="T50" fmla="*/ 2147483647 w 103"/>
                <a:gd name="T51" fmla="*/ 2147483647 h 103"/>
                <a:gd name="T52" fmla="*/ 2147483647 w 103"/>
                <a:gd name="T53" fmla="*/ 2147483647 h 103"/>
                <a:gd name="T54" fmla="*/ 2147483647 w 103"/>
                <a:gd name="T55" fmla="*/ 2147483647 h 103"/>
                <a:gd name="T56" fmla="*/ 2147483647 w 103"/>
                <a:gd name="T57" fmla="*/ 2147483647 h 103"/>
                <a:gd name="T58" fmla="*/ 2147483647 w 103"/>
                <a:gd name="T59" fmla="*/ 2147483647 h 103"/>
                <a:gd name="T60" fmla="*/ 2147483647 w 103"/>
                <a:gd name="T61" fmla="*/ 2147483647 h 103"/>
                <a:gd name="T62" fmla="*/ 2147483647 w 103"/>
                <a:gd name="T63" fmla="*/ 2147483647 h 103"/>
                <a:gd name="T64" fmla="*/ 2147483647 w 103"/>
                <a:gd name="T65" fmla="*/ 2147483647 h 103"/>
                <a:gd name="T66" fmla="*/ 2147483647 w 103"/>
                <a:gd name="T67" fmla="*/ 2147483647 h 103"/>
                <a:gd name="T68" fmla="*/ 2147483647 w 103"/>
                <a:gd name="T69" fmla="*/ 2147483647 h 103"/>
                <a:gd name="T70" fmla="*/ 2147483647 w 103"/>
                <a:gd name="T71" fmla="*/ 2147483647 h 103"/>
                <a:gd name="T72" fmla="*/ 2147483647 w 103"/>
                <a:gd name="T73" fmla="*/ 2147483647 h 103"/>
                <a:gd name="T74" fmla="*/ 2147483647 w 103"/>
                <a:gd name="T75" fmla="*/ 2147483647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3"/>
                <a:gd name="T115" fmla="*/ 0 h 103"/>
                <a:gd name="T116" fmla="*/ 103 w 103"/>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3" h="103">
                  <a:moveTo>
                    <a:pt x="97" y="11"/>
                  </a:moveTo>
                  <a:lnTo>
                    <a:pt x="100" y="14"/>
                  </a:lnTo>
                  <a:lnTo>
                    <a:pt x="102" y="19"/>
                  </a:lnTo>
                  <a:lnTo>
                    <a:pt x="103" y="20"/>
                  </a:lnTo>
                  <a:lnTo>
                    <a:pt x="103" y="27"/>
                  </a:lnTo>
                  <a:lnTo>
                    <a:pt x="99" y="36"/>
                  </a:lnTo>
                  <a:lnTo>
                    <a:pt x="99" y="44"/>
                  </a:lnTo>
                  <a:lnTo>
                    <a:pt x="96" y="44"/>
                  </a:lnTo>
                  <a:lnTo>
                    <a:pt x="93" y="46"/>
                  </a:lnTo>
                  <a:lnTo>
                    <a:pt x="91" y="51"/>
                  </a:lnTo>
                  <a:lnTo>
                    <a:pt x="95" y="56"/>
                  </a:lnTo>
                  <a:lnTo>
                    <a:pt x="89" y="67"/>
                  </a:lnTo>
                  <a:lnTo>
                    <a:pt x="89" y="71"/>
                  </a:lnTo>
                  <a:lnTo>
                    <a:pt x="90" y="75"/>
                  </a:lnTo>
                  <a:lnTo>
                    <a:pt x="84" y="84"/>
                  </a:lnTo>
                  <a:lnTo>
                    <a:pt x="81" y="83"/>
                  </a:lnTo>
                  <a:lnTo>
                    <a:pt x="83" y="81"/>
                  </a:lnTo>
                  <a:lnTo>
                    <a:pt x="83" y="78"/>
                  </a:lnTo>
                  <a:lnTo>
                    <a:pt x="81" y="75"/>
                  </a:lnTo>
                  <a:lnTo>
                    <a:pt x="76" y="80"/>
                  </a:lnTo>
                  <a:lnTo>
                    <a:pt x="75" y="87"/>
                  </a:lnTo>
                  <a:lnTo>
                    <a:pt x="72" y="88"/>
                  </a:lnTo>
                  <a:lnTo>
                    <a:pt x="71" y="83"/>
                  </a:lnTo>
                  <a:lnTo>
                    <a:pt x="69" y="83"/>
                  </a:lnTo>
                  <a:lnTo>
                    <a:pt x="66" y="87"/>
                  </a:lnTo>
                  <a:lnTo>
                    <a:pt x="58" y="88"/>
                  </a:lnTo>
                  <a:lnTo>
                    <a:pt x="58" y="83"/>
                  </a:lnTo>
                  <a:lnTo>
                    <a:pt x="54" y="83"/>
                  </a:lnTo>
                  <a:lnTo>
                    <a:pt x="52" y="86"/>
                  </a:lnTo>
                  <a:lnTo>
                    <a:pt x="54" y="89"/>
                  </a:lnTo>
                  <a:lnTo>
                    <a:pt x="54" y="92"/>
                  </a:lnTo>
                  <a:lnTo>
                    <a:pt x="54" y="95"/>
                  </a:lnTo>
                  <a:lnTo>
                    <a:pt x="49" y="95"/>
                  </a:lnTo>
                  <a:lnTo>
                    <a:pt x="48" y="100"/>
                  </a:lnTo>
                  <a:lnTo>
                    <a:pt x="45" y="103"/>
                  </a:lnTo>
                  <a:lnTo>
                    <a:pt x="41" y="100"/>
                  </a:lnTo>
                  <a:lnTo>
                    <a:pt x="40" y="96"/>
                  </a:lnTo>
                  <a:lnTo>
                    <a:pt x="41" y="93"/>
                  </a:lnTo>
                  <a:lnTo>
                    <a:pt x="41" y="88"/>
                  </a:lnTo>
                  <a:lnTo>
                    <a:pt x="35" y="85"/>
                  </a:lnTo>
                  <a:lnTo>
                    <a:pt x="24" y="88"/>
                  </a:lnTo>
                  <a:lnTo>
                    <a:pt x="21" y="92"/>
                  </a:lnTo>
                  <a:lnTo>
                    <a:pt x="12" y="94"/>
                  </a:lnTo>
                  <a:lnTo>
                    <a:pt x="7" y="98"/>
                  </a:lnTo>
                  <a:lnTo>
                    <a:pt x="7" y="95"/>
                  </a:lnTo>
                  <a:lnTo>
                    <a:pt x="1" y="95"/>
                  </a:lnTo>
                  <a:lnTo>
                    <a:pt x="0" y="92"/>
                  </a:lnTo>
                  <a:lnTo>
                    <a:pt x="3" y="89"/>
                  </a:lnTo>
                  <a:lnTo>
                    <a:pt x="7" y="88"/>
                  </a:lnTo>
                  <a:lnTo>
                    <a:pt x="15" y="81"/>
                  </a:lnTo>
                  <a:lnTo>
                    <a:pt x="17" y="77"/>
                  </a:lnTo>
                  <a:lnTo>
                    <a:pt x="21" y="76"/>
                  </a:lnTo>
                  <a:lnTo>
                    <a:pt x="25" y="78"/>
                  </a:lnTo>
                  <a:lnTo>
                    <a:pt x="32" y="78"/>
                  </a:lnTo>
                  <a:lnTo>
                    <a:pt x="37" y="75"/>
                  </a:lnTo>
                  <a:lnTo>
                    <a:pt x="43" y="76"/>
                  </a:lnTo>
                  <a:lnTo>
                    <a:pt x="54" y="60"/>
                  </a:lnTo>
                  <a:lnTo>
                    <a:pt x="54" y="55"/>
                  </a:lnTo>
                  <a:lnTo>
                    <a:pt x="57" y="54"/>
                  </a:lnTo>
                  <a:lnTo>
                    <a:pt x="59" y="54"/>
                  </a:lnTo>
                  <a:lnTo>
                    <a:pt x="57" y="60"/>
                  </a:lnTo>
                  <a:lnTo>
                    <a:pt x="60" y="62"/>
                  </a:lnTo>
                  <a:lnTo>
                    <a:pt x="65" y="59"/>
                  </a:lnTo>
                  <a:lnTo>
                    <a:pt x="67" y="55"/>
                  </a:lnTo>
                  <a:lnTo>
                    <a:pt x="72" y="52"/>
                  </a:lnTo>
                  <a:lnTo>
                    <a:pt x="79" y="42"/>
                  </a:lnTo>
                  <a:lnTo>
                    <a:pt x="82" y="32"/>
                  </a:lnTo>
                  <a:lnTo>
                    <a:pt x="82" y="13"/>
                  </a:lnTo>
                  <a:lnTo>
                    <a:pt x="86" y="7"/>
                  </a:lnTo>
                  <a:lnTo>
                    <a:pt x="88" y="6"/>
                  </a:lnTo>
                  <a:lnTo>
                    <a:pt x="91" y="10"/>
                  </a:lnTo>
                  <a:lnTo>
                    <a:pt x="95" y="10"/>
                  </a:lnTo>
                  <a:lnTo>
                    <a:pt x="93" y="6"/>
                  </a:lnTo>
                  <a:lnTo>
                    <a:pt x="91" y="2"/>
                  </a:lnTo>
                  <a:lnTo>
                    <a:pt x="95" y="0"/>
                  </a:lnTo>
                  <a:lnTo>
                    <a:pt x="97" y="2"/>
                  </a:lnTo>
                  <a:lnTo>
                    <a:pt x="97" y="11"/>
                  </a:lnTo>
                  <a:close/>
                </a:path>
              </a:pathLst>
            </a:custGeom>
            <a:solidFill>
              <a:schemeClr val="accent1"/>
            </a:solidFill>
            <a:ln w="3175">
              <a:solidFill>
                <a:schemeClr val="accent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89" name="Freeform 702"/>
            <p:cNvSpPr>
              <a:spLocks/>
            </p:cNvSpPr>
            <p:nvPr/>
          </p:nvSpPr>
          <p:spPr bwMode="gray">
            <a:xfrm>
              <a:off x="7551456" y="1628805"/>
              <a:ext cx="74333" cy="38923"/>
            </a:xfrm>
            <a:custGeom>
              <a:avLst/>
              <a:gdLst>
                <a:gd name="T0" fmla="*/ 2147483647 w 31"/>
                <a:gd name="T1" fmla="*/ 0 h 15"/>
                <a:gd name="T2" fmla="*/ 2147483647 w 31"/>
                <a:gd name="T3" fmla="*/ 0 h 15"/>
                <a:gd name="T4" fmla="*/ 2147483647 w 31"/>
                <a:gd name="T5" fmla="*/ 2147483647 h 15"/>
                <a:gd name="T6" fmla="*/ 2147483647 w 31"/>
                <a:gd name="T7" fmla="*/ 2147483647 h 15"/>
                <a:gd name="T8" fmla="*/ 2147483647 w 31"/>
                <a:gd name="T9" fmla="*/ 2147483647 h 15"/>
                <a:gd name="T10" fmla="*/ 2147483647 w 31"/>
                <a:gd name="T11" fmla="*/ 2147483647 h 15"/>
                <a:gd name="T12" fmla="*/ 2147483647 w 31"/>
                <a:gd name="T13" fmla="*/ 2147483647 h 15"/>
                <a:gd name="T14" fmla="*/ 2147483647 w 31"/>
                <a:gd name="T15" fmla="*/ 2147483647 h 15"/>
                <a:gd name="T16" fmla="*/ 2147483647 w 31"/>
                <a:gd name="T17" fmla="*/ 2147483647 h 15"/>
                <a:gd name="T18" fmla="*/ 0 w 31"/>
                <a:gd name="T19" fmla="*/ 2147483647 h 15"/>
                <a:gd name="T20" fmla="*/ 0 w 31"/>
                <a:gd name="T21" fmla="*/ 2147483647 h 15"/>
                <a:gd name="T22" fmla="*/ 2147483647 w 31"/>
                <a:gd name="T23" fmla="*/ 2147483647 h 15"/>
                <a:gd name="T24" fmla="*/ 2147483647 w 31"/>
                <a:gd name="T25" fmla="*/ 2147483647 h 15"/>
                <a:gd name="T26" fmla="*/ 2147483647 w 31"/>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15"/>
                <a:gd name="T44" fmla="*/ 31 w 31"/>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15">
                  <a:moveTo>
                    <a:pt x="8" y="0"/>
                  </a:moveTo>
                  <a:lnTo>
                    <a:pt x="20" y="0"/>
                  </a:lnTo>
                  <a:lnTo>
                    <a:pt x="21" y="2"/>
                  </a:lnTo>
                  <a:lnTo>
                    <a:pt x="27" y="6"/>
                  </a:lnTo>
                  <a:lnTo>
                    <a:pt x="31" y="10"/>
                  </a:lnTo>
                  <a:lnTo>
                    <a:pt x="30" y="15"/>
                  </a:lnTo>
                  <a:lnTo>
                    <a:pt x="17" y="14"/>
                  </a:lnTo>
                  <a:lnTo>
                    <a:pt x="10" y="13"/>
                  </a:lnTo>
                  <a:lnTo>
                    <a:pt x="8" y="11"/>
                  </a:lnTo>
                  <a:lnTo>
                    <a:pt x="0" y="11"/>
                  </a:lnTo>
                  <a:lnTo>
                    <a:pt x="0" y="10"/>
                  </a:lnTo>
                  <a:lnTo>
                    <a:pt x="3" y="7"/>
                  </a:lnTo>
                  <a:lnTo>
                    <a:pt x="4" y="4"/>
                  </a:lnTo>
                  <a:lnTo>
                    <a:pt x="8"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90" name="Freeform 703"/>
            <p:cNvSpPr>
              <a:spLocks/>
            </p:cNvSpPr>
            <p:nvPr/>
          </p:nvSpPr>
          <p:spPr bwMode="gray">
            <a:xfrm>
              <a:off x="7542152" y="1603515"/>
              <a:ext cx="26016" cy="27247"/>
            </a:xfrm>
            <a:custGeom>
              <a:avLst/>
              <a:gdLst>
                <a:gd name="T0" fmla="*/ 2147483647 w 11"/>
                <a:gd name="T1" fmla="*/ 2147483647 h 11"/>
                <a:gd name="T2" fmla="*/ 2147483647 w 11"/>
                <a:gd name="T3" fmla="*/ 2147483647 h 11"/>
                <a:gd name="T4" fmla="*/ 2147483647 w 11"/>
                <a:gd name="T5" fmla="*/ 2147483647 h 11"/>
                <a:gd name="T6" fmla="*/ 0 w 11"/>
                <a:gd name="T7" fmla="*/ 2147483647 h 11"/>
                <a:gd name="T8" fmla="*/ 2147483647 w 11"/>
                <a:gd name="T9" fmla="*/ 2147483647 h 11"/>
                <a:gd name="T10" fmla="*/ 2147483647 w 11"/>
                <a:gd name="T11" fmla="*/ 0 h 11"/>
                <a:gd name="T12" fmla="*/ 2147483647 w 11"/>
                <a:gd name="T13" fmla="*/ 2147483647 h 11"/>
                <a:gd name="T14" fmla="*/ 2147483647 w 11"/>
                <a:gd name="T15" fmla="*/ 2147483647 h 11"/>
                <a:gd name="T16" fmla="*/ 2147483647 w 11"/>
                <a:gd name="T17" fmla="*/ 214748364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
                <a:gd name="T29" fmla="*/ 11 w 1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
                  <a:moveTo>
                    <a:pt x="11" y="6"/>
                  </a:moveTo>
                  <a:lnTo>
                    <a:pt x="11" y="8"/>
                  </a:lnTo>
                  <a:lnTo>
                    <a:pt x="5" y="11"/>
                  </a:lnTo>
                  <a:lnTo>
                    <a:pt x="0" y="8"/>
                  </a:lnTo>
                  <a:lnTo>
                    <a:pt x="1" y="3"/>
                  </a:lnTo>
                  <a:lnTo>
                    <a:pt x="6" y="0"/>
                  </a:lnTo>
                  <a:lnTo>
                    <a:pt x="11" y="2"/>
                  </a:lnTo>
                  <a:lnTo>
                    <a:pt x="10" y="5"/>
                  </a:lnTo>
                  <a:lnTo>
                    <a:pt x="11"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91" name="Freeform 704"/>
            <p:cNvSpPr>
              <a:spLocks/>
            </p:cNvSpPr>
            <p:nvPr/>
          </p:nvSpPr>
          <p:spPr bwMode="gray">
            <a:xfrm>
              <a:off x="7471536" y="1512046"/>
              <a:ext cx="189548" cy="77847"/>
            </a:xfrm>
            <a:custGeom>
              <a:avLst/>
              <a:gdLst>
                <a:gd name="T0" fmla="*/ 2147483647 w 78"/>
                <a:gd name="T1" fmla="*/ 2147483647 h 31"/>
                <a:gd name="T2" fmla="*/ 2147483647 w 78"/>
                <a:gd name="T3" fmla="*/ 2147483647 h 31"/>
                <a:gd name="T4" fmla="*/ 2147483647 w 78"/>
                <a:gd name="T5" fmla="*/ 2147483647 h 31"/>
                <a:gd name="T6" fmla="*/ 2147483647 w 78"/>
                <a:gd name="T7" fmla="*/ 2147483647 h 31"/>
                <a:gd name="T8" fmla="*/ 2147483647 w 78"/>
                <a:gd name="T9" fmla="*/ 2147483647 h 31"/>
                <a:gd name="T10" fmla="*/ 2147483647 w 78"/>
                <a:gd name="T11" fmla="*/ 2147483647 h 31"/>
                <a:gd name="T12" fmla="*/ 2147483647 w 78"/>
                <a:gd name="T13" fmla="*/ 2147483647 h 31"/>
                <a:gd name="T14" fmla="*/ 2147483647 w 78"/>
                <a:gd name="T15" fmla="*/ 2147483647 h 31"/>
                <a:gd name="T16" fmla="*/ 0 w 78"/>
                <a:gd name="T17" fmla="*/ 2147483647 h 31"/>
                <a:gd name="T18" fmla="*/ 2147483647 w 78"/>
                <a:gd name="T19" fmla="*/ 2147483647 h 31"/>
                <a:gd name="T20" fmla="*/ 2147483647 w 78"/>
                <a:gd name="T21" fmla="*/ 2147483647 h 31"/>
                <a:gd name="T22" fmla="*/ 2147483647 w 78"/>
                <a:gd name="T23" fmla="*/ 2147483647 h 31"/>
                <a:gd name="T24" fmla="*/ 2147483647 w 78"/>
                <a:gd name="T25" fmla="*/ 2147483647 h 31"/>
                <a:gd name="T26" fmla="*/ 2147483647 w 78"/>
                <a:gd name="T27" fmla="*/ 2147483647 h 31"/>
                <a:gd name="T28" fmla="*/ 2147483647 w 78"/>
                <a:gd name="T29" fmla="*/ 2147483647 h 31"/>
                <a:gd name="T30" fmla="*/ 2147483647 w 78"/>
                <a:gd name="T31" fmla="*/ 2147483647 h 31"/>
                <a:gd name="T32" fmla="*/ 2147483647 w 78"/>
                <a:gd name="T33" fmla="*/ 2147483647 h 31"/>
                <a:gd name="T34" fmla="*/ 2147483647 w 78"/>
                <a:gd name="T35" fmla="*/ 2147483647 h 31"/>
                <a:gd name="T36" fmla="*/ 2147483647 w 78"/>
                <a:gd name="T37" fmla="*/ 2147483647 h 31"/>
                <a:gd name="T38" fmla="*/ 2147483647 w 78"/>
                <a:gd name="T39" fmla="*/ 2147483647 h 31"/>
                <a:gd name="T40" fmla="*/ 2147483647 w 78"/>
                <a:gd name="T41" fmla="*/ 2147483647 h 31"/>
                <a:gd name="T42" fmla="*/ 2147483647 w 78"/>
                <a:gd name="T43" fmla="*/ 2147483647 h 31"/>
                <a:gd name="T44" fmla="*/ 2147483647 w 78"/>
                <a:gd name="T45" fmla="*/ 2147483647 h 31"/>
                <a:gd name="T46" fmla="*/ 2147483647 w 78"/>
                <a:gd name="T47" fmla="*/ 2147483647 h 31"/>
                <a:gd name="T48" fmla="*/ 2147483647 w 78"/>
                <a:gd name="T49" fmla="*/ 2147483647 h 31"/>
                <a:gd name="T50" fmla="*/ 2147483647 w 78"/>
                <a:gd name="T51" fmla="*/ 2147483647 h 31"/>
                <a:gd name="T52" fmla="*/ 2147483647 w 78"/>
                <a:gd name="T53" fmla="*/ 2147483647 h 31"/>
                <a:gd name="T54" fmla="*/ 2147483647 w 78"/>
                <a:gd name="T55" fmla="*/ 2147483647 h 31"/>
                <a:gd name="T56" fmla="*/ 2147483647 w 78"/>
                <a:gd name="T57" fmla="*/ 2147483647 h 31"/>
                <a:gd name="T58" fmla="*/ 2147483647 w 78"/>
                <a:gd name="T59" fmla="*/ 2147483647 h 31"/>
                <a:gd name="T60" fmla="*/ 2147483647 w 78"/>
                <a:gd name="T61" fmla="*/ 2147483647 h 31"/>
                <a:gd name="T62" fmla="*/ 2147483647 w 78"/>
                <a:gd name="T63" fmla="*/ 2147483647 h 31"/>
                <a:gd name="T64" fmla="*/ 2147483647 w 78"/>
                <a:gd name="T65" fmla="*/ 2147483647 h 31"/>
                <a:gd name="T66" fmla="*/ 2147483647 w 78"/>
                <a:gd name="T67" fmla="*/ 2147483647 h 31"/>
                <a:gd name="T68" fmla="*/ 2147483647 w 78"/>
                <a:gd name="T69" fmla="*/ 2147483647 h 31"/>
                <a:gd name="T70" fmla="*/ 2147483647 w 78"/>
                <a:gd name="T71" fmla="*/ 2147483647 h 31"/>
                <a:gd name="T72" fmla="*/ 2147483647 w 78"/>
                <a:gd name="T73" fmla="*/ 2147483647 h 31"/>
                <a:gd name="T74" fmla="*/ 2147483647 w 78"/>
                <a:gd name="T75" fmla="*/ 2147483647 h 31"/>
                <a:gd name="T76" fmla="*/ 2147483647 w 78"/>
                <a:gd name="T77" fmla="*/ 2147483647 h 31"/>
                <a:gd name="T78" fmla="*/ 2147483647 w 78"/>
                <a:gd name="T79" fmla="*/ 2147483647 h 31"/>
                <a:gd name="T80" fmla="*/ 2147483647 w 78"/>
                <a:gd name="T81" fmla="*/ 2147483647 h 31"/>
                <a:gd name="T82" fmla="*/ 2147483647 w 78"/>
                <a:gd name="T83" fmla="*/ 2147483647 h 31"/>
                <a:gd name="T84" fmla="*/ 2147483647 w 78"/>
                <a:gd name="T85" fmla="*/ 2147483647 h 31"/>
                <a:gd name="T86" fmla="*/ 2147483647 w 78"/>
                <a:gd name="T87" fmla="*/ 2147483647 h 31"/>
                <a:gd name="T88" fmla="*/ 2147483647 w 78"/>
                <a:gd name="T89" fmla="*/ 2147483647 h 31"/>
                <a:gd name="T90" fmla="*/ 2147483647 w 78"/>
                <a:gd name="T91" fmla="*/ 2147483647 h 31"/>
                <a:gd name="T92" fmla="*/ 2147483647 w 78"/>
                <a:gd name="T93" fmla="*/ 0 h 31"/>
                <a:gd name="T94" fmla="*/ 2147483647 w 78"/>
                <a:gd name="T95" fmla="*/ 2147483647 h 31"/>
                <a:gd name="T96" fmla="*/ 2147483647 w 78"/>
                <a:gd name="T97" fmla="*/ 2147483647 h 31"/>
                <a:gd name="T98" fmla="*/ 2147483647 w 78"/>
                <a:gd name="T99" fmla="*/ 2147483647 h 31"/>
                <a:gd name="T100" fmla="*/ 2147483647 w 78"/>
                <a:gd name="T101" fmla="*/ 2147483647 h 31"/>
                <a:gd name="T102" fmla="*/ 2147483647 w 78"/>
                <a:gd name="T103" fmla="*/ 2147483647 h 31"/>
                <a:gd name="T104" fmla="*/ 2147483647 w 78"/>
                <a:gd name="T105" fmla="*/ 2147483647 h 31"/>
                <a:gd name="T106" fmla="*/ 2147483647 w 78"/>
                <a:gd name="T107" fmla="*/ 2147483647 h 31"/>
                <a:gd name="T108" fmla="*/ 2147483647 w 78"/>
                <a:gd name="T109" fmla="*/ 2147483647 h 31"/>
                <a:gd name="T110" fmla="*/ 2147483647 w 78"/>
                <a:gd name="T111" fmla="*/ 2147483647 h 31"/>
                <a:gd name="T112" fmla="*/ 2147483647 w 78"/>
                <a:gd name="T113" fmla="*/ 2147483647 h 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
                <a:gd name="T172" fmla="*/ 0 h 31"/>
                <a:gd name="T173" fmla="*/ 78 w 78"/>
                <a:gd name="T174" fmla="*/ 31 h 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 h="31">
                  <a:moveTo>
                    <a:pt x="17" y="1"/>
                  </a:moveTo>
                  <a:lnTo>
                    <a:pt x="11" y="3"/>
                  </a:lnTo>
                  <a:lnTo>
                    <a:pt x="11" y="4"/>
                  </a:lnTo>
                  <a:lnTo>
                    <a:pt x="4" y="5"/>
                  </a:lnTo>
                  <a:lnTo>
                    <a:pt x="6" y="8"/>
                  </a:lnTo>
                  <a:lnTo>
                    <a:pt x="2" y="9"/>
                  </a:lnTo>
                  <a:lnTo>
                    <a:pt x="2" y="10"/>
                  </a:lnTo>
                  <a:lnTo>
                    <a:pt x="3" y="15"/>
                  </a:lnTo>
                  <a:lnTo>
                    <a:pt x="0" y="17"/>
                  </a:lnTo>
                  <a:lnTo>
                    <a:pt x="4" y="23"/>
                  </a:lnTo>
                  <a:lnTo>
                    <a:pt x="8" y="23"/>
                  </a:lnTo>
                  <a:lnTo>
                    <a:pt x="11" y="25"/>
                  </a:lnTo>
                  <a:lnTo>
                    <a:pt x="10" y="27"/>
                  </a:lnTo>
                  <a:lnTo>
                    <a:pt x="22" y="31"/>
                  </a:lnTo>
                  <a:lnTo>
                    <a:pt x="25" y="29"/>
                  </a:lnTo>
                  <a:lnTo>
                    <a:pt x="24" y="24"/>
                  </a:lnTo>
                  <a:lnTo>
                    <a:pt x="26" y="23"/>
                  </a:lnTo>
                  <a:lnTo>
                    <a:pt x="28" y="23"/>
                  </a:lnTo>
                  <a:lnTo>
                    <a:pt x="29" y="26"/>
                  </a:lnTo>
                  <a:lnTo>
                    <a:pt x="37" y="26"/>
                  </a:lnTo>
                  <a:lnTo>
                    <a:pt x="45" y="21"/>
                  </a:lnTo>
                  <a:lnTo>
                    <a:pt x="50" y="22"/>
                  </a:lnTo>
                  <a:lnTo>
                    <a:pt x="50" y="26"/>
                  </a:lnTo>
                  <a:lnTo>
                    <a:pt x="56" y="27"/>
                  </a:lnTo>
                  <a:lnTo>
                    <a:pt x="63" y="23"/>
                  </a:lnTo>
                  <a:lnTo>
                    <a:pt x="58" y="22"/>
                  </a:lnTo>
                  <a:lnTo>
                    <a:pt x="51" y="19"/>
                  </a:lnTo>
                  <a:lnTo>
                    <a:pt x="49" y="14"/>
                  </a:lnTo>
                  <a:lnTo>
                    <a:pt x="53" y="10"/>
                  </a:lnTo>
                  <a:lnTo>
                    <a:pt x="56" y="10"/>
                  </a:lnTo>
                  <a:lnTo>
                    <a:pt x="57" y="12"/>
                  </a:lnTo>
                  <a:lnTo>
                    <a:pt x="54" y="14"/>
                  </a:lnTo>
                  <a:lnTo>
                    <a:pt x="54" y="17"/>
                  </a:lnTo>
                  <a:lnTo>
                    <a:pt x="59" y="20"/>
                  </a:lnTo>
                  <a:lnTo>
                    <a:pt x="64" y="19"/>
                  </a:lnTo>
                  <a:lnTo>
                    <a:pt x="68" y="21"/>
                  </a:lnTo>
                  <a:lnTo>
                    <a:pt x="75" y="16"/>
                  </a:lnTo>
                  <a:lnTo>
                    <a:pt x="72" y="14"/>
                  </a:lnTo>
                  <a:lnTo>
                    <a:pt x="78" y="13"/>
                  </a:lnTo>
                  <a:lnTo>
                    <a:pt x="77" y="11"/>
                  </a:lnTo>
                  <a:lnTo>
                    <a:pt x="70" y="10"/>
                  </a:lnTo>
                  <a:lnTo>
                    <a:pt x="63" y="6"/>
                  </a:lnTo>
                  <a:lnTo>
                    <a:pt x="61" y="7"/>
                  </a:lnTo>
                  <a:lnTo>
                    <a:pt x="55" y="7"/>
                  </a:lnTo>
                  <a:lnTo>
                    <a:pt x="50" y="5"/>
                  </a:lnTo>
                  <a:lnTo>
                    <a:pt x="48" y="2"/>
                  </a:lnTo>
                  <a:lnTo>
                    <a:pt x="45" y="0"/>
                  </a:lnTo>
                  <a:lnTo>
                    <a:pt x="42" y="1"/>
                  </a:lnTo>
                  <a:lnTo>
                    <a:pt x="39" y="4"/>
                  </a:lnTo>
                  <a:lnTo>
                    <a:pt x="39" y="11"/>
                  </a:lnTo>
                  <a:lnTo>
                    <a:pt x="32" y="11"/>
                  </a:lnTo>
                  <a:lnTo>
                    <a:pt x="30" y="10"/>
                  </a:lnTo>
                  <a:lnTo>
                    <a:pt x="30" y="8"/>
                  </a:lnTo>
                  <a:lnTo>
                    <a:pt x="25" y="7"/>
                  </a:lnTo>
                  <a:lnTo>
                    <a:pt x="25" y="5"/>
                  </a:lnTo>
                  <a:lnTo>
                    <a:pt x="28" y="4"/>
                  </a:lnTo>
                  <a:lnTo>
                    <a:pt x="17"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92" name="Freeform 705"/>
            <p:cNvSpPr>
              <a:spLocks/>
            </p:cNvSpPr>
            <p:nvPr/>
          </p:nvSpPr>
          <p:spPr bwMode="gray">
            <a:xfrm>
              <a:off x="8166562" y="1819529"/>
              <a:ext cx="35307" cy="23355"/>
            </a:xfrm>
            <a:custGeom>
              <a:avLst/>
              <a:gdLst>
                <a:gd name="T0" fmla="*/ 2147483647 w 14"/>
                <a:gd name="T1" fmla="*/ 2147483647 h 9"/>
                <a:gd name="T2" fmla="*/ 2147483647 w 14"/>
                <a:gd name="T3" fmla="*/ 2147483647 h 9"/>
                <a:gd name="T4" fmla="*/ 0 w 14"/>
                <a:gd name="T5" fmla="*/ 2147483647 h 9"/>
                <a:gd name="T6" fmla="*/ 2147483647 w 14"/>
                <a:gd name="T7" fmla="*/ 2147483647 h 9"/>
                <a:gd name="T8" fmla="*/ 2147483647 w 14"/>
                <a:gd name="T9" fmla="*/ 0 h 9"/>
                <a:gd name="T10" fmla="*/ 2147483647 w 14"/>
                <a:gd name="T11" fmla="*/ 2147483647 h 9"/>
                <a:gd name="T12" fmla="*/ 2147483647 w 14"/>
                <a:gd name="T13" fmla="*/ 2147483647 h 9"/>
                <a:gd name="T14" fmla="*/ 2147483647 w 14"/>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1" y="9"/>
                  </a:moveTo>
                  <a:lnTo>
                    <a:pt x="6" y="8"/>
                  </a:lnTo>
                  <a:lnTo>
                    <a:pt x="0" y="5"/>
                  </a:lnTo>
                  <a:lnTo>
                    <a:pt x="2" y="2"/>
                  </a:lnTo>
                  <a:lnTo>
                    <a:pt x="5" y="0"/>
                  </a:lnTo>
                  <a:lnTo>
                    <a:pt x="13" y="3"/>
                  </a:lnTo>
                  <a:lnTo>
                    <a:pt x="14" y="7"/>
                  </a:lnTo>
                  <a:lnTo>
                    <a:pt x="11"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93" name="Freeform 706"/>
            <p:cNvSpPr>
              <a:spLocks/>
            </p:cNvSpPr>
            <p:nvPr/>
          </p:nvSpPr>
          <p:spPr bwMode="gray">
            <a:xfrm>
              <a:off x="8066213" y="2372249"/>
              <a:ext cx="29733" cy="35031"/>
            </a:xfrm>
            <a:custGeom>
              <a:avLst/>
              <a:gdLst>
                <a:gd name="T0" fmla="*/ 0 w 13"/>
                <a:gd name="T1" fmla="*/ 2147483647 h 14"/>
                <a:gd name="T2" fmla="*/ 2147483647 w 13"/>
                <a:gd name="T3" fmla="*/ 2147483647 h 14"/>
                <a:gd name="T4" fmla="*/ 2147483647 w 13"/>
                <a:gd name="T5" fmla="*/ 2147483647 h 14"/>
                <a:gd name="T6" fmla="*/ 2147483647 w 13"/>
                <a:gd name="T7" fmla="*/ 2147483647 h 14"/>
                <a:gd name="T8" fmla="*/ 2147483647 w 13"/>
                <a:gd name="T9" fmla="*/ 0 h 14"/>
                <a:gd name="T10" fmla="*/ 2147483647 w 13"/>
                <a:gd name="T11" fmla="*/ 2147483647 h 14"/>
                <a:gd name="T12" fmla="*/ 2147483647 w 13"/>
                <a:gd name="T13" fmla="*/ 2147483647 h 14"/>
                <a:gd name="T14" fmla="*/ 0 w 13"/>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4"/>
                <a:gd name="T26" fmla="*/ 13 w 13"/>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4">
                  <a:moveTo>
                    <a:pt x="0" y="14"/>
                  </a:moveTo>
                  <a:lnTo>
                    <a:pt x="1" y="11"/>
                  </a:lnTo>
                  <a:lnTo>
                    <a:pt x="3" y="9"/>
                  </a:lnTo>
                  <a:lnTo>
                    <a:pt x="4" y="4"/>
                  </a:lnTo>
                  <a:lnTo>
                    <a:pt x="12" y="0"/>
                  </a:lnTo>
                  <a:lnTo>
                    <a:pt x="13" y="8"/>
                  </a:lnTo>
                  <a:lnTo>
                    <a:pt x="4" y="14"/>
                  </a:lnTo>
                  <a:lnTo>
                    <a:pt x="0" y="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698" name="Freeform 711"/>
            <p:cNvSpPr>
              <a:spLocks/>
            </p:cNvSpPr>
            <p:nvPr/>
          </p:nvSpPr>
          <p:spPr bwMode="gray">
            <a:xfrm>
              <a:off x="7982572" y="2249641"/>
              <a:ext cx="53892" cy="48655"/>
            </a:xfrm>
            <a:custGeom>
              <a:avLst/>
              <a:gdLst>
                <a:gd name="T0" fmla="*/ 2147483647 w 22"/>
                <a:gd name="T1" fmla="*/ 0 h 19"/>
                <a:gd name="T2" fmla="*/ 2147483647 w 22"/>
                <a:gd name="T3" fmla="*/ 2147483647 h 19"/>
                <a:gd name="T4" fmla="*/ 2147483647 w 22"/>
                <a:gd name="T5" fmla="*/ 2147483647 h 19"/>
                <a:gd name="T6" fmla="*/ 2147483647 w 22"/>
                <a:gd name="T7" fmla="*/ 2147483647 h 19"/>
                <a:gd name="T8" fmla="*/ 2147483647 w 22"/>
                <a:gd name="T9" fmla="*/ 2147483647 h 19"/>
                <a:gd name="T10" fmla="*/ 2147483647 w 22"/>
                <a:gd name="T11" fmla="*/ 2147483647 h 19"/>
                <a:gd name="T12" fmla="*/ 2147483647 w 22"/>
                <a:gd name="T13" fmla="*/ 2147483647 h 19"/>
                <a:gd name="T14" fmla="*/ 0 w 22"/>
                <a:gd name="T15" fmla="*/ 2147483647 h 19"/>
                <a:gd name="T16" fmla="*/ 2147483647 w 22"/>
                <a:gd name="T17" fmla="*/ 2147483647 h 19"/>
                <a:gd name="T18" fmla="*/ 2147483647 w 22"/>
                <a:gd name="T19" fmla="*/ 0 h 19"/>
                <a:gd name="T20" fmla="*/ 2147483647 w 2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9"/>
                <a:gd name="T35" fmla="*/ 22 w 2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9">
                  <a:moveTo>
                    <a:pt x="22" y="0"/>
                  </a:moveTo>
                  <a:lnTo>
                    <a:pt x="21" y="3"/>
                  </a:lnTo>
                  <a:lnTo>
                    <a:pt x="11" y="11"/>
                  </a:lnTo>
                  <a:lnTo>
                    <a:pt x="9" y="19"/>
                  </a:lnTo>
                  <a:lnTo>
                    <a:pt x="5" y="19"/>
                  </a:lnTo>
                  <a:lnTo>
                    <a:pt x="4" y="12"/>
                  </a:lnTo>
                  <a:lnTo>
                    <a:pt x="2" y="11"/>
                  </a:lnTo>
                  <a:lnTo>
                    <a:pt x="0" y="8"/>
                  </a:lnTo>
                  <a:lnTo>
                    <a:pt x="5" y="2"/>
                  </a:lnTo>
                  <a:lnTo>
                    <a:pt x="5" y="0"/>
                  </a:lnTo>
                  <a:lnTo>
                    <a:pt x="2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07" name="Freeform 720"/>
            <p:cNvSpPr>
              <a:spLocks/>
            </p:cNvSpPr>
            <p:nvPr/>
          </p:nvSpPr>
          <p:spPr bwMode="gray">
            <a:xfrm>
              <a:off x="8404410" y="1747521"/>
              <a:ext cx="87340" cy="31139"/>
            </a:xfrm>
            <a:custGeom>
              <a:avLst/>
              <a:gdLst>
                <a:gd name="T0" fmla="*/ 2147483647 w 36"/>
                <a:gd name="T1" fmla="*/ 0 h 12"/>
                <a:gd name="T2" fmla="*/ 2147483647 w 36"/>
                <a:gd name="T3" fmla="*/ 0 h 12"/>
                <a:gd name="T4" fmla="*/ 2147483647 w 36"/>
                <a:gd name="T5" fmla="*/ 2147483647 h 12"/>
                <a:gd name="T6" fmla="*/ 2147483647 w 36"/>
                <a:gd name="T7" fmla="*/ 2147483647 h 12"/>
                <a:gd name="T8" fmla="*/ 2147483647 w 36"/>
                <a:gd name="T9" fmla="*/ 2147483647 h 12"/>
                <a:gd name="T10" fmla="*/ 2147483647 w 36"/>
                <a:gd name="T11" fmla="*/ 2147483647 h 12"/>
                <a:gd name="T12" fmla="*/ 2147483647 w 36"/>
                <a:gd name="T13" fmla="*/ 2147483647 h 12"/>
                <a:gd name="T14" fmla="*/ 2147483647 w 36"/>
                <a:gd name="T15" fmla="*/ 2147483647 h 12"/>
                <a:gd name="T16" fmla="*/ 2147483647 w 36"/>
                <a:gd name="T17" fmla="*/ 2147483647 h 12"/>
                <a:gd name="T18" fmla="*/ 2147483647 w 36"/>
                <a:gd name="T19" fmla="*/ 2147483647 h 12"/>
                <a:gd name="T20" fmla="*/ 2147483647 w 36"/>
                <a:gd name="T21" fmla="*/ 2147483647 h 12"/>
                <a:gd name="T22" fmla="*/ 2147483647 w 36"/>
                <a:gd name="T23" fmla="*/ 2147483647 h 12"/>
                <a:gd name="T24" fmla="*/ 0 w 36"/>
                <a:gd name="T25" fmla="*/ 2147483647 h 12"/>
                <a:gd name="T26" fmla="*/ 2147483647 w 3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12"/>
                <a:gd name="T44" fmla="*/ 36 w 3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12">
                  <a:moveTo>
                    <a:pt x="2" y="0"/>
                  </a:moveTo>
                  <a:lnTo>
                    <a:pt x="4" y="0"/>
                  </a:lnTo>
                  <a:lnTo>
                    <a:pt x="12" y="2"/>
                  </a:lnTo>
                  <a:lnTo>
                    <a:pt x="20" y="1"/>
                  </a:lnTo>
                  <a:lnTo>
                    <a:pt x="27" y="1"/>
                  </a:lnTo>
                  <a:lnTo>
                    <a:pt x="31" y="4"/>
                  </a:lnTo>
                  <a:lnTo>
                    <a:pt x="36" y="4"/>
                  </a:lnTo>
                  <a:lnTo>
                    <a:pt x="36" y="5"/>
                  </a:lnTo>
                  <a:lnTo>
                    <a:pt x="36" y="9"/>
                  </a:lnTo>
                  <a:lnTo>
                    <a:pt x="30" y="12"/>
                  </a:lnTo>
                  <a:lnTo>
                    <a:pt x="15" y="12"/>
                  </a:lnTo>
                  <a:lnTo>
                    <a:pt x="8" y="8"/>
                  </a:lnTo>
                  <a:lnTo>
                    <a:pt x="0" y="3"/>
                  </a:lnTo>
                  <a:lnTo>
                    <a:pt x="2"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11" name="Rectangle 724"/>
            <p:cNvSpPr>
              <a:spLocks noChangeArrowheads="1"/>
            </p:cNvSpPr>
            <p:nvPr/>
          </p:nvSpPr>
          <p:spPr bwMode="gray">
            <a:xfrm>
              <a:off x="6443887" y="1327151"/>
              <a:ext cx="13009" cy="3892"/>
            </a:xfrm>
            <a:prstGeom prst="rect">
              <a:avLst/>
            </a:prstGeom>
            <a:solidFill>
              <a:srgbClr val="FFFFFF"/>
            </a:solidFill>
            <a:ln w="9525">
              <a:solidFill>
                <a:schemeClr val="bg1"/>
              </a:solidFill>
              <a:miter lim="800000"/>
              <a:headEnd/>
              <a:tailEnd/>
            </a:ln>
          </p:spPr>
          <p:txBody>
            <a:bodyPr/>
            <a:lstStyle/>
            <a:p>
              <a:pPr algn="ctr" eaLnBrk="0" fontAlgn="auto" hangingPunct="0">
                <a:spcBef>
                  <a:spcPct val="50000"/>
                </a:spcBef>
                <a:spcAft>
                  <a:spcPts val="0"/>
                </a:spcAft>
              </a:pPr>
              <a:endParaRPr lang="en-GB" kern="0" dirty="0">
                <a:solidFill>
                  <a:sysClr val="windowText" lastClr="000000"/>
                </a:solidFill>
                <a:latin typeface="Segoe UI Light" panose="020B0502040204020203" pitchFamily="34" charset="0"/>
                <a:cs typeface="Segoe UI Light" panose="020B0502040204020203" pitchFamily="34" charset="0"/>
              </a:endParaRPr>
            </a:p>
          </p:txBody>
        </p:sp>
        <p:sp>
          <p:nvSpPr>
            <p:cNvPr id="712" name="Freeform 725"/>
            <p:cNvSpPr>
              <a:spLocks/>
            </p:cNvSpPr>
            <p:nvPr/>
          </p:nvSpPr>
          <p:spPr bwMode="gray">
            <a:xfrm>
              <a:off x="6425315" y="1331053"/>
              <a:ext cx="16725" cy="5839"/>
            </a:xfrm>
            <a:custGeom>
              <a:avLst/>
              <a:gdLst>
                <a:gd name="T0" fmla="*/ 0 w 7"/>
                <a:gd name="T1" fmla="*/ 0 h 2"/>
                <a:gd name="T2" fmla="*/ 2147483647 w 7"/>
                <a:gd name="T3" fmla="*/ 0 h 2"/>
                <a:gd name="T4" fmla="*/ 2147483647 w 7"/>
                <a:gd name="T5" fmla="*/ 2147483647 h 2"/>
                <a:gd name="T6" fmla="*/ 2147483647 w 7"/>
                <a:gd name="T7" fmla="*/ 2147483647 h 2"/>
                <a:gd name="T8" fmla="*/ 0 w 7"/>
                <a:gd name="T9" fmla="*/ 0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0"/>
                  </a:moveTo>
                  <a:lnTo>
                    <a:pt x="3" y="0"/>
                  </a:lnTo>
                  <a:lnTo>
                    <a:pt x="7" y="2"/>
                  </a:lnTo>
                  <a:lnTo>
                    <a:pt x="2"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13" name="Freeform 726"/>
            <p:cNvSpPr>
              <a:spLocks/>
            </p:cNvSpPr>
            <p:nvPr/>
          </p:nvSpPr>
          <p:spPr bwMode="gray">
            <a:xfrm>
              <a:off x="6443900" y="1340775"/>
              <a:ext cx="7433" cy="0"/>
            </a:xfrm>
            <a:custGeom>
              <a:avLst/>
              <a:gdLst>
                <a:gd name="T0" fmla="*/ 0 w 3"/>
                <a:gd name="T1" fmla="*/ 0 h 1"/>
                <a:gd name="T2" fmla="*/ 2147483647 w 3"/>
                <a:gd name="T3" fmla="*/ 0 h 1"/>
                <a:gd name="T4" fmla="*/ 2147483647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0 h 1"/>
              </a:gdLst>
              <a:ahLst/>
              <a:cxnLst>
                <a:cxn ang="T10">
                  <a:pos x="T0" y="T1"/>
                </a:cxn>
                <a:cxn ang="T11">
                  <a:pos x="T2" y="T3"/>
                </a:cxn>
                <a:cxn ang="T12">
                  <a:pos x="T4" y="T5"/>
                </a:cxn>
                <a:cxn ang="T13">
                  <a:pos x="T6" y="T7"/>
                </a:cxn>
                <a:cxn ang="T14">
                  <a:pos x="T8" y="T9"/>
                </a:cxn>
              </a:cxnLst>
              <a:rect l="T15" t="T16" r="T17" b="T18"/>
              <a:pathLst>
                <a:path w="3" h="1">
                  <a:moveTo>
                    <a:pt x="0" y="0"/>
                  </a:moveTo>
                  <a:lnTo>
                    <a:pt x="2" y="0"/>
                  </a:lnTo>
                  <a:lnTo>
                    <a:pt x="3" y="1"/>
                  </a:lnTo>
                  <a:lnTo>
                    <a:pt x="0"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22" name="Freeform 735"/>
            <p:cNvSpPr>
              <a:spLocks/>
            </p:cNvSpPr>
            <p:nvPr/>
          </p:nvSpPr>
          <p:spPr bwMode="gray">
            <a:xfrm>
              <a:off x="5594646" y="1473112"/>
              <a:ext cx="345647" cy="194616"/>
            </a:xfrm>
            <a:custGeom>
              <a:avLst/>
              <a:gdLst>
                <a:gd name="T0" fmla="*/ 2147483647 w 143"/>
                <a:gd name="T1" fmla="*/ 2147483647 h 76"/>
                <a:gd name="T2" fmla="*/ 2147483647 w 143"/>
                <a:gd name="T3" fmla="*/ 2147483647 h 76"/>
                <a:gd name="T4" fmla="*/ 2147483647 w 143"/>
                <a:gd name="T5" fmla="*/ 2147483647 h 76"/>
                <a:gd name="T6" fmla="*/ 2147483647 w 143"/>
                <a:gd name="T7" fmla="*/ 2147483647 h 76"/>
                <a:gd name="T8" fmla="*/ 2147483647 w 143"/>
                <a:gd name="T9" fmla="*/ 2147483647 h 76"/>
                <a:gd name="T10" fmla="*/ 2147483647 w 143"/>
                <a:gd name="T11" fmla="*/ 2147483647 h 76"/>
                <a:gd name="T12" fmla="*/ 2147483647 w 143"/>
                <a:gd name="T13" fmla="*/ 2147483647 h 76"/>
                <a:gd name="T14" fmla="*/ 2147483647 w 143"/>
                <a:gd name="T15" fmla="*/ 2147483647 h 76"/>
                <a:gd name="T16" fmla="*/ 2147483647 w 143"/>
                <a:gd name="T17" fmla="*/ 2147483647 h 76"/>
                <a:gd name="T18" fmla="*/ 2147483647 w 143"/>
                <a:gd name="T19" fmla="*/ 2147483647 h 76"/>
                <a:gd name="T20" fmla="*/ 2147483647 w 143"/>
                <a:gd name="T21" fmla="*/ 2147483647 h 76"/>
                <a:gd name="T22" fmla="*/ 2147483647 w 143"/>
                <a:gd name="T23" fmla="*/ 2147483647 h 76"/>
                <a:gd name="T24" fmla="*/ 2147483647 w 143"/>
                <a:gd name="T25" fmla="*/ 2147483647 h 76"/>
                <a:gd name="T26" fmla="*/ 2147483647 w 143"/>
                <a:gd name="T27" fmla="*/ 2147483647 h 76"/>
                <a:gd name="T28" fmla="*/ 2147483647 w 143"/>
                <a:gd name="T29" fmla="*/ 2147483647 h 76"/>
                <a:gd name="T30" fmla="*/ 2147483647 w 143"/>
                <a:gd name="T31" fmla="*/ 2147483647 h 76"/>
                <a:gd name="T32" fmla="*/ 2147483647 w 143"/>
                <a:gd name="T33" fmla="*/ 2147483647 h 76"/>
                <a:gd name="T34" fmla="*/ 2147483647 w 143"/>
                <a:gd name="T35" fmla="*/ 2147483647 h 76"/>
                <a:gd name="T36" fmla="*/ 2147483647 w 143"/>
                <a:gd name="T37" fmla="*/ 2147483647 h 76"/>
                <a:gd name="T38" fmla="*/ 2147483647 w 143"/>
                <a:gd name="T39" fmla="*/ 2147483647 h 76"/>
                <a:gd name="T40" fmla="*/ 2147483647 w 143"/>
                <a:gd name="T41" fmla="*/ 2147483647 h 76"/>
                <a:gd name="T42" fmla="*/ 2147483647 w 143"/>
                <a:gd name="T43" fmla="*/ 2147483647 h 76"/>
                <a:gd name="T44" fmla="*/ 2147483647 w 143"/>
                <a:gd name="T45" fmla="*/ 2147483647 h 76"/>
                <a:gd name="T46" fmla="*/ 2147483647 w 143"/>
                <a:gd name="T47" fmla="*/ 2147483647 h 76"/>
                <a:gd name="T48" fmla="*/ 2147483647 w 143"/>
                <a:gd name="T49" fmla="*/ 2147483647 h 76"/>
                <a:gd name="T50" fmla="*/ 2147483647 w 143"/>
                <a:gd name="T51" fmla="*/ 2147483647 h 76"/>
                <a:gd name="T52" fmla="*/ 2147483647 w 143"/>
                <a:gd name="T53" fmla="*/ 2147483647 h 76"/>
                <a:gd name="T54" fmla="*/ 2147483647 w 143"/>
                <a:gd name="T55" fmla="*/ 2147483647 h 76"/>
                <a:gd name="T56" fmla="*/ 2147483647 w 143"/>
                <a:gd name="T57" fmla="*/ 2147483647 h 76"/>
                <a:gd name="T58" fmla="*/ 2147483647 w 143"/>
                <a:gd name="T59" fmla="*/ 2147483647 h 76"/>
                <a:gd name="T60" fmla="*/ 2147483647 w 143"/>
                <a:gd name="T61" fmla="*/ 2147483647 h 76"/>
                <a:gd name="T62" fmla="*/ 2147483647 w 143"/>
                <a:gd name="T63" fmla="*/ 2147483647 h 76"/>
                <a:gd name="T64" fmla="*/ 2147483647 w 143"/>
                <a:gd name="T65" fmla="*/ 2147483647 h 76"/>
                <a:gd name="T66" fmla="*/ 2147483647 w 143"/>
                <a:gd name="T67" fmla="*/ 2147483647 h 76"/>
                <a:gd name="T68" fmla="*/ 2147483647 w 143"/>
                <a:gd name="T69" fmla="*/ 2147483647 h 76"/>
                <a:gd name="T70" fmla="*/ 2147483647 w 143"/>
                <a:gd name="T71" fmla="*/ 2147483647 h 76"/>
                <a:gd name="T72" fmla="*/ 2147483647 w 143"/>
                <a:gd name="T73" fmla="*/ 0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3"/>
                <a:gd name="T112" fmla="*/ 0 h 76"/>
                <a:gd name="T113" fmla="*/ 143 w 143"/>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3" h="76">
                  <a:moveTo>
                    <a:pt x="130" y="0"/>
                  </a:moveTo>
                  <a:lnTo>
                    <a:pt x="142" y="3"/>
                  </a:lnTo>
                  <a:lnTo>
                    <a:pt x="143" y="7"/>
                  </a:lnTo>
                  <a:lnTo>
                    <a:pt x="139" y="11"/>
                  </a:lnTo>
                  <a:lnTo>
                    <a:pt x="140" y="15"/>
                  </a:lnTo>
                  <a:lnTo>
                    <a:pt x="131" y="16"/>
                  </a:lnTo>
                  <a:lnTo>
                    <a:pt x="119" y="21"/>
                  </a:lnTo>
                  <a:lnTo>
                    <a:pt x="107" y="22"/>
                  </a:lnTo>
                  <a:lnTo>
                    <a:pt x="103" y="24"/>
                  </a:lnTo>
                  <a:lnTo>
                    <a:pt x="93" y="25"/>
                  </a:lnTo>
                  <a:lnTo>
                    <a:pt x="91" y="27"/>
                  </a:lnTo>
                  <a:lnTo>
                    <a:pt x="84" y="29"/>
                  </a:lnTo>
                  <a:lnTo>
                    <a:pt x="79" y="31"/>
                  </a:lnTo>
                  <a:lnTo>
                    <a:pt x="75" y="34"/>
                  </a:lnTo>
                  <a:lnTo>
                    <a:pt x="64" y="38"/>
                  </a:lnTo>
                  <a:lnTo>
                    <a:pt x="64" y="42"/>
                  </a:lnTo>
                  <a:lnTo>
                    <a:pt x="60" y="43"/>
                  </a:lnTo>
                  <a:lnTo>
                    <a:pt x="59" y="46"/>
                  </a:lnTo>
                  <a:lnTo>
                    <a:pt x="51" y="46"/>
                  </a:lnTo>
                  <a:lnTo>
                    <a:pt x="50" y="50"/>
                  </a:lnTo>
                  <a:lnTo>
                    <a:pt x="46" y="50"/>
                  </a:lnTo>
                  <a:lnTo>
                    <a:pt x="46" y="54"/>
                  </a:lnTo>
                  <a:lnTo>
                    <a:pt x="42" y="57"/>
                  </a:lnTo>
                  <a:lnTo>
                    <a:pt x="38" y="58"/>
                  </a:lnTo>
                  <a:lnTo>
                    <a:pt x="38" y="65"/>
                  </a:lnTo>
                  <a:lnTo>
                    <a:pt x="29" y="76"/>
                  </a:lnTo>
                  <a:lnTo>
                    <a:pt x="21" y="74"/>
                  </a:lnTo>
                  <a:lnTo>
                    <a:pt x="19" y="73"/>
                  </a:lnTo>
                  <a:lnTo>
                    <a:pt x="9" y="73"/>
                  </a:lnTo>
                  <a:lnTo>
                    <a:pt x="8" y="70"/>
                  </a:lnTo>
                  <a:lnTo>
                    <a:pt x="11" y="68"/>
                  </a:lnTo>
                  <a:lnTo>
                    <a:pt x="17" y="66"/>
                  </a:lnTo>
                  <a:lnTo>
                    <a:pt x="16" y="65"/>
                  </a:lnTo>
                  <a:lnTo>
                    <a:pt x="6" y="67"/>
                  </a:lnTo>
                  <a:lnTo>
                    <a:pt x="0" y="64"/>
                  </a:lnTo>
                  <a:lnTo>
                    <a:pt x="2" y="62"/>
                  </a:lnTo>
                  <a:lnTo>
                    <a:pt x="8" y="61"/>
                  </a:lnTo>
                  <a:lnTo>
                    <a:pt x="9" y="57"/>
                  </a:lnTo>
                  <a:lnTo>
                    <a:pt x="12" y="56"/>
                  </a:lnTo>
                  <a:lnTo>
                    <a:pt x="17" y="57"/>
                  </a:lnTo>
                  <a:lnTo>
                    <a:pt x="19" y="58"/>
                  </a:lnTo>
                  <a:lnTo>
                    <a:pt x="20" y="57"/>
                  </a:lnTo>
                  <a:lnTo>
                    <a:pt x="21" y="57"/>
                  </a:lnTo>
                  <a:lnTo>
                    <a:pt x="17" y="53"/>
                  </a:lnTo>
                  <a:lnTo>
                    <a:pt x="18" y="50"/>
                  </a:lnTo>
                  <a:lnTo>
                    <a:pt x="24" y="49"/>
                  </a:lnTo>
                  <a:lnTo>
                    <a:pt x="20" y="46"/>
                  </a:lnTo>
                  <a:lnTo>
                    <a:pt x="23" y="44"/>
                  </a:lnTo>
                  <a:lnTo>
                    <a:pt x="25" y="43"/>
                  </a:lnTo>
                  <a:lnTo>
                    <a:pt x="20" y="41"/>
                  </a:lnTo>
                  <a:lnTo>
                    <a:pt x="19" y="37"/>
                  </a:lnTo>
                  <a:lnTo>
                    <a:pt x="17" y="35"/>
                  </a:lnTo>
                  <a:lnTo>
                    <a:pt x="21" y="34"/>
                  </a:lnTo>
                  <a:lnTo>
                    <a:pt x="26" y="35"/>
                  </a:lnTo>
                  <a:lnTo>
                    <a:pt x="32" y="33"/>
                  </a:lnTo>
                  <a:lnTo>
                    <a:pt x="32" y="31"/>
                  </a:lnTo>
                  <a:lnTo>
                    <a:pt x="40" y="31"/>
                  </a:lnTo>
                  <a:lnTo>
                    <a:pt x="43" y="26"/>
                  </a:lnTo>
                  <a:lnTo>
                    <a:pt x="46" y="26"/>
                  </a:lnTo>
                  <a:lnTo>
                    <a:pt x="46" y="23"/>
                  </a:lnTo>
                  <a:lnTo>
                    <a:pt x="55" y="22"/>
                  </a:lnTo>
                  <a:lnTo>
                    <a:pt x="60" y="18"/>
                  </a:lnTo>
                  <a:lnTo>
                    <a:pt x="65" y="18"/>
                  </a:lnTo>
                  <a:lnTo>
                    <a:pt x="65" y="20"/>
                  </a:lnTo>
                  <a:lnTo>
                    <a:pt x="71" y="19"/>
                  </a:lnTo>
                  <a:lnTo>
                    <a:pt x="67" y="17"/>
                  </a:lnTo>
                  <a:lnTo>
                    <a:pt x="70" y="15"/>
                  </a:lnTo>
                  <a:lnTo>
                    <a:pt x="80" y="14"/>
                  </a:lnTo>
                  <a:lnTo>
                    <a:pt x="81" y="16"/>
                  </a:lnTo>
                  <a:lnTo>
                    <a:pt x="91" y="14"/>
                  </a:lnTo>
                  <a:lnTo>
                    <a:pt x="114" y="9"/>
                  </a:lnTo>
                  <a:lnTo>
                    <a:pt x="115" y="3"/>
                  </a:lnTo>
                  <a:lnTo>
                    <a:pt x="122" y="3"/>
                  </a:lnTo>
                  <a:lnTo>
                    <a:pt x="13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23" name="Freeform 736"/>
            <p:cNvSpPr>
              <a:spLocks/>
            </p:cNvSpPr>
            <p:nvPr/>
          </p:nvSpPr>
          <p:spPr bwMode="gray">
            <a:xfrm>
              <a:off x="6627876" y="1344667"/>
              <a:ext cx="133799" cy="83684"/>
            </a:xfrm>
            <a:custGeom>
              <a:avLst/>
              <a:gdLst>
                <a:gd name="T0" fmla="*/ 2147483647 w 55"/>
                <a:gd name="T1" fmla="*/ 2147483647 h 33"/>
                <a:gd name="T2" fmla="*/ 2147483647 w 55"/>
                <a:gd name="T3" fmla="*/ 2147483647 h 33"/>
                <a:gd name="T4" fmla="*/ 2147483647 w 55"/>
                <a:gd name="T5" fmla="*/ 2147483647 h 33"/>
                <a:gd name="T6" fmla="*/ 2147483647 w 55"/>
                <a:gd name="T7" fmla="*/ 2147483647 h 33"/>
                <a:gd name="T8" fmla="*/ 2147483647 w 55"/>
                <a:gd name="T9" fmla="*/ 2147483647 h 33"/>
                <a:gd name="T10" fmla="*/ 2147483647 w 55"/>
                <a:gd name="T11" fmla="*/ 2147483647 h 33"/>
                <a:gd name="T12" fmla="*/ 2147483647 w 55"/>
                <a:gd name="T13" fmla="*/ 2147483647 h 33"/>
                <a:gd name="T14" fmla="*/ 2147483647 w 55"/>
                <a:gd name="T15" fmla="*/ 2147483647 h 33"/>
                <a:gd name="T16" fmla="*/ 2147483647 w 55"/>
                <a:gd name="T17" fmla="*/ 2147483647 h 33"/>
                <a:gd name="T18" fmla="*/ 2147483647 w 55"/>
                <a:gd name="T19" fmla="*/ 2147483647 h 33"/>
                <a:gd name="T20" fmla="*/ 2147483647 w 55"/>
                <a:gd name="T21" fmla="*/ 2147483647 h 33"/>
                <a:gd name="T22" fmla="*/ 2147483647 w 55"/>
                <a:gd name="T23" fmla="*/ 0 h 33"/>
                <a:gd name="T24" fmla="*/ 2147483647 w 55"/>
                <a:gd name="T25" fmla="*/ 2147483647 h 33"/>
                <a:gd name="T26" fmla="*/ 2147483647 w 55"/>
                <a:gd name="T27" fmla="*/ 2147483647 h 33"/>
                <a:gd name="T28" fmla="*/ 2147483647 w 55"/>
                <a:gd name="T29" fmla="*/ 2147483647 h 33"/>
                <a:gd name="T30" fmla="*/ 2147483647 w 55"/>
                <a:gd name="T31" fmla="*/ 0 h 33"/>
                <a:gd name="T32" fmla="*/ 2147483647 w 55"/>
                <a:gd name="T33" fmla="*/ 0 h 33"/>
                <a:gd name="T34" fmla="*/ 2147483647 w 55"/>
                <a:gd name="T35" fmla="*/ 2147483647 h 33"/>
                <a:gd name="T36" fmla="*/ 2147483647 w 55"/>
                <a:gd name="T37" fmla="*/ 2147483647 h 33"/>
                <a:gd name="T38" fmla="*/ 2147483647 w 55"/>
                <a:gd name="T39" fmla="*/ 2147483647 h 33"/>
                <a:gd name="T40" fmla="*/ 2147483647 w 55"/>
                <a:gd name="T41" fmla="*/ 2147483647 h 33"/>
                <a:gd name="T42" fmla="*/ 2147483647 w 55"/>
                <a:gd name="T43" fmla="*/ 2147483647 h 33"/>
                <a:gd name="T44" fmla="*/ 2147483647 w 55"/>
                <a:gd name="T45" fmla="*/ 2147483647 h 33"/>
                <a:gd name="T46" fmla="*/ 2147483647 w 55"/>
                <a:gd name="T47" fmla="*/ 2147483647 h 33"/>
                <a:gd name="T48" fmla="*/ 2147483647 w 55"/>
                <a:gd name="T49" fmla="*/ 2147483647 h 33"/>
                <a:gd name="T50" fmla="*/ 2147483647 w 55"/>
                <a:gd name="T51" fmla="*/ 2147483647 h 33"/>
                <a:gd name="T52" fmla="*/ 2147483647 w 55"/>
                <a:gd name="T53" fmla="*/ 2147483647 h 33"/>
                <a:gd name="T54" fmla="*/ 2147483647 w 55"/>
                <a:gd name="T55" fmla="*/ 2147483647 h 33"/>
                <a:gd name="T56" fmla="*/ 2147483647 w 55"/>
                <a:gd name="T57" fmla="*/ 2147483647 h 33"/>
                <a:gd name="T58" fmla="*/ 2147483647 w 55"/>
                <a:gd name="T59" fmla="*/ 2147483647 h 33"/>
                <a:gd name="T60" fmla="*/ 2147483647 w 55"/>
                <a:gd name="T61" fmla="*/ 2147483647 h 33"/>
                <a:gd name="T62" fmla="*/ 2147483647 w 55"/>
                <a:gd name="T63" fmla="*/ 2147483647 h 33"/>
                <a:gd name="T64" fmla="*/ 2147483647 w 55"/>
                <a:gd name="T65" fmla="*/ 2147483647 h 33"/>
                <a:gd name="T66" fmla="*/ 2147483647 w 55"/>
                <a:gd name="T67" fmla="*/ 2147483647 h 33"/>
                <a:gd name="T68" fmla="*/ 2147483647 w 55"/>
                <a:gd name="T69" fmla="*/ 2147483647 h 33"/>
                <a:gd name="T70" fmla="*/ 2147483647 w 55"/>
                <a:gd name="T71" fmla="*/ 2147483647 h 33"/>
                <a:gd name="T72" fmla="*/ 0 w 55"/>
                <a:gd name="T73" fmla="*/ 2147483647 h 33"/>
                <a:gd name="T74" fmla="*/ 0 w 55"/>
                <a:gd name="T75" fmla="*/ 2147483647 h 33"/>
                <a:gd name="T76" fmla="*/ 2147483647 w 55"/>
                <a:gd name="T77" fmla="*/ 2147483647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33"/>
                <a:gd name="T119" fmla="*/ 55 w 55"/>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33">
                  <a:moveTo>
                    <a:pt x="7" y="24"/>
                  </a:moveTo>
                  <a:lnTo>
                    <a:pt x="6" y="21"/>
                  </a:lnTo>
                  <a:lnTo>
                    <a:pt x="7" y="20"/>
                  </a:lnTo>
                  <a:lnTo>
                    <a:pt x="8" y="14"/>
                  </a:lnTo>
                  <a:lnTo>
                    <a:pt x="15" y="13"/>
                  </a:lnTo>
                  <a:lnTo>
                    <a:pt x="14" y="10"/>
                  </a:lnTo>
                  <a:lnTo>
                    <a:pt x="16" y="7"/>
                  </a:lnTo>
                  <a:lnTo>
                    <a:pt x="15" y="6"/>
                  </a:lnTo>
                  <a:lnTo>
                    <a:pt x="17" y="4"/>
                  </a:lnTo>
                  <a:lnTo>
                    <a:pt x="23" y="3"/>
                  </a:lnTo>
                  <a:lnTo>
                    <a:pt x="20" y="1"/>
                  </a:lnTo>
                  <a:lnTo>
                    <a:pt x="21" y="0"/>
                  </a:lnTo>
                  <a:lnTo>
                    <a:pt x="25" y="1"/>
                  </a:lnTo>
                  <a:lnTo>
                    <a:pt x="26" y="3"/>
                  </a:lnTo>
                  <a:lnTo>
                    <a:pt x="28" y="3"/>
                  </a:lnTo>
                  <a:lnTo>
                    <a:pt x="29" y="0"/>
                  </a:lnTo>
                  <a:lnTo>
                    <a:pt x="34" y="0"/>
                  </a:lnTo>
                  <a:lnTo>
                    <a:pt x="35" y="3"/>
                  </a:lnTo>
                  <a:lnTo>
                    <a:pt x="32" y="4"/>
                  </a:lnTo>
                  <a:lnTo>
                    <a:pt x="32" y="9"/>
                  </a:lnTo>
                  <a:lnTo>
                    <a:pt x="36" y="7"/>
                  </a:lnTo>
                  <a:lnTo>
                    <a:pt x="38" y="4"/>
                  </a:lnTo>
                  <a:lnTo>
                    <a:pt x="43" y="5"/>
                  </a:lnTo>
                  <a:lnTo>
                    <a:pt x="44" y="7"/>
                  </a:lnTo>
                  <a:lnTo>
                    <a:pt x="50" y="11"/>
                  </a:lnTo>
                  <a:lnTo>
                    <a:pt x="50" y="14"/>
                  </a:lnTo>
                  <a:lnTo>
                    <a:pt x="55" y="17"/>
                  </a:lnTo>
                  <a:lnTo>
                    <a:pt x="54" y="21"/>
                  </a:lnTo>
                  <a:lnTo>
                    <a:pt x="43" y="27"/>
                  </a:lnTo>
                  <a:lnTo>
                    <a:pt x="37" y="27"/>
                  </a:lnTo>
                  <a:lnTo>
                    <a:pt x="32" y="29"/>
                  </a:lnTo>
                  <a:lnTo>
                    <a:pt x="30" y="26"/>
                  </a:lnTo>
                  <a:lnTo>
                    <a:pt x="25" y="26"/>
                  </a:lnTo>
                  <a:lnTo>
                    <a:pt x="19" y="28"/>
                  </a:lnTo>
                  <a:lnTo>
                    <a:pt x="9" y="30"/>
                  </a:lnTo>
                  <a:lnTo>
                    <a:pt x="5" y="33"/>
                  </a:lnTo>
                  <a:lnTo>
                    <a:pt x="0" y="30"/>
                  </a:lnTo>
                  <a:lnTo>
                    <a:pt x="0" y="27"/>
                  </a:lnTo>
                  <a:lnTo>
                    <a:pt x="7" y="2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24" name="Freeform 737"/>
            <p:cNvSpPr>
              <a:spLocks/>
            </p:cNvSpPr>
            <p:nvPr/>
          </p:nvSpPr>
          <p:spPr bwMode="gray">
            <a:xfrm>
              <a:off x="6490345" y="1296022"/>
              <a:ext cx="152382" cy="85631"/>
            </a:xfrm>
            <a:custGeom>
              <a:avLst/>
              <a:gdLst>
                <a:gd name="T0" fmla="*/ 2147483647 w 63"/>
                <a:gd name="T1" fmla="*/ 2147483647 h 33"/>
                <a:gd name="T2" fmla="*/ 2147483647 w 63"/>
                <a:gd name="T3" fmla="*/ 2147483647 h 33"/>
                <a:gd name="T4" fmla="*/ 2147483647 w 63"/>
                <a:gd name="T5" fmla="*/ 2147483647 h 33"/>
                <a:gd name="T6" fmla="*/ 2147483647 w 63"/>
                <a:gd name="T7" fmla="*/ 2147483647 h 33"/>
                <a:gd name="T8" fmla="*/ 2147483647 w 63"/>
                <a:gd name="T9" fmla="*/ 2147483647 h 33"/>
                <a:gd name="T10" fmla="*/ 2147483647 w 63"/>
                <a:gd name="T11" fmla="*/ 2147483647 h 33"/>
                <a:gd name="T12" fmla="*/ 2147483647 w 63"/>
                <a:gd name="T13" fmla="*/ 2147483647 h 33"/>
                <a:gd name="T14" fmla="*/ 2147483647 w 63"/>
                <a:gd name="T15" fmla="*/ 2147483647 h 33"/>
                <a:gd name="T16" fmla="*/ 2147483647 w 63"/>
                <a:gd name="T17" fmla="*/ 2147483647 h 33"/>
                <a:gd name="T18" fmla="*/ 2147483647 w 63"/>
                <a:gd name="T19" fmla="*/ 2147483647 h 33"/>
                <a:gd name="T20" fmla="*/ 2147483647 w 63"/>
                <a:gd name="T21" fmla="*/ 2147483647 h 33"/>
                <a:gd name="T22" fmla="*/ 2147483647 w 63"/>
                <a:gd name="T23" fmla="*/ 2147483647 h 33"/>
                <a:gd name="T24" fmla="*/ 2147483647 w 63"/>
                <a:gd name="T25" fmla="*/ 2147483647 h 33"/>
                <a:gd name="T26" fmla="*/ 2147483647 w 63"/>
                <a:gd name="T27" fmla="*/ 2147483647 h 33"/>
                <a:gd name="T28" fmla="*/ 2147483647 w 63"/>
                <a:gd name="T29" fmla="*/ 2147483647 h 33"/>
                <a:gd name="T30" fmla="*/ 2147483647 w 63"/>
                <a:gd name="T31" fmla="*/ 2147483647 h 33"/>
                <a:gd name="T32" fmla="*/ 2147483647 w 63"/>
                <a:gd name="T33" fmla="*/ 2147483647 h 33"/>
                <a:gd name="T34" fmla="*/ 2147483647 w 63"/>
                <a:gd name="T35" fmla="*/ 2147483647 h 33"/>
                <a:gd name="T36" fmla="*/ 0 w 63"/>
                <a:gd name="T37" fmla="*/ 2147483647 h 33"/>
                <a:gd name="T38" fmla="*/ 2147483647 w 63"/>
                <a:gd name="T39" fmla="*/ 2147483647 h 33"/>
                <a:gd name="T40" fmla="*/ 2147483647 w 63"/>
                <a:gd name="T41" fmla="*/ 2147483647 h 33"/>
                <a:gd name="T42" fmla="*/ 2147483647 w 63"/>
                <a:gd name="T43" fmla="*/ 2147483647 h 33"/>
                <a:gd name="T44" fmla="*/ 2147483647 w 63"/>
                <a:gd name="T45" fmla="*/ 2147483647 h 33"/>
                <a:gd name="T46" fmla="*/ 2147483647 w 63"/>
                <a:gd name="T47" fmla="*/ 2147483647 h 33"/>
                <a:gd name="T48" fmla="*/ 2147483647 w 63"/>
                <a:gd name="T49" fmla="*/ 2147483647 h 33"/>
                <a:gd name="T50" fmla="*/ 2147483647 w 63"/>
                <a:gd name="T51" fmla="*/ 2147483647 h 33"/>
                <a:gd name="T52" fmla="*/ 2147483647 w 63"/>
                <a:gd name="T53" fmla="*/ 0 h 33"/>
                <a:gd name="T54" fmla="*/ 2147483647 w 63"/>
                <a:gd name="T55" fmla="*/ 2147483647 h 33"/>
                <a:gd name="T56" fmla="*/ 2147483647 w 63"/>
                <a:gd name="T57" fmla="*/ 2147483647 h 33"/>
                <a:gd name="T58" fmla="*/ 2147483647 w 63"/>
                <a:gd name="T59" fmla="*/ 2147483647 h 33"/>
                <a:gd name="T60" fmla="*/ 2147483647 w 63"/>
                <a:gd name="T61" fmla="*/ 2147483647 h 33"/>
                <a:gd name="T62" fmla="*/ 2147483647 w 63"/>
                <a:gd name="T63" fmla="*/ 2147483647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33"/>
                <a:gd name="T98" fmla="*/ 63 w 63"/>
                <a:gd name="T99" fmla="*/ 33 h 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33">
                  <a:moveTo>
                    <a:pt x="51" y="3"/>
                  </a:moveTo>
                  <a:lnTo>
                    <a:pt x="56" y="4"/>
                  </a:lnTo>
                  <a:lnTo>
                    <a:pt x="63" y="10"/>
                  </a:lnTo>
                  <a:lnTo>
                    <a:pt x="61" y="20"/>
                  </a:lnTo>
                  <a:lnTo>
                    <a:pt x="57" y="21"/>
                  </a:lnTo>
                  <a:lnTo>
                    <a:pt x="51" y="20"/>
                  </a:lnTo>
                  <a:lnTo>
                    <a:pt x="51" y="23"/>
                  </a:lnTo>
                  <a:lnTo>
                    <a:pt x="62" y="28"/>
                  </a:lnTo>
                  <a:lnTo>
                    <a:pt x="62" y="31"/>
                  </a:lnTo>
                  <a:lnTo>
                    <a:pt x="42" y="33"/>
                  </a:lnTo>
                  <a:lnTo>
                    <a:pt x="38" y="33"/>
                  </a:lnTo>
                  <a:lnTo>
                    <a:pt x="37" y="31"/>
                  </a:lnTo>
                  <a:lnTo>
                    <a:pt x="21" y="26"/>
                  </a:lnTo>
                  <a:lnTo>
                    <a:pt x="17" y="27"/>
                  </a:lnTo>
                  <a:lnTo>
                    <a:pt x="11" y="25"/>
                  </a:lnTo>
                  <a:lnTo>
                    <a:pt x="8" y="22"/>
                  </a:lnTo>
                  <a:lnTo>
                    <a:pt x="10" y="17"/>
                  </a:lnTo>
                  <a:lnTo>
                    <a:pt x="5" y="17"/>
                  </a:lnTo>
                  <a:lnTo>
                    <a:pt x="0" y="14"/>
                  </a:lnTo>
                  <a:lnTo>
                    <a:pt x="2" y="13"/>
                  </a:lnTo>
                  <a:lnTo>
                    <a:pt x="4" y="10"/>
                  </a:lnTo>
                  <a:lnTo>
                    <a:pt x="10" y="9"/>
                  </a:lnTo>
                  <a:lnTo>
                    <a:pt x="11" y="5"/>
                  </a:lnTo>
                  <a:lnTo>
                    <a:pt x="15" y="2"/>
                  </a:lnTo>
                  <a:lnTo>
                    <a:pt x="18" y="3"/>
                  </a:lnTo>
                  <a:lnTo>
                    <a:pt x="26" y="1"/>
                  </a:lnTo>
                  <a:lnTo>
                    <a:pt x="40" y="0"/>
                  </a:lnTo>
                  <a:lnTo>
                    <a:pt x="44" y="3"/>
                  </a:lnTo>
                  <a:lnTo>
                    <a:pt x="40" y="6"/>
                  </a:lnTo>
                  <a:lnTo>
                    <a:pt x="42" y="8"/>
                  </a:lnTo>
                  <a:lnTo>
                    <a:pt x="47" y="7"/>
                  </a:lnTo>
                  <a:lnTo>
                    <a:pt x="51"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25" name="Freeform 738"/>
            <p:cNvSpPr>
              <a:spLocks/>
            </p:cNvSpPr>
            <p:nvPr/>
          </p:nvSpPr>
          <p:spPr bwMode="gray">
            <a:xfrm>
              <a:off x="6442029" y="1220115"/>
              <a:ext cx="152382" cy="83684"/>
            </a:xfrm>
            <a:custGeom>
              <a:avLst/>
              <a:gdLst>
                <a:gd name="T0" fmla="*/ 2147483647 w 63"/>
                <a:gd name="T1" fmla="*/ 2147483647 h 33"/>
                <a:gd name="T2" fmla="*/ 2147483647 w 63"/>
                <a:gd name="T3" fmla="*/ 2147483647 h 33"/>
                <a:gd name="T4" fmla="*/ 2147483647 w 63"/>
                <a:gd name="T5" fmla="*/ 2147483647 h 33"/>
                <a:gd name="T6" fmla="*/ 2147483647 w 63"/>
                <a:gd name="T7" fmla="*/ 2147483647 h 33"/>
                <a:gd name="T8" fmla="*/ 2147483647 w 63"/>
                <a:gd name="T9" fmla="*/ 2147483647 h 33"/>
                <a:gd name="T10" fmla="*/ 2147483647 w 63"/>
                <a:gd name="T11" fmla="*/ 2147483647 h 33"/>
                <a:gd name="T12" fmla="*/ 2147483647 w 63"/>
                <a:gd name="T13" fmla="*/ 2147483647 h 33"/>
                <a:gd name="T14" fmla="*/ 2147483647 w 63"/>
                <a:gd name="T15" fmla="*/ 2147483647 h 33"/>
                <a:gd name="T16" fmla="*/ 2147483647 w 63"/>
                <a:gd name="T17" fmla="*/ 2147483647 h 33"/>
                <a:gd name="T18" fmla="*/ 2147483647 w 63"/>
                <a:gd name="T19" fmla="*/ 2147483647 h 33"/>
                <a:gd name="T20" fmla="*/ 2147483647 w 63"/>
                <a:gd name="T21" fmla="*/ 2147483647 h 33"/>
                <a:gd name="T22" fmla="*/ 0 w 63"/>
                <a:gd name="T23" fmla="*/ 2147483647 h 33"/>
                <a:gd name="T24" fmla="*/ 2147483647 w 63"/>
                <a:gd name="T25" fmla="*/ 2147483647 h 33"/>
                <a:gd name="T26" fmla="*/ 2147483647 w 63"/>
                <a:gd name="T27" fmla="*/ 2147483647 h 33"/>
                <a:gd name="T28" fmla="*/ 2147483647 w 63"/>
                <a:gd name="T29" fmla="*/ 2147483647 h 33"/>
                <a:gd name="T30" fmla="*/ 2147483647 w 63"/>
                <a:gd name="T31" fmla="*/ 2147483647 h 33"/>
                <a:gd name="T32" fmla="*/ 2147483647 w 63"/>
                <a:gd name="T33" fmla="*/ 2147483647 h 33"/>
                <a:gd name="T34" fmla="*/ 2147483647 w 63"/>
                <a:gd name="T35" fmla="*/ 2147483647 h 33"/>
                <a:gd name="T36" fmla="*/ 2147483647 w 63"/>
                <a:gd name="T37" fmla="*/ 2147483647 h 33"/>
                <a:gd name="T38" fmla="*/ 2147483647 w 63"/>
                <a:gd name="T39" fmla="*/ 0 h 33"/>
                <a:gd name="T40" fmla="*/ 2147483647 w 63"/>
                <a:gd name="T41" fmla="*/ 2147483647 h 33"/>
                <a:gd name="T42" fmla="*/ 2147483647 w 63"/>
                <a:gd name="T43" fmla="*/ 2147483647 h 33"/>
                <a:gd name="T44" fmla="*/ 2147483647 w 63"/>
                <a:gd name="T45" fmla="*/ 2147483647 h 33"/>
                <a:gd name="T46" fmla="*/ 2147483647 w 63"/>
                <a:gd name="T47" fmla="*/ 2147483647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33"/>
                <a:gd name="T74" fmla="*/ 63 w 63"/>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33">
                  <a:moveTo>
                    <a:pt x="63" y="16"/>
                  </a:moveTo>
                  <a:lnTo>
                    <a:pt x="56" y="20"/>
                  </a:lnTo>
                  <a:lnTo>
                    <a:pt x="56" y="25"/>
                  </a:lnTo>
                  <a:lnTo>
                    <a:pt x="57" y="27"/>
                  </a:lnTo>
                  <a:lnTo>
                    <a:pt x="39" y="28"/>
                  </a:lnTo>
                  <a:lnTo>
                    <a:pt x="33" y="29"/>
                  </a:lnTo>
                  <a:lnTo>
                    <a:pt x="31" y="32"/>
                  </a:lnTo>
                  <a:lnTo>
                    <a:pt x="20" y="33"/>
                  </a:lnTo>
                  <a:lnTo>
                    <a:pt x="9" y="30"/>
                  </a:lnTo>
                  <a:lnTo>
                    <a:pt x="9" y="27"/>
                  </a:lnTo>
                  <a:lnTo>
                    <a:pt x="3" y="27"/>
                  </a:lnTo>
                  <a:lnTo>
                    <a:pt x="0" y="25"/>
                  </a:lnTo>
                  <a:lnTo>
                    <a:pt x="5" y="22"/>
                  </a:lnTo>
                  <a:lnTo>
                    <a:pt x="12" y="22"/>
                  </a:lnTo>
                  <a:lnTo>
                    <a:pt x="16" y="19"/>
                  </a:lnTo>
                  <a:lnTo>
                    <a:pt x="11" y="15"/>
                  </a:lnTo>
                  <a:lnTo>
                    <a:pt x="17" y="11"/>
                  </a:lnTo>
                  <a:lnTo>
                    <a:pt x="35" y="6"/>
                  </a:lnTo>
                  <a:lnTo>
                    <a:pt x="37" y="1"/>
                  </a:lnTo>
                  <a:lnTo>
                    <a:pt x="43" y="0"/>
                  </a:lnTo>
                  <a:lnTo>
                    <a:pt x="48" y="3"/>
                  </a:lnTo>
                  <a:lnTo>
                    <a:pt x="52" y="11"/>
                  </a:lnTo>
                  <a:lnTo>
                    <a:pt x="61" y="15"/>
                  </a:lnTo>
                  <a:lnTo>
                    <a:pt x="63" y="1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26" name="Freeform 739"/>
            <p:cNvSpPr>
              <a:spLocks/>
            </p:cNvSpPr>
            <p:nvPr/>
          </p:nvSpPr>
          <p:spPr bwMode="gray">
            <a:xfrm>
              <a:off x="6436456" y="1301851"/>
              <a:ext cx="55749" cy="29192"/>
            </a:xfrm>
            <a:custGeom>
              <a:avLst/>
              <a:gdLst>
                <a:gd name="T0" fmla="*/ 2147483647 w 23"/>
                <a:gd name="T1" fmla="*/ 2147483647 h 11"/>
                <a:gd name="T2" fmla="*/ 2147483647 w 23"/>
                <a:gd name="T3" fmla="*/ 2147483647 h 11"/>
                <a:gd name="T4" fmla="*/ 2147483647 w 23"/>
                <a:gd name="T5" fmla="*/ 2147483647 h 11"/>
                <a:gd name="T6" fmla="*/ 2147483647 w 23"/>
                <a:gd name="T7" fmla="*/ 2147483647 h 11"/>
                <a:gd name="T8" fmla="*/ 2147483647 w 23"/>
                <a:gd name="T9" fmla="*/ 2147483647 h 11"/>
                <a:gd name="T10" fmla="*/ 2147483647 w 23"/>
                <a:gd name="T11" fmla="*/ 2147483647 h 11"/>
                <a:gd name="T12" fmla="*/ 2147483647 w 23"/>
                <a:gd name="T13" fmla="*/ 2147483647 h 11"/>
                <a:gd name="T14" fmla="*/ 2147483647 w 23"/>
                <a:gd name="T15" fmla="*/ 2147483647 h 11"/>
                <a:gd name="T16" fmla="*/ 2147483647 w 23"/>
                <a:gd name="T17" fmla="*/ 2147483647 h 11"/>
                <a:gd name="T18" fmla="*/ 0 w 23"/>
                <a:gd name="T19" fmla="*/ 0 h 11"/>
                <a:gd name="T20" fmla="*/ 2147483647 w 23"/>
                <a:gd name="T21" fmla="*/ 0 h 11"/>
                <a:gd name="T22" fmla="*/ 2147483647 w 23"/>
                <a:gd name="T23" fmla="*/ 2147483647 h 11"/>
                <a:gd name="T24" fmla="*/ 2147483647 w 23"/>
                <a:gd name="T25" fmla="*/ 2147483647 h 11"/>
                <a:gd name="T26" fmla="*/ 2147483647 w 2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11"/>
                <a:gd name="T44" fmla="*/ 23 w 2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11">
                  <a:moveTo>
                    <a:pt x="23" y="4"/>
                  </a:moveTo>
                  <a:lnTo>
                    <a:pt x="17" y="8"/>
                  </a:lnTo>
                  <a:lnTo>
                    <a:pt x="11" y="11"/>
                  </a:lnTo>
                  <a:lnTo>
                    <a:pt x="9" y="10"/>
                  </a:lnTo>
                  <a:lnTo>
                    <a:pt x="13" y="9"/>
                  </a:lnTo>
                  <a:lnTo>
                    <a:pt x="9" y="8"/>
                  </a:lnTo>
                  <a:lnTo>
                    <a:pt x="4" y="7"/>
                  </a:lnTo>
                  <a:lnTo>
                    <a:pt x="4" y="3"/>
                  </a:lnTo>
                  <a:lnTo>
                    <a:pt x="1" y="2"/>
                  </a:lnTo>
                  <a:lnTo>
                    <a:pt x="0" y="0"/>
                  </a:lnTo>
                  <a:lnTo>
                    <a:pt x="9" y="0"/>
                  </a:lnTo>
                  <a:lnTo>
                    <a:pt x="16" y="2"/>
                  </a:lnTo>
                  <a:lnTo>
                    <a:pt x="20" y="3"/>
                  </a:lnTo>
                  <a:lnTo>
                    <a:pt x="23"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27" name="Freeform 740"/>
            <p:cNvSpPr>
              <a:spLocks/>
            </p:cNvSpPr>
            <p:nvPr/>
          </p:nvSpPr>
          <p:spPr bwMode="gray">
            <a:xfrm>
              <a:off x="6479200" y="1331045"/>
              <a:ext cx="9291" cy="9731"/>
            </a:xfrm>
            <a:custGeom>
              <a:avLst/>
              <a:gdLst>
                <a:gd name="T0" fmla="*/ 2147483647 w 3"/>
                <a:gd name="T1" fmla="*/ 0 h 3"/>
                <a:gd name="T2" fmla="*/ 2147483647 w 3"/>
                <a:gd name="T3" fmla="*/ 2147483647 h 3"/>
                <a:gd name="T4" fmla="*/ 2147483647 w 3"/>
                <a:gd name="T5" fmla="*/ 2147483647 h 3"/>
                <a:gd name="T6" fmla="*/ 0 w 3"/>
                <a:gd name="T7" fmla="*/ 2147483647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lnTo>
                    <a:pt x="3" y="2"/>
                  </a:lnTo>
                  <a:lnTo>
                    <a:pt x="1" y="3"/>
                  </a:lnTo>
                  <a:lnTo>
                    <a:pt x="0" y="1"/>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28" name="Freeform 741"/>
            <p:cNvSpPr>
              <a:spLocks/>
            </p:cNvSpPr>
            <p:nvPr/>
          </p:nvSpPr>
          <p:spPr bwMode="gray">
            <a:xfrm>
              <a:off x="6460612" y="1340775"/>
              <a:ext cx="16724" cy="0"/>
            </a:xfrm>
            <a:custGeom>
              <a:avLst/>
              <a:gdLst>
                <a:gd name="T0" fmla="*/ 0 w 7"/>
                <a:gd name="T1" fmla="*/ 0 h 1"/>
                <a:gd name="T2" fmla="*/ 2147483647 w 7"/>
                <a:gd name="T3" fmla="*/ 0 h 1"/>
                <a:gd name="T4" fmla="*/ 2147483647 w 7"/>
                <a:gd name="T5" fmla="*/ 0 h 1"/>
                <a:gd name="T6" fmla="*/ 2147483647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0 h 1"/>
              </a:gdLst>
              <a:ahLst/>
              <a:cxnLst>
                <a:cxn ang="T10">
                  <a:pos x="T0" y="T1"/>
                </a:cxn>
                <a:cxn ang="T11">
                  <a:pos x="T2" y="T3"/>
                </a:cxn>
                <a:cxn ang="T12">
                  <a:pos x="T4" y="T5"/>
                </a:cxn>
                <a:cxn ang="T13">
                  <a:pos x="T6" y="T7"/>
                </a:cxn>
                <a:cxn ang="T14">
                  <a:pos x="T8" y="T9"/>
                </a:cxn>
              </a:cxnLst>
              <a:rect l="T15" t="T16" r="T17" b="T18"/>
              <a:pathLst>
                <a:path w="7" h="1">
                  <a:moveTo>
                    <a:pt x="0" y="0"/>
                  </a:moveTo>
                  <a:lnTo>
                    <a:pt x="6" y="0"/>
                  </a:lnTo>
                  <a:lnTo>
                    <a:pt x="7" y="1"/>
                  </a:lnTo>
                  <a:lnTo>
                    <a:pt x="1"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31" name="Rectangle 744"/>
            <p:cNvSpPr>
              <a:spLocks noChangeArrowheads="1"/>
            </p:cNvSpPr>
            <p:nvPr/>
          </p:nvSpPr>
          <p:spPr bwMode="gray">
            <a:xfrm>
              <a:off x="6787676" y="1447815"/>
              <a:ext cx="11150" cy="3892"/>
            </a:xfrm>
            <a:prstGeom prst="rect">
              <a:avLst/>
            </a:prstGeom>
            <a:solidFill>
              <a:srgbClr val="FFFFFF"/>
            </a:solidFill>
            <a:ln w="9525">
              <a:solidFill>
                <a:schemeClr val="bg1"/>
              </a:solidFill>
              <a:miter lim="800000"/>
              <a:headEnd/>
              <a:tailEnd/>
            </a:ln>
          </p:spPr>
          <p:txBody>
            <a:bodyPr/>
            <a:lstStyle/>
            <a:p>
              <a:pPr algn="ctr" eaLnBrk="0" fontAlgn="auto" hangingPunct="0">
                <a:spcBef>
                  <a:spcPct val="50000"/>
                </a:spcBef>
                <a:spcAft>
                  <a:spcPts val="0"/>
                </a:spcAft>
              </a:pPr>
              <a:endParaRPr lang="en-GB" kern="0" dirty="0">
                <a:solidFill>
                  <a:sysClr val="windowText" lastClr="000000"/>
                </a:solidFill>
                <a:latin typeface="Segoe UI Light" panose="020B0502040204020203" pitchFamily="34" charset="0"/>
                <a:cs typeface="Segoe UI Light" panose="020B0502040204020203" pitchFamily="34" charset="0"/>
              </a:endParaRPr>
            </a:p>
          </p:txBody>
        </p:sp>
        <p:sp>
          <p:nvSpPr>
            <p:cNvPr id="732" name="Freeform 745"/>
            <p:cNvSpPr>
              <a:spLocks/>
            </p:cNvSpPr>
            <p:nvPr/>
          </p:nvSpPr>
          <p:spPr bwMode="gray">
            <a:xfrm>
              <a:off x="6802542" y="1455606"/>
              <a:ext cx="11150" cy="7785"/>
            </a:xfrm>
            <a:custGeom>
              <a:avLst/>
              <a:gdLst>
                <a:gd name="T0" fmla="*/ 0 w 5"/>
                <a:gd name="T1" fmla="*/ 2147483647 h 3"/>
                <a:gd name="T2" fmla="*/ 2147483647 w 5"/>
                <a:gd name="T3" fmla="*/ 0 h 3"/>
                <a:gd name="T4" fmla="*/ 2147483647 w 5"/>
                <a:gd name="T5" fmla="*/ 0 h 3"/>
                <a:gd name="T6" fmla="*/ 2147483647 w 5"/>
                <a:gd name="T7" fmla="*/ 2147483647 h 3"/>
                <a:gd name="T8" fmla="*/ 0 w 5"/>
                <a:gd name="T9" fmla="*/ 2147483647 h 3"/>
                <a:gd name="T10" fmla="*/ 0 w 5"/>
                <a:gd name="T11" fmla="*/ 2147483647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1"/>
                  </a:moveTo>
                  <a:lnTo>
                    <a:pt x="2" y="0"/>
                  </a:lnTo>
                  <a:lnTo>
                    <a:pt x="5" y="0"/>
                  </a:lnTo>
                  <a:lnTo>
                    <a:pt x="4" y="3"/>
                  </a:lnTo>
                  <a:lnTo>
                    <a:pt x="0"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37" name="Freeform 750"/>
            <p:cNvSpPr>
              <a:spLocks/>
            </p:cNvSpPr>
            <p:nvPr/>
          </p:nvSpPr>
          <p:spPr bwMode="gray">
            <a:xfrm>
              <a:off x="6533098" y="1510099"/>
              <a:ext cx="24159" cy="5839"/>
            </a:xfrm>
            <a:custGeom>
              <a:avLst/>
              <a:gdLst>
                <a:gd name="T0" fmla="*/ 0 w 10"/>
                <a:gd name="T1" fmla="*/ 2147483647 h 3"/>
                <a:gd name="T2" fmla="*/ 2147483647 w 10"/>
                <a:gd name="T3" fmla="*/ 0 h 3"/>
                <a:gd name="T4" fmla="*/ 2147483647 w 10"/>
                <a:gd name="T5" fmla="*/ 0 h 3"/>
                <a:gd name="T6" fmla="*/ 2147483647 w 10"/>
                <a:gd name="T7" fmla="*/ 0 h 3"/>
                <a:gd name="T8" fmla="*/ 2147483647 w 10"/>
                <a:gd name="T9" fmla="*/ 2147483647 h 3"/>
                <a:gd name="T10" fmla="*/ 2147483647 w 10"/>
                <a:gd name="T11" fmla="*/ 2147483647 h 3"/>
                <a:gd name="T12" fmla="*/ 0 w 10"/>
                <a:gd name="T13" fmla="*/ 2147483647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0" y="1"/>
                  </a:moveTo>
                  <a:lnTo>
                    <a:pt x="1" y="0"/>
                  </a:lnTo>
                  <a:lnTo>
                    <a:pt x="6" y="0"/>
                  </a:lnTo>
                  <a:lnTo>
                    <a:pt x="10" y="0"/>
                  </a:lnTo>
                  <a:lnTo>
                    <a:pt x="10" y="2"/>
                  </a:lnTo>
                  <a:lnTo>
                    <a:pt x="8" y="3"/>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38" name="Freeform 751"/>
            <p:cNvSpPr>
              <a:spLocks/>
            </p:cNvSpPr>
            <p:nvPr/>
          </p:nvSpPr>
          <p:spPr bwMode="gray">
            <a:xfrm>
              <a:off x="6566535" y="1515938"/>
              <a:ext cx="9292" cy="5839"/>
            </a:xfrm>
            <a:custGeom>
              <a:avLst/>
              <a:gdLst>
                <a:gd name="T0" fmla="*/ 0 w 4"/>
                <a:gd name="T1" fmla="*/ 2147483647 h 2"/>
                <a:gd name="T2" fmla="*/ 2147483647 w 4"/>
                <a:gd name="T3" fmla="*/ 0 h 2"/>
                <a:gd name="T4" fmla="*/ 2147483647 w 4"/>
                <a:gd name="T5" fmla="*/ 2147483647 h 2"/>
                <a:gd name="T6" fmla="*/ 2147483647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1"/>
                  </a:moveTo>
                  <a:lnTo>
                    <a:pt x="3" y="0"/>
                  </a:lnTo>
                  <a:lnTo>
                    <a:pt x="4" y="1"/>
                  </a:lnTo>
                  <a:lnTo>
                    <a:pt x="3" y="2"/>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39" name="Freeform 752"/>
            <p:cNvSpPr>
              <a:spLocks/>
            </p:cNvSpPr>
            <p:nvPr/>
          </p:nvSpPr>
          <p:spPr bwMode="gray">
            <a:xfrm>
              <a:off x="6910329" y="1492573"/>
              <a:ext cx="18583" cy="9731"/>
            </a:xfrm>
            <a:custGeom>
              <a:avLst/>
              <a:gdLst>
                <a:gd name="T0" fmla="*/ 2147483647 w 8"/>
                <a:gd name="T1" fmla="*/ 0 h 4"/>
                <a:gd name="T2" fmla="*/ 2147483647 w 8"/>
                <a:gd name="T3" fmla="*/ 0 h 4"/>
                <a:gd name="T4" fmla="*/ 2147483647 w 8"/>
                <a:gd name="T5" fmla="*/ 2147483647 h 4"/>
                <a:gd name="T6" fmla="*/ 2147483647 w 8"/>
                <a:gd name="T7" fmla="*/ 2147483647 h 4"/>
                <a:gd name="T8" fmla="*/ 0 w 8"/>
                <a:gd name="T9" fmla="*/ 0 h 4"/>
                <a:gd name="T10" fmla="*/ 2147483647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5" y="0"/>
                  </a:lnTo>
                  <a:lnTo>
                    <a:pt x="8" y="4"/>
                  </a:lnTo>
                  <a:lnTo>
                    <a:pt x="5" y="4"/>
                  </a:lnTo>
                  <a:lnTo>
                    <a:pt x="0" y="0"/>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40" name="Freeform 753"/>
            <p:cNvSpPr>
              <a:spLocks/>
            </p:cNvSpPr>
            <p:nvPr/>
          </p:nvSpPr>
          <p:spPr bwMode="gray">
            <a:xfrm>
              <a:off x="6932640" y="1502305"/>
              <a:ext cx="7433" cy="1947"/>
            </a:xfrm>
            <a:custGeom>
              <a:avLst/>
              <a:gdLst>
                <a:gd name="T0" fmla="*/ 2147483647 w 3"/>
                <a:gd name="T1" fmla="*/ 0 h 1"/>
                <a:gd name="T2" fmla="*/ 2147483647 w 3"/>
                <a:gd name="T3" fmla="*/ 2147483647 h 1"/>
                <a:gd name="T4" fmla="*/ 0 w 3"/>
                <a:gd name="T5" fmla="*/ 2147483647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1" y="0"/>
                  </a:moveTo>
                  <a:lnTo>
                    <a:pt x="3" y="1"/>
                  </a:lnTo>
                  <a:lnTo>
                    <a:pt x="0" y="1"/>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41" name="Freeform 754"/>
            <p:cNvSpPr>
              <a:spLocks/>
            </p:cNvSpPr>
            <p:nvPr/>
          </p:nvSpPr>
          <p:spPr bwMode="gray">
            <a:xfrm>
              <a:off x="5159805" y="3427057"/>
              <a:ext cx="9291" cy="17515"/>
            </a:xfrm>
            <a:custGeom>
              <a:avLst/>
              <a:gdLst>
                <a:gd name="T0" fmla="*/ 2147483647 w 4"/>
                <a:gd name="T1" fmla="*/ 0 h 7"/>
                <a:gd name="T2" fmla="*/ 2147483647 w 4"/>
                <a:gd name="T3" fmla="*/ 2147483647 h 7"/>
                <a:gd name="T4" fmla="*/ 2147483647 w 4"/>
                <a:gd name="T5" fmla="*/ 2147483647 h 7"/>
                <a:gd name="T6" fmla="*/ 0 w 4"/>
                <a:gd name="T7" fmla="*/ 2147483647 h 7"/>
                <a:gd name="T8" fmla="*/ 2147483647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0"/>
                  </a:moveTo>
                  <a:lnTo>
                    <a:pt x="4" y="3"/>
                  </a:lnTo>
                  <a:lnTo>
                    <a:pt x="1" y="7"/>
                  </a:lnTo>
                  <a:lnTo>
                    <a:pt x="0" y="4"/>
                  </a:lnTo>
                  <a:lnTo>
                    <a:pt x="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42" name="Freeform 755"/>
            <p:cNvSpPr>
              <a:spLocks/>
            </p:cNvSpPr>
            <p:nvPr/>
          </p:nvSpPr>
          <p:spPr bwMode="gray">
            <a:xfrm>
              <a:off x="5185809" y="3283051"/>
              <a:ext cx="31591" cy="85631"/>
            </a:xfrm>
            <a:custGeom>
              <a:avLst/>
              <a:gdLst>
                <a:gd name="T0" fmla="*/ 2147483647 w 13"/>
                <a:gd name="T1" fmla="*/ 2147483647 h 34"/>
                <a:gd name="T2" fmla="*/ 2147483647 w 13"/>
                <a:gd name="T3" fmla="*/ 2147483647 h 34"/>
                <a:gd name="T4" fmla="*/ 2147483647 w 13"/>
                <a:gd name="T5" fmla="*/ 2147483647 h 34"/>
                <a:gd name="T6" fmla="*/ 2147483647 w 13"/>
                <a:gd name="T7" fmla="*/ 2147483647 h 34"/>
                <a:gd name="T8" fmla="*/ 0 w 13"/>
                <a:gd name="T9" fmla="*/ 2147483647 h 34"/>
                <a:gd name="T10" fmla="*/ 2147483647 w 13"/>
                <a:gd name="T11" fmla="*/ 2147483647 h 34"/>
                <a:gd name="T12" fmla="*/ 2147483647 w 13"/>
                <a:gd name="T13" fmla="*/ 2147483647 h 34"/>
                <a:gd name="T14" fmla="*/ 2147483647 w 13"/>
                <a:gd name="T15" fmla="*/ 2147483647 h 34"/>
                <a:gd name="T16" fmla="*/ 2147483647 w 13"/>
                <a:gd name="T17" fmla="*/ 0 h 34"/>
                <a:gd name="T18" fmla="*/ 2147483647 w 13"/>
                <a:gd name="T19" fmla="*/ 2147483647 h 34"/>
                <a:gd name="T20" fmla="*/ 2147483647 w 13"/>
                <a:gd name="T21" fmla="*/ 2147483647 h 34"/>
                <a:gd name="T22" fmla="*/ 2147483647 w 13"/>
                <a:gd name="T23" fmla="*/ 2147483647 h 34"/>
                <a:gd name="T24" fmla="*/ 2147483647 w 13"/>
                <a:gd name="T25" fmla="*/ 2147483647 h 34"/>
                <a:gd name="T26" fmla="*/ 2147483647 w 13"/>
                <a:gd name="T27" fmla="*/ 2147483647 h 34"/>
                <a:gd name="T28" fmla="*/ 2147483647 w 13"/>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34"/>
                <a:gd name="T47" fmla="*/ 13 w 13"/>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34">
                  <a:moveTo>
                    <a:pt x="7" y="31"/>
                  </a:moveTo>
                  <a:lnTo>
                    <a:pt x="5" y="30"/>
                  </a:lnTo>
                  <a:lnTo>
                    <a:pt x="3" y="34"/>
                  </a:lnTo>
                  <a:lnTo>
                    <a:pt x="1" y="33"/>
                  </a:lnTo>
                  <a:lnTo>
                    <a:pt x="0" y="32"/>
                  </a:lnTo>
                  <a:lnTo>
                    <a:pt x="1" y="30"/>
                  </a:lnTo>
                  <a:lnTo>
                    <a:pt x="3" y="26"/>
                  </a:lnTo>
                  <a:lnTo>
                    <a:pt x="4" y="6"/>
                  </a:lnTo>
                  <a:lnTo>
                    <a:pt x="11" y="0"/>
                  </a:lnTo>
                  <a:lnTo>
                    <a:pt x="13" y="3"/>
                  </a:lnTo>
                  <a:lnTo>
                    <a:pt x="12" y="12"/>
                  </a:lnTo>
                  <a:lnTo>
                    <a:pt x="13" y="20"/>
                  </a:lnTo>
                  <a:lnTo>
                    <a:pt x="9" y="23"/>
                  </a:lnTo>
                  <a:lnTo>
                    <a:pt x="9" y="27"/>
                  </a:lnTo>
                  <a:lnTo>
                    <a:pt x="7" y="3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43" name="Freeform 756"/>
            <p:cNvSpPr>
              <a:spLocks/>
            </p:cNvSpPr>
            <p:nvPr/>
          </p:nvSpPr>
          <p:spPr bwMode="gray">
            <a:xfrm>
              <a:off x="5163508" y="3358941"/>
              <a:ext cx="39024" cy="124555"/>
            </a:xfrm>
            <a:custGeom>
              <a:avLst/>
              <a:gdLst>
                <a:gd name="T0" fmla="*/ 2147483647 w 17"/>
                <a:gd name="T1" fmla="*/ 2147483647 h 49"/>
                <a:gd name="T2" fmla="*/ 2147483647 w 17"/>
                <a:gd name="T3" fmla="*/ 2147483647 h 49"/>
                <a:gd name="T4" fmla="*/ 2147483647 w 17"/>
                <a:gd name="T5" fmla="*/ 2147483647 h 49"/>
                <a:gd name="T6" fmla="*/ 2147483647 w 17"/>
                <a:gd name="T7" fmla="*/ 2147483647 h 49"/>
                <a:gd name="T8" fmla="*/ 2147483647 w 17"/>
                <a:gd name="T9" fmla="*/ 2147483647 h 49"/>
                <a:gd name="T10" fmla="*/ 2147483647 w 17"/>
                <a:gd name="T11" fmla="*/ 2147483647 h 49"/>
                <a:gd name="T12" fmla="*/ 2147483647 w 17"/>
                <a:gd name="T13" fmla="*/ 2147483647 h 49"/>
                <a:gd name="T14" fmla="*/ 2147483647 w 17"/>
                <a:gd name="T15" fmla="*/ 2147483647 h 49"/>
                <a:gd name="T16" fmla="*/ 2147483647 w 17"/>
                <a:gd name="T17" fmla="*/ 0 h 49"/>
                <a:gd name="T18" fmla="*/ 2147483647 w 17"/>
                <a:gd name="T19" fmla="*/ 2147483647 h 49"/>
                <a:gd name="T20" fmla="*/ 2147483647 w 17"/>
                <a:gd name="T21" fmla="*/ 2147483647 h 49"/>
                <a:gd name="T22" fmla="*/ 2147483647 w 17"/>
                <a:gd name="T23" fmla="*/ 2147483647 h 49"/>
                <a:gd name="T24" fmla="*/ 2147483647 w 17"/>
                <a:gd name="T25" fmla="*/ 2147483647 h 49"/>
                <a:gd name="T26" fmla="*/ 2147483647 w 17"/>
                <a:gd name="T27" fmla="*/ 2147483647 h 49"/>
                <a:gd name="T28" fmla="*/ 2147483647 w 17"/>
                <a:gd name="T29" fmla="*/ 2147483647 h 49"/>
                <a:gd name="T30" fmla="*/ 2147483647 w 17"/>
                <a:gd name="T31" fmla="*/ 2147483647 h 49"/>
                <a:gd name="T32" fmla="*/ 2147483647 w 17"/>
                <a:gd name="T33" fmla="*/ 2147483647 h 49"/>
                <a:gd name="T34" fmla="*/ 2147483647 w 17"/>
                <a:gd name="T35" fmla="*/ 2147483647 h 49"/>
                <a:gd name="T36" fmla="*/ 2147483647 w 17"/>
                <a:gd name="T37" fmla="*/ 2147483647 h 49"/>
                <a:gd name="T38" fmla="*/ 2147483647 w 17"/>
                <a:gd name="T39" fmla="*/ 2147483647 h 49"/>
                <a:gd name="T40" fmla="*/ 2147483647 w 17"/>
                <a:gd name="T41" fmla="*/ 2147483647 h 49"/>
                <a:gd name="T42" fmla="*/ 0 w 17"/>
                <a:gd name="T43" fmla="*/ 2147483647 h 49"/>
                <a:gd name="T44" fmla="*/ 2147483647 w 17"/>
                <a:gd name="T45" fmla="*/ 2147483647 h 49"/>
                <a:gd name="T46" fmla="*/ 2147483647 w 1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49"/>
                <a:gd name="T74" fmla="*/ 17 w 1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49">
                  <a:moveTo>
                    <a:pt x="2" y="27"/>
                  </a:moveTo>
                  <a:lnTo>
                    <a:pt x="4" y="22"/>
                  </a:lnTo>
                  <a:lnTo>
                    <a:pt x="5" y="18"/>
                  </a:lnTo>
                  <a:lnTo>
                    <a:pt x="8" y="11"/>
                  </a:lnTo>
                  <a:lnTo>
                    <a:pt x="9" y="7"/>
                  </a:lnTo>
                  <a:lnTo>
                    <a:pt x="10" y="2"/>
                  </a:lnTo>
                  <a:lnTo>
                    <a:pt x="11" y="3"/>
                  </a:lnTo>
                  <a:lnTo>
                    <a:pt x="13" y="4"/>
                  </a:lnTo>
                  <a:lnTo>
                    <a:pt x="15" y="0"/>
                  </a:lnTo>
                  <a:lnTo>
                    <a:pt x="17" y="1"/>
                  </a:lnTo>
                  <a:lnTo>
                    <a:pt x="14" y="16"/>
                  </a:lnTo>
                  <a:lnTo>
                    <a:pt x="13" y="17"/>
                  </a:lnTo>
                  <a:lnTo>
                    <a:pt x="9" y="14"/>
                  </a:lnTo>
                  <a:lnTo>
                    <a:pt x="7" y="21"/>
                  </a:lnTo>
                  <a:lnTo>
                    <a:pt x="9" y="25"/>
                  </a:lnTo>
                  <a:lnTo>
                    <a:pt x="7" y="27"/>
                  </a:lnTo>
                  <a:lnTo>
                    <a:pt x="10" y="30"/>
                  </a:lnTo>
                  <a:lnTo>
                    <a:pt x="9" y="39"/>
                  </a:lnTo>
                  <a:lnTo>
                    <a:pt x="5" y="49"/>
                  </a:lnTo>
                  <a:lnTo>
                    <a:pt x="4" y="49"/>
                  </a:lnTo>
                  <a:lnTo>
                    <a:pt x="2" y="40"/>
                  </a:lnTo>
                  <a:lnTo>
                    <a:pt x="0" y="34"/>
                  </a:lnTo>
                  <a:lnTo>
                    <a:pt x="3" y="30"/>
                  </a:lnTo>
                  <a:lnTo>
                    <a:pt x="2" y="2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44" name="Freeform 757"/>
            <p:cNvSpPr>
              <a:spLocks/>
            </p:cNvSpPr>
            <p:nvPr/>
          </p:nvSpPr>
          <p:spPr bwMode="gray">
            <a:xfrm>
              <a:off x="5180248" y="3393982"/>
              <a:ext cx="13009" cy="40871"/>
            </a:xfrm>
            <a:custGeom>
              <a:avLst/>
              <a:gdLst>
                <a:gd name="T0" fmla="*/ 2147483647 w 6"/>
                <a:gd name="T1" fmla="*/ 2147483647 h 16"/>
                <a:gd name="T2" fmla="*/ 2147483647 w 6"/>
                <a:gd name="T3" fmla="*/ 2147483647 h 16"/>
                <a:gd name="T4" fmla="*/ 0 w 6"/>
                <a:gd name="T5" fmla="*/ 2147483647 h 16"/>
                <a:gd name="T6" fmla="*/ 2147483647 w 6"/>
                <a:gd name="T7" fmla="*/ 2147483647 h 16"/>
                <a:gd name="T8" fmla="*/ 0 w 6"/>
                <a:gd name="T9" fmla="*/ 2147483647 h 16"/>
                <a:gd name="T10" fmla="*/ 2147483647 w 6"/>
                <a:gd name="T11" fmla="*/ 0 h 16"/>
                <a:gd name="T12" fmla="*/ 2147483647 w 6"/>
                <a:gd name="T13" fmla="*/ 2147483647 h 16"/>
                <a:gd name="T14" fmla="*/ 0 60000 65536"/>
                <a:gd name="T15" fmla="*/ 0 60000 65536"/>
                <a:gd name="T16" fmla="*/ 0 60000 65536"/>
                <a:gd name="T17" fmla="*/ 0 60000 65536"/>
                <a:gd name="T18" fmla="*/ 0 60000 65536"/>
                <a:gd name="T19" fmla="*/ 0 60000 65536"/>
                <a:gd name="T20" fmla="*/ 0 60000 65536"/>
                <a:gd name="T21" fmla="*/ 0 w 6"/>
                <a:gd name="T22" fmla="*/ 0 h 16"/>
                <a:gd name="T23" fmla="*/ 6 w 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6">
                  <a:moveTo>
                    <a:pt x="6" y="3"/>
                  </a:moveTo>
                  <a:lnTo>
                    <a:pt x="3" y="16"/>
                  </a:lnTo>
                  <a:lnTo>
                    <a:pt x="0" y="13"/>
                  </a:lnTo>
                  <a:lnTo>
                    <a:pt x="2" y="11"/>
                  </a:lnTo>
                  <a:lnTo>
                    <a:pt x="0" y="7"/>
                  </a:lnTo>
                  <a:lnTo>
                    <a:pt x="2" y="0"/>
                  </a:lnTo>
                  <a:lnTo>
                    <a:pt x="6"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45" name="Freeform 758"/>
            <p:cNvSpPr>
              <a:spLocks/>
            </p:cNvSpPr>
            <p:nvPr/>
          </p:nvSpPr>
          <p:spPr bwMode="gray">
            <a:xfrm>
              <a:off x="5172799" y="3370617"/>
              <a:ext cx="104066" cy="124555"/>
            </a:xfrm>
            <a:custGeom>
              <a:avLst/>
              <a:gdLst>
                <a:gd name="T0" fmla="*/ 2147483647 w 42"/>
                <a:gd name="T1" fmla="*/ 2147483647 h 49"/>
                <a:gd name="T2" fmla="*/ 2147483647 w 42"/>
                <a:gd name="T3" fmla="*/ 2147483647 h 49"/>
                <a:gd name="T4" fmla="*/ 2147483647 w 42"/>
                <a:gd name="T5" fmla="*/ 2147483647 h 49"/>
                <a:gd name="T6" fmla="*/ 2147483647 w 42"/>
                <a:gd name="T7" fmla="*/ 2147483647 h 49"/>
                <a:gd name="T8" fmla="*/ 2147483647 w 42"/>
                <a:gd name="T9" fmla="*/ 2147483647 h 49"/>
                <a:gd name="T10" fmla="*/ 2147483647 w 42"/>
                <a:gd name="T11" fmla="*/ 0 h 49"/>
                <a:gd name="T12" fmla="*/ 2147483647 w 42"/>
                <a:gd name="T13" fmla="*/ 2147483647 h 49"/>
                <a:gd name="T14" fmla="*/ 2147483647 w 42"/>
                <a:gd name="T15" fmla="*/ 2147483647 h 49"/>
                <a:gd name="T16" fmla="*/ 2147483647 w 42"/>
                <a:gd name="T17" fmla="*/ 2147483647 h 49"/>
                <a:gd name="T18" fmla="*/ 2147483647 w 42"/>
                <a:gd name="T19" fmla="*/ 2147483647 h 49"/>
                <a:gd name="T20" fmla="*/ 2147483647 w 42"/>
                <a:gd name="T21" fmla="*/ 2147483647 h 49"/>
                <a:gd name="T22" fmla="*/ 2147483647 w 42"/>
                <a:gd name="T23" fmla="*/ 2147483647 h 49"/>
                <a:gd name="T24" fmla="*/ 2147483647 w 42"/>
                <a:gd name="T25" fmla="*/ 2147483647 h 49"/>
                <a:gd name="T26" fmla="*/ 0 w 42"/>
                <a:gd name="T27" fmla="*/ 2147483647 h 49"/>
                <a:gd name="T28" fmla="*/ 0 w 42"/>
                <a:gd name="T29" fmla="*/ 2147483647 h 49"/>
                <a:gd name="T30" fmla="*/ 2147483647 w 42"/>
                <a:gd name="T31" fmla="*/ 2147483647 h 49"/>
                <a:gd name="T32" fmla="*/ 2147483647 w 42"/>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9"/>
                <a:gd name="T53" fmla="*/ 42 w 42"/>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9">
                  <a:moveTo>
                    <a:pt x="5" y="25"/>
                  </a:moveTo>
                  <a:lnTo>
                    <a:pt x="8" y="12"/>
                  </a:lnTo>
                  <a:lnTo>
                    <a:pt x="9" y="11"/>
                  </a:lnTo>
                  <a:lnTo>
                    <a:pt x="16" y="11"/>
                  </a:lnTo>
                  <a:lnTo>
                    <a:pt x="27" y="2"/>
                  </a:lnTo>
                  <a:lnTo>
                    <a:pt x="36" y="0"/>
                  </a:lnTo>
                  <a:lnTo>
                    <a:pt x="42" y="11"/>
                  </a:lnTo>
                  <a:lnTo>
                    <a:pt x="37" y="16"/>
                  </a:lnTo>
                  <a:lnTo>
                    <a:pt x="21" y="16"/>
                  </a:lnTo>
                  <a:lnTo>
                    <a:pt x="27" y="36"/>
                  </a:lnTo>
                  <a:lnTo>
                    <a:pt x="25" y="38"/>
                  </a:lnTo>
                  <a:lnTo>
                    <a:pt x="17" y="39"/>
                  </a:lnTo>
                  <a:lnTo>
                    <a:pt x="11" y="47"/>
                  </a:lnTo>
                  <a:lnTo>
                    <a:pt x="0" y="49"/>
                  </a:lnTo>
                  <a:lnTo>
                    <a:pt x="0" y="44"/>
                  </a:lnTo>
                  <a:lnTo>
                    <a:pt x="4" y="34"/>
                  </a:lnTo>
                  <a:lnTo>
                    <a:pt x="5" y="2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46" name="Freeform 759"/>
            <p:cNvSpPr>
              <a:spLocks/>
            </p:cNvSpPr>
            <p:nvPr/>
          </p:nvSpPr>
          <p:spPr bwMode="gray">
            <a:xfrm>
              <a:off x="5120766" y="3298613"/>
              <a:ext cx="42742" cy="31139"/>
            </a:xfrm>
            <a:custGeom>
              <a:avLst/>
              <a:gdLst>
                <a:gd name="T0" fmla="*/ 0 w 17"/>
                <a:gd name="T1" fmla="*/ 2147483647 h 11"/>
                <a:gd name="T2" fmla="*/ 2147483647 w 17"/>
                <a:gd name="T3" fmla="*/ 2147483647 h 11"/>
                <a:gd name="T4" fmla="*/ 2147483647 w 17"/>
                <a:gd name="T5" fmla="*/ 2147483647 h 11"/>
                <a:gd name="T6" fmla="*/ 2147483647 w 17"/>
                <a:gd name="T7" fmla="*/ 0 h 11"/>
                <a:gd name="T8" fmla="*/ 2147483647 w 17"/>
                <a:gd name="T9" fmla="*/ 0 h 11"/>
                <a:gd name="T10" fmla="*/ 2147483647 w 17"/>
                <a:gd name="T11" fmla="*/ 2147483647 h 11"/>
                <a:gd name="T12" fmla="*/ 2147483647 w 17"/>
                <a:gd name="T13" fmla="*/ 2147483647 h 11"/>
                <a:gd name="T14" fmla="*/ 2147483647 w 17"/>
                <a:gd name="T15" fmla="*/ 2147483647 h 11"/>
                <a:gd name="T16" fmla="*/ 0 w 17"/>
                <a:gd name="T17" fmla="*/ 2147483647 h 11"/>
                <a:gd name="T18" fmla="*/ 0 w 17"/>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1"/>
                <a:gd name="T32" fmla="*/ 17 w 1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1">
                  <a:moveTo>
                    <a:pt x="0" y="8"/>
                  </a:moveTo>
                  <a:lnTo>
                    <a:pt x="4" y="5"/>
                  </a:lnTo>
                  <a:lnTo>
                    <a:pt x="13" y="3"/>
                  </a:lnTo>
                  <a:lnTo>
                    <a:pt x="15" y="0"/>
                  </a:lnTo>
                  <a:lnTo>
                    <a:pt x="17" y="0"/>
                  </a:lnTo>
                  <a:lnTo>
                    <a:pt x="15" y="4"/>
                  </a:lnTo>
                  <a:lnTo>
                    <a:pt x="13" y="9"/>
                  </a:lnTo>
                  <a:lnTo>
                    <a:pt x="7" y="11"/>
                  </a:lnTo>
                  <a:lnTo>
                    <a:pt x="0" y="11"/>
                  </a:lnTo>
                  <a:lnTo>
                    <a:pt x="0"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47" name="Freeform 760"/>
            <p:cNvSpPr>
              <a:spLocks/>
            </p:cNvSpPr>
            <p:nvPr/>
          </p:nvSpPr>
          <p:spPr bwMode="gray">
            <a:xfrm>
              <a:off x="5159791" y="3436791"/>
              <a:ext cx="3717" cy="7785"/>
            </a:xfrm>
            <a:custGeom>
              <a:avLst/>
              <a:gdLst>
                <a:gd name="T0" fmla="*/ 0 w 1"/>
                <a:gd name="T1" fmla="*/ 0 h 3"/>
                <a:gd name="T2" fmla="*/ 2147483647 w 1"/>
                <a:gd name="T3" fmla="*/ 2147483647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1" y="3"/>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48" name="Freeform 761"/>
            <p:cNvSpPr>
              <a:spLocks/>
            </p:cNvSpPr>
            <p:nvPr/>
          </p:nvSpPr>
          <p:spPr bwMode="gray">
            <a:xfrm>
              <a:off x="5642969" y="3582759"/>
              <a:ext cx="18583" cy="19463"/>
            </a:xfrm>
            <a:custGeom>
              <a:avLst/>
              <a:gdLst>
                <a:gd name="T0" fmla="*/ 2147483647 w 7"/>
                <a:gd name="T1" fmla="*/ 2147483647 h 8"/>
                <a:gd name="T2" fmla="*/ 0 w 7"/>
                <a:gd name="T3" fmla="*/ 2147483647 h 8"/>
                <a:gd name="T4" fmla="*/ 2147483647 w 7"/>
                <a:gd name="T5" fmla="*/ 0 h 8"/>
                <a:gd name="T6" fmla="*/ 2147483647 w 7"/>
                <a:gd name="T7" fmla="*/ 0 h 8"/>
                <a:gd name="T8" fmla="*/ 2147483647 w 7"/>
                <a:gd name="T9" fmla="*/ 2147483647 h 8"/>
                <a:gd name="T10" fmla="*/ 2147483647 w 7"/>
                <a:gd name="T11" fmla="*/ 214748364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6" y="8"/>
                  </a:moveTo>
                  <a:lnTo>
                    <a:pt x="0" y="4"/>
                  </a:lnTo>
                  <a:lnTo>
                    <a:pt x="3" y="0"/>
                  </a:lnTo>
                  <a:lnTo>
                    <a:pt x="5" y="0"/>
                  </a:lnTo>
                  <a:lnTo>
                    <a:pt x="7" y="1"/>
                  </a:lnTo>
                  <a:lnTo>
                    <a:pt x="6" y="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49" name="Freeform 762"/>
            <p:cNvSpPr>
              <a:spLocks/>
            </p:cNvSpPr>
            <p:nvPr/>
          </p:nvSpPr>
          <p:spPr bwMode="gray">
            <a:xfrm>
              <a:off x="5551895" y="3592491"/>
              <a:ext cx="107782" cy="85631"/>
            </a:xfrm>
            <a:custGeom>
              <a:avLst/>
              <a:gdLst>
                <a:gd name="T0" fmla="*/ 2147483647 w 44"/>
                <a:gd name="T1" fmla="*/ 2147483647 h 34"/>
                <a:gd name="T2" fmla="*/ 2147483647 w 44"/>
                <a:gd name="T3" fmla="*/ 2147483647 h 34"/>
                <a:gd name="T4" fmla="*/ 2147483647 w 44"/>
                <a:gd name="T5" fmla="*/ 2147483647 h 34"/>
                <a:gd name="T6" fmla="*/ 2147483647 w 44"/>
                <a:gd name="T7" fmla="*/ 2147483647 h 34"/>
                <a:gd name="T8" fmla="*/ 2147483647 w 44"/>
                <a:gd name="T9" fmla="*/ 2147483647 h 34"/>
                <a:gd name="T10" fmla="*/ 2147483647 w 44"/>
                <a:gd name="T11" fmla="*/ 2147483647 h 34"/>
                <a:gd name="T12" fmla="*/ 2147483647 w 44"/>
                <a:gd name="T13" fmla="*/ 2147483647 h 34"/>
                <a:gd name="T14" fmla="*/ 0 w 44"/>
                <a:gd name="T15" fmla="*/ 2147483647 h 34"/>
                <a:gd name="T16" fmla="*/ 2147483647 w 44"/>
                <a:gd name="T17" fmla="*/ 2147483647 h 34"/>
                <a:gd name="T18" fmla="*/ 2147483647 w 44"/>
                <a:gd name="T19" fmla="*/ 2147483647 h 34"/>
                <a:gd name="T20" fmla="*/ 2147483647 w 44"/>
                <a:gd name="T21" fmla="*/ 2147483647 h 34"/>
                <a:gd name="T22" fmla="*/ 2147483647 w 44"/>
                <a:gd name="T23" fmla="*/ 2147483647 h 34"/>
                <a:gd name="T24" fmla="*/ 2147483647 w 44"/>
                <a:gd name="T25" fmla="*/ 2147483647 h 34"/>
                <a:gd name="T26" fmla="*/ 2147483647 w 44"/>
                <a:gd name="T27" fmla="*/ 2147483647 h 34"/>
                <a:gd name="T28" fmla="*/ 2147483647 w 44"/>
                <a:gd name="T29" fmla="*/ 0 h 34"/>
                <a:gd name="T30" fmla="*/ 2147483647 w 44"/>
                <a:gd name="T31" fmla="*/ 2147483647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34"/>
                <a:gd name="T50" fmla="*/ 44 w 44"/>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34">
                  <a:moveTo>
                    <a:pt x="44" y="4"/>
                  </a:moveTo>
                  <a:lnTo>
                    <a:pt x="43" y="7"/>
                  </a:lnTo>
                  <a:lnTo>
                    <a:pt x="38" y="8"/>
                  </a:lnTo>
                  <a:lnTo>
                    <a:pt x="40" y="16"/>
                  </a:lnTo>
                  <a:lnTo>
                    <a:pt x="32" y="26"/>
                  </a:lnTo>
                  <a:lnTo>
                    <a:pt x="31" y="34"/>
                  </a:lnTo>
                  <a:lnTo>
                    <a:pt x="7" y="31"/>
                  </a:lnTo>
                  <a:lnTo>
                    <a:pt x="0" y="23"/>
                  </a:lnTo>
                  <a:lnTo>
                    <a:pt x="2" y="19"/>
                  </a:lnTo>
                  <a:lnTo>
                    <a:pt x="8" y="20"/>
                  </a:lnTo>
                  <a:lnTo>
                    <a:pt x="12" y="20"/>
                  </a:lnTo>
                  <a:lnTo>
                    <a:pt x="20" y="19"/>
                  </a:lnTo>
                  <a:lnTo>
                    <a:pt x="25" y="13"/>
                  </a:lnTo>
                  <a:lnTo>
                    <a:pt x="34" y="5"/>
                  </a:lnTo>
                  <a:lnTo>
                    <a:pt x="38" y="0"/>
                  </a:lnTo>
                  <a:lnTo>
                    <a:pt x="44"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50" name="Freeform 763"/>
            <p:cNvSpPr>
              <a:spLocks/>
            </p:cNvSpPr>
            <p:nvPr/>
          </p:nvSpPr>
          <p:spPr bwMode="gray">
            <a:xfrm>
              <a:off x="5533321" y="3578857"/>
              <a:ext cx="18583" cy="50600"/>
            </a:xfrm>
            <a:custGeom>
              <a:avLst/>
              <a:gdLst>
                <a:gd name="T0" fmla="*/ 0 w 8"/>
                <a:gd name="T1" fmla="*/ 2147483647 h 20"/>
                <a:gd name="T2" fmla="*/ 2147483647 w 8"/>
                <a:gd name="T3" fmla="*/ 2147483647 h 20"/>
                <a:gd name="T4" fmla="*/ 2147483647 w 8"/>
                <a:gd name="T5" fmla="*/ 2147483647 h 20"/>
                <a:gd name="T6" fmla="*/ 2147483647 w 8"/>
                <a:gd name="T7" fmla="*/ 0 h 20"/>
                <a:gd name="T8" fmla="*/ 2147483647 w 8"/>
                <a:gd name="T9" fmla="*/ 2147483647 h 20"/>
                <a:gd name="T10" fmla="*/ 2147483647 w 8"/>
                <a:gd name="T11" fmla="*/ 2147483647 h 20"/>
                <a:gd name="T12" fmla="*/ 2147483647 w 8"/>
                <a:gd name="T13" fmla="*/ 2147483647 h 20"/>
                <a:gd name="T14" fmla="*/ 2147483647 w 8"/>
                <a:gd name="T15" fmla="*/ 2147483647 h 20"/>
                <a:gd name="T16" fmla="*/ 0 w 8"/>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0"/>
                <a:gd name="T29" fmla="*/ 8 w 8"/>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0">
                  <a:moveTo>
                    <a:pt x="0" y="14"/>
                  </a:moveTo>
                  <a:lnTo>
                    <a:pt x="2" y="9"/>
                  </a:lnTo>
                  <a:lnTo>
                    <a:pt x="1" y="3"/>
                  </a:lnTo>
                  <a:lnTo>
                    <a:pt x="2" y="0"/>
                  </a:lnTo>
                  <a:lnTo>
                    <a:pt x="7" y="1"/>
                  </a:lnTo>
                  <a:lnTo>
                    <a:pt x="8" y="12"/>
                  </a:lnTo>
                  <a:lnTo>
                    <a:pt x="6" y="20"/>
                  </a:lnTo>
                  <a:lnTo>
                    <a:pt x="2" y="19"/>
                  </a:lnTo>
                  <a:lnTo>
                    <a:pt x="0" y="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51" name="Freeform 764"/>
            <p:cNvSpPr>
              <a:spLocks/>
            </p:cNvSpPr>
            <p:nvPr/>
          </p:nvSpPr>
          <p:spPr bwMode="gray">
            <a:xfrm>
              <a:off x="5444128" y="3469876"/>
              <a:ext cx="27875" cy="35031"/>
            </a:xfrm>
            <a:custGeom>
              <a:avLst/>
              <a:gdLst>
                <a:gd name="T0" fmla="*/ 2147483647 w 12"/>
                <a:gd name="T1" fmla="*/ 2147483647 h 13"/>
                <a:gd name="T2" fmla="*/ 0 w 12"/>
                <a:gd name="T3" fmla="*/ 2147483647 h 13"/>
                <a:gd name="T4" fmla="*/ 2147483647 w 12"/>
                <a:gd name="T5" fmla="*/ 0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1" y="9"/>
                  </a:moveTo>
                  <a:lnTo>
                    <a:pt x="0" y="4"/>
                  </a:lnTo>
                  <a:lnTo>
                    <a:pt x="3" y="0"/>
                  </a:lnTo>
                  <a:lnTo>
                    <a:pt x="12" y="2"/>
                  </a:lnTo>
                  <a:lnTo>
                    <a:pt x="9" y="6"/>
                  </a:lnTo>
                  <a:lnTo>
                    <a:pt x="9" y="8"/>
                  </a:lnTo>
                  <a:lnTo>
                    <a:pt x="12" y="13"/>
                  </a:lnTo>
                  <a:lnTo>
                    <a:pt x="5" y="13"/>
                  </a:lnTo>
                  <a:lnTo>
                    <a:pt x="1" y="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52" name="Freeform 765"/>
            <p:cNvSpPr>
              <a:spLocks/>
            </p:cNvSpPr>
            <p:nvPr/>
          </p:nvSpPr>
          <p:spPr bwMode="gray">
            <a:xfrm>
              <a:off x="5646670" y="3559396"/>
              <a:ext cx="16724" cy="11677"/>
            </a:xfrm>
            <a:custGeom>
              <a:avLst/>
              <a:gdLst>
                <a:gd name="T0" fmla="*/ 0 w 7"/>
                <a:gd name="T1" fmla="*/ 2147483647 h 5"/>
                <a:gd name="T2" fmla="*/ 0 w 7"/>
                <a:gd name="T3" fmla="*/ 2147483647 h 5"/>
                <a:gd name="T4" fmla="*/ 2147483647 w 7"/>
                <a:gd name="T5" fmla="*/ 2147483647 h 5"/>
                <a:gd name="T6" fmla="*/ 2147483647 w 7"/>
                <a:gd name="T7" fmla="*/ 0 h 5"/>
                <a:gd name="T8" fmla="*/ 0 w 7"/>
                <a:gd name="T9" fmla="*/ 2147483647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4"/>
                  </a:moveTo>
                  <a:lnTo>
                    <a:pt x="0" y="5"/>
                  </a:lnTo>
                  <a:lnTo>
                    <a:pt x="7" y="2"/>
                  </a:lnTo>
                  <a:lnTo>
                    <a:pt x="6" y="0"/>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53" name="Freeform 766"/>
            <p:cNvSpPr>
              <a:spLocks/>
            </p:cNvSpPr>
            <p:nvPr/>
          </p:nvSpPr>
          <p:spPr bwMode="gray">
            <a:xfrm>
              <a:off x="5524021" y="3565236"/>
              <a:ext cx="11150" cy="9731"/>
            </a:xfrm>
            <a:custGeom>
              <a:avLst/>
              <a:gdLst>
                <a:gd name="T0" fmla="*/ 0 w 5"/>
                <a:gd name="T1" fmla="*/ 2147483647 h 4"/>
                <a:gd name="T2" fmla="*/ 2147483647 w 5"/>
                <a:gd name="T3" fmla="*/ 0 h 4"/>
                <a:gd name="T4" fmla="*/ 2147483647 w 5"/>
                <a:gd name="T5" fmla="*/ 2147483647 h 4"/>
                <a:gd name="T6" fmla="*/ 2147483647 w 5"/>
                <a:gd name="T7" fmla="*/ 2147483647 h 4"/>
                <a:gd name="T8" fmla="*/ 0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lnTo>
                    <a:pt x="3" y="0"/>
                  </a:lnTo>
                  <a:lnTo>
                    <a:pt x="5" y="2"/>
                  </a:lnTo>
                  <a:lnTo>
                    <a:pt x="2" y="4"/>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54" name="Freeform 767"/>
            <p:cNvSpPr>
              <a:spLocks/>
            </p:cNvSpPr>
            <p:nvPr/>
          </p:nvSpPr>
          <p:spPr bwMode="gray">
            <a:xfrm>
              <a:off x="5406963" y="3090372"/>
              <a:ext cx="109641" cy="126501"/>
            </a:xfrm>
            <a:custGeom>
              <a:avLst/>
              <a:gdLst>
                <a:gd name="T0" fmla="*/ 2147483647 w 45"/>
                <a:gd name="T1" fmla="*/ 2147483647 h 50"/>
                <a:gd name="T2" fmla="*/ 2147483647 w 45"/>
                <a:gd name="T3" fmla="*/ 2147483647 h 50"/>
                <a:gd name="T4" fmla="*/ 2147483647 w 45"/>
                <a:gd name="T5" fmla="*/ 2147483647 h 50"/>
                <a:gd name="T6" fmla="*/ 0 w 45"/>
                <a:gd name="T7" fmla="*/ 2147483647 h 50"/>
                <a:gd name="T8" fmla="*/ 2147483647 w 45"/>
                <a:gd name="T9" fmla="*/ 2147483647 h 50"/>
                <a:gd name="T10" fmla="*/ 2147483647 w 45"/>
                <a:gd name="T11" fmla="*/ 2147483647 h 50"/>
                <a:gd name="T12" fmla="*/ 2147483647 w 45"/>
                <a:gd name="T13" fmla="*/ 2147483647 h 50"/>
                <a:gd name="T14" fmla="*/ 2147483647 w 45"/>
                <a:gd name="T15" fmla="*/ 2147483647 h 50"/>
                <a:gd name="T16" fmla="*/ 2147483647 w 45"/>
                <a:gd name="T17" fmla="*/ 2147483647 h 50"/>
                <a:gd name="T18" fmla="*/ 2147483647 w 45"/>
                <a:gd name="T19" fmla="*/ 0 h 50"/>
                <a:gd name="T20" fmla="*/ 2147483647 w 45"/>
                <a:gd name="T21" fmla="*/ 2147483647 h 50"/>
                <a:gd name="T22" fmla="*/ 2147483647 w 45"/>
                <a:gd name="T23" fmla="*/ 2147483647 h 50"/>
                <a:gd name="T24" fmla="*/ 2147483647 w 45"/>
                <a:gd name="T25" fmla="*/ 2147483647 h 50"/>
                <a:gd name="T26" fmla="*/ 2147483647 w 45"/>
                <a:gd name="T27" fmla="*/ 2147483647 h 50"/>
                <a:gd name="T28" fmla="*/ 2147483647 w 45"/>
                <a:gd name="T29" fmla="*/ 2147483647 h 50"/>
                <a:gd name="T30" fmla="*/ 2147483647 w 45"/>
                <a:gd name="T31" fmla="*/ 2147483647 h 50"/>
                <a:gd name="T32" fmla="*/ 2147483647 w 45"/>
                <a:gd name="T33" fmla="*/ 2147483647 h 50"/>
                <a:gd name="T34" fmla="*/ 2147483647 w 45"/>
                <a:gd name="T35" fmla="*/ 2147483647 h 50"/>
                <a:gd name="T36" fmla="*/ 2147483647 w 45"/>
                <a:gd name="T37" fmla="*/ 2147483647 h 50"/>
                <a:gd name="T38" fmla="*/ 2147483647 w 45"/>
                <a:gd name="T39" fmla="*/ 2147483647 h 50"/>
                <a:gd name="T40" fmla="*/ 2147483647 w 45"/>
                <a:gd name="T41" fmla="*/ 2147483647 h 50"/>
                <a:gd name="T42" fmla="*/ 2147483647 w 45"/>
                <a:gd name="T43" fmla="*/ 2147483647 h 50"/>
                <a:gd name="T44" fmla="*/ 2147483647 w 45"/>
                <a:gd name="T45" fmla="*/ 2147483647 h 50"/>
                <a:gd name="T46" fmla="*/ 2147483647 w 45"/>
                <a:gd name="T47" fmla="*/ 2147483647 h 50"/>
                <a:gd name="T48" fmla="*/ 2147483647 w 45"/>
                <a:gd name="T49" fmla="*/ 2147483647 h 50"/>
                <a:gd name="T50" fmla="*/ 2147483647 w 45"/>
                <a:gd name="T51" fmla="*/ 2147483647 h 50"/>
                <a:gd name="T52" fmla="*/ 2147483647 w 45"/>
                <a:gd name="T53" fmla="*/ 2147483647 h 50"/>
                <a:gd name="T54" fmla="*/ 2147483647 w 45"/>
                <a:gd name="T55" fmla="*/ 2147483647 h 50"/>
                <a:gd name="T56" fmla="*/ 2147483647 w 45"/>
                <a:gd name="T57" fmla="*/ 2147483647 h 50"/>
                <a:gd name="T58" fmla="*/ 2147483647 w 45"/>
                <a:gd name="T59" fmla="*/ 2147483647 h 50"/>
                <a:gd name="T60" fmla="*/ 2147483647 w 45"/>
                <a:gd name="T61" fmla="*/ 2147483647 h 50"/>
                <a:gd name="T62" fmla="*/ 2147483647 w 45"/>
                <a:gd name="T63" fmla="*/ 2147483647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
                <a:gd name="T97" fmla="*/ 0 h 50"/>
                <a:gd name="T98" fmla="*/ 45 w 45"/>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 h="50">
                  <a:moveTo>
                    <a:pt x="16" y="36"/>
                  </a:moveTo>
                  <a:lnTo>
                    <a:pt x="7" y="26"/>
                  </a:lnTo>
                  <a:lnTo>
                    <a:pt x="3" y="19"/>
                  </a:lnTo>
                  <a:lnTo>
                    <a:pt x="0" y="14"/>
                  </a:lnTo>
                  <a:lnTo>
                    <a:pt x="14" y="14"/>
                  </a:lnTo>
                  <a:lnTo>
                    <a:pt x="15" y="12"/>
                  </a:lnTo>
                  <a:lnTo>
                    <a:pt x="11" y="4"/>
                  </a:lnTo>
                  <a:lnTo>
                    <a:pt x="24" y="10"/>
                  </a:lnTo>
                  <a:lnTo>
                    <a:pt x="30" y="8"/>
                  </a:lnTo>
                  <a:lnTo>
                    <a:pt x="30" y="0"/>
                  </a:lnTo>
                  <a:lnTo>
                    <a:pt x="33" y="3"/>
                  </a:lnTo>
                  <a:lnTo>
                    <a:pt x="37" y="6"/>
                  </a:lnTo>
                  <a:lnTo>
                    <a:pt x="39" y="9"/>
                  </a:lnTo>
                  <a:lnTo>
                    <a:pt x="40" y="11"/>
                  </a:lnTo>
                  <a:lnTo>
                    <a:pt x="40" y="13"/>
                  </a:lnTo>
                  <a:lnTo>
                    <a:pt x="43" y="16"/>
                  </a:lnTo>
                  <a:lnTo>
                    <a:pt x="44" y="19"/>
                  </a:lnTo>
                  <a:lnTo>
                    <a:pt x="45" y="20"/>
                  </a:lnTo>
                  <a:lnTo>
                    <a:pt x="45" y="21"/>
                  </a:lnTo>
                  <a:lnTo>
                    <a:pt x="44" y="25"/>
                  </a:lnTo>
                  <a:lnTo>
                    <a:pt x="43" y="27"/>
                  </a:lnTo>
                  <a:lnTo>
                    <a:pt x="40" y="30"/>
                  </a:lnTo>
                  <a:lnTo>
                    <a:pt x="34" y="35"/>
                  </a:lnTo>
                  <a:lnTo>
                    <a:pt x="33" y="37"/>
                  </a:lnTo>
                  <a:lnTo>
                    <a:pt x="33" y="38"/>
                  </a:lnTo>
                  <a:lnTo>
                    <a:pt x="32" y="42"/>
                  </a:lnTo>
                  <a:lnTo>
                    <a:pt x="33" y="46"/>
                  </a:lnTo>
                  <a:lnTo>
                    <a:pt x="33" y="50"/>
                  </a:lnTo>
                  <a:lnTo>
                    <a:pt x="27" y="45"/>
                  </a:lnTo>
                  <a:lnTo>
                    <a:pt x="28" y="35"/>
                  </a:lnTo>
                  <a:lnTo>
                    <a:pt x="27" y="32"/>
                  </a:lnTo>
                  <a:lnTo>
                    <a:pt x="16" y="3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55" name="Freeform 768"/>
            <p:cNvSpPr>
              <a:spLocks/>
            </p:cNvSpPr>
            <p:nvPr/>
          </p:nvSpPr>
          <p:spPr bwMode="gray">
            <a:xfrm>
              <a:off x="5392085" y="3166283"/>
              <a:ext cx="39025" cy="21407"/>
            </a:xfrm>
            <a:custGeom>
              <a:avLst/>
              <a:gdLst>
                <a:gd name="T0" fmla="*/ 0 w 16"/>
                <a:gd name="T1" fmla="*/ 2147483647 h 9"/>
                <a:gd name="T2" fmla="*/ 2147483647 w 16"/>
                <a:gd name="T3" fmla="*/ 0 h 9"/>
                <a:gd name="T4" fmla="*/ 2147483647 w 16"/>
                <a:gd name="T5" fmla="*/ 2147483647 h 9"/>
                <a:gd name="T6" fmla="*/ 2147483647 w 16"/>
                <a:gd name="T7" fmla="*/ 2147483647 h 9"/>
                <a:gd name="T8" fmla="*/ 0 w 16"/>
                <a:gd name="T9" fmla="*/ 214748364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1"/>
                  </a:moveTo>
                  <a:lnTo>
                    <a:pt x="5" y="0"/>
                  </a:lnTo>
                  <a:lnTo>
                    <a:pt x="16" y="7"/>
                  </a:lnTo>
                  <a:lnTo>
                    <a:pt x="11" y="9"/>
                  </a:lnTo>
                  <a:lnTo>
                    <a:pt x="0"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56" name="Freeform 769"/>
            <p:cNvSpPr>
              <a:spLocks/>
            </p:cNvSpPr>
            <p:nvPr/>
          </p:nvSpPr>
          <p:spPr bwMode="gray">
            <a:xfrm>
              <a:off x="5356778" y="3103995"/>
              <a:ext cx="89199" cy="79792"/>
            </a:xfrm>
            <a:custGeom>
              <a:avLst/>
              <a:gdLst>
                <a:gd name="T0" fmla="*/ 2147483647 w 37"/>
                <a:gd name="T1" fmla="*/ 2147483647 h 31"/>
                <a:gd name="T2" fmla="*/ 2147483647 w 37"/>
                <a:gd name="T3" fmla="*/ 2147483647 h 31"/>
                <a:gd name="T4" fmla="*/ 2147483647 w 37"/>
                <a:gd name="T5" fmla="*/ 2147483647 h 31"/>
                <a:gd name="T6" fmla="*/ 2147483647 w 37"/>
                <a:gd name="T7" fmla="*/ 2147483647 h 31"/>
                <a:gd name="T8" fmla="*/ 2147483647 w 37"/>
                <a:gd name="T9" fmla="*/ 2147483647 h 31"/>
                <a:gd name="T10" fmla="*/ 2147483647 w 37"/>
                <a:gd name="T11" fmla="*/ 2147483647 h 31"/>
                <a:gd name="T12" fmla="*/ 2147483647 w 37"/>
                <a:gd name="T13" fmla="*/ 2147483647 h 31"/>
                <a:gd name="T14" fmla="*/ 0 w 37"/>
                <a:gd name="T15" fmla="*/ 0 h 31"/>
                <a:gd name="T16" fmla="*/ 2147483647 w 37"/>
                <a:gd name="T17" fmla="*/ 2147483647 h 31"/>
                <a:gd name="T18" fmla="*/ 2147483647 w 37"/>
                <a:gd name="T19" fmla="*/ 2147483647 h 31"/>
                <a:gd name="T20" fmla="*/ 2147483647 w 37"/>
                <a:gd name="T21" fmla="*/ 2147483647 h 31"/>
                <a:gd name="T22" fmla="*/ 2147483647 w 37"/>
                <a:gd name="T23" fmla="*/ 2147483647 h 31"/>
                <a:gd name="T24" fmla="*/ 2147483647 w 37"/>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1"/>
                <a:gd name="T41" fmla="*/ 37 w 37"/>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1">
                  <a:moveTo>
                    <a:pt x="37" y="30"/>
                  </a:moveTo>
                  <a:lnTo>
                    <a:pt x="31" y="31"/>
                  </a:lnTo>
                  <a:lnTo>
                    <a:pt x="20" y="24"/>
                  </a:lnTo>
                  <a:lnTo>
                    <a:pt x="15" y="25"/>
                  </a:lnTo>
                  <a:lnTo>
                    <a:pt x="13" y="21"/>
                  </a:lnTo>
                  <a:lnTo>
                    <a:pt x="8" y="18"/>
                  </a:lnTo>
                  <a:lnTo>
                    <a:pt x="7" y="10"/>
                  </a:lnTo>
                  <a:lnTo>
                    <a:pt x="0" y="0"/>
                  </a:lnTo>
                  <a:lnTo>
                    <a:pt x="11" y="4"/>
                  </a:lnTo>
                  <a:lnTo>
                    <a:pt x="21" y="8"/>
                  </a:lnTo>
                  <a:lnTo>
                    <a:pt x="24" y="13"/>
                  </a:lnTo>
                  <a:lnTo>
                    <a:pt x="28" y="20"/>
                  </a:lnTo>
                  <a:lnTo>
                    <a:pt x="37" y="3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57" name="Freeform 770"/>
            <p:cNvSpPr>
              <a:spLocks/>
            </p:cNvSpPr>
            <p:nvPr/>
          </p:nvSpPr>
          <p:spPr bwMode="gray">
            <a:xfrm>
              <a:off x="5280581" y="3035881"/>
              <a:ext cx="163532" cy="89523"/>
            </a:xfrm>
            <a:custGeom>
              <a:avLst/>
              <a:gdLst>
                <a:gd name="T0" fmla="*/ 2147483647 w 67"/>
                <a:gd name="T1" fmla="*/ 2147483647 h 35"/>
                <a:gd name="T2" fmla="*/ 2147483647 w 67"/>
                <a:gd name="T3" fmla="*/ 2147483647 h 35"/>
                <a:gd name="T4" fmla="*/ 2147483647 w 67"/>
                <a:gd name="T5" fmla="*/ 2147483647 h 35"/>
                <a:gd name="T6" fmla="*/ 2147483647 w 67"/>
                <a:gd name="T7" fmla="*/ 2147483647 h 35"/>
                <a:gd name="T8" fmla="*/ 2147483647 w 67"/>
                <a:gd name="T9" fmla="*/ 2147483647 h 35"/>
                <a:gd name="T10" fmla="*/ 2147483647 w 67"/>
                <a:gd name="T11" fmla="*/ 2147483647 h 35"/>
                <a:gd name="T12" fmla="*/ 2147483647 w 67"/>
                <a:gd name="T13" fmla="*/ 2147483647 h 35"/>
                <a:gd name="T14" fmla="*/ 2147483647 w 67"/>
                <a:gd name="T15" fmla="*/ 2147483647 h 35"/>
                <a:gd name="T16" fmla="*/ 0 w 67"/>
                <a:gd name="T17" fmla="*/ 0 h 35"/>
                <a:gd name="T18" fmla="*/ 2147483647 w 67"/>
                <a:gd name="T19" fmla="*/ 2147483647 h 35"/>
                <a:gd name="T20" fmla="*/ 2147483647 w 67"/>
                <a:gd name="T21" fmla="*/ 2147483647 h 35"/>
                <a:gd name="T22" fmla="*/ 2147483647 w 67"/>
                <a:gd name="T23" fmla="*/ 2147483647 h 35"/>
                <a:gd name="T24" fmla="*/ 2147483647 w 67"/>
                <a:gd name="T25" fmla="*/ 2147483647 h 35"/>
                <a:gd name="T26" fmla="*/ 2147483647 w 67"/>
                <a:gd name="T27" fmla="*/ 2147483647 h 35"/>
                <a:gd name="T28" fmla="*/ 2147483647 w 67"/>
                <a:gd name="T29" fmla="*/ 2147483647 h 35"/>
                <a:gd name="T30" fmla="*/ 2147483647 w 67"/>
                <a:gd name="T31" fmla="*/ 2147483647 h 35"/>
                <a:gd name="T32" fmla="*/ 2147483647 w 67"/>
                <a:gd name="T33" fmla="*/ 2147483647 h 35"/>
                <a:gd name="T34" fmla="*/ 2147483647 w 67"/>
                <a:gd name="T35" fmla="*/ 2147483647 h 35"/>
                <a:gd name="T36" fmla="*/ 2147483647 w 67"/>
                <a:gd name="T37" fmla="*/ 2147483647 h 35"/>
                <a:gd name="T38" fmla="*/ 2147483647 w 67"/>
                <a:gd name="T39" fmla="*/ 2147483647 h 35"/>
                <a:gd name="T40" fmla="*/ 2147483647 w 67"/>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35"/>
                <a:gd name="T65" fmla="*/ 67 w 67"/>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35">
                  <a:moveTo>
                    <a:pt x="31" y="27"/>
                  </a:moveTo>
                  <a:lnTo>
                    <a:pt x="25" y="27"/>
                  </a:lnTo>
                  <a:lnTo>
                    <a:pt x="18" y="25"/>
                  </a:lnTo>
                  <a:lnTo>
                    <a:pt x="18" y="21"/>
                  </a:lnTo>
                  <a:lnTo>
                    <a:pt x="16" y="15"/>
                  </a:lnTo>
                  <a:lnTo>
                    <a:pt x="15" y="11"/>
                  </a:lnTo>
                  <a:lnTo>
                    <a:pt x="12" y="7"/>
                  </a:lnTo>
                  <a:lnTo>
                    <a:pt x="7" y="6"/>
                  </a:lnTo>
                  <a:lnTo>
                    <a:pt x="0" y="0"/>
                  </a:lnTo>
                  <a:lnTo>
                    <a:pt x="13" y="3"/>
                  </a:lnTo>
                  <a:lnTo>
                    <a:pt x="26" y="5"/>
                  </a:lnTo>
                  <a:lnTo>
                    <a:pt x="31" y="4"/>
                  </a:lnTo>
                  <a:lnTo>
                    <a:pt x="44" y="10"/>
                  </a:lnTo>
                  <a:lnTo>
                    <a:pt x="56" y="19"/>
                  </a:lnTo>
                  <a:lnTo>
                    <a:pt x="59" y="19"/>
                  </a:lnTo>
                  <a:lnTo>
                    <a:pt x="63" y="25"/>
                  </a:lnTo>
                  <a:lnTo>
                    <a:pt x="67" y="32"/>
                  </a:lnTo>
                  <a:lnTo>
                    <a:pt x="66" y="35"/>
                  </a:lnTo>
                  <a:lnTo>
                    <a:pt x="52" y="35"/>
                  </a:lnTo>
                  <a:lnTo>
                    <a:pt x="42" y="31"/>
                  </a:lnTo>
                  <a:lnTo>
                    <a:pt x="31" y="2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58" name="Freeform 771"/>
            <p:cNvSpPr>
              <a:spLocks/>
            </p:cNvSpPr>
            <p:nvPr/>
          </p:nvSpPr>
          <p:spPr bwMode="gray">
            <a:xfrm>
              <a:off x="5172799" y="3399822"/>
              <a:ext cx="470154" cy="461239"/>
            </a:xfrm>
            <a:custGeom>
              <a:avLst/>
              <a:gdLst>
                <a:gd name="T0" fmla="*/ 2147483647 w 194"/>
                <a:gd name="T1" fmla="*/ 2147483647 h 182"/>
                <a:gd name="T2" fmla="*/ 2147483647 w 194"/>
                <a:gd name="T3" fmla="*/ 2147483647 h 182"/>
                <a:gd name="T4" fmla="*/ 2147483647 w 194"/>
                <a:gd name="T5" fmla="*/ 2147483647 h 182"/>
                <a:gd name="T6" fmla="*/ 2147483647 w 194"/>
                <a:gd name="T7" fmla="*/ 2147483647 h 182"/>
                <a:gd name="T8" fmla="*/ 2147483647 w 194"/>
                <a:gd name="T9" fmla="*/ 2147483647 h 182"/>
                <a:gd name="T10" fmla="*/ 2147483647 w 194"/>
                <a:gd name="T11" fmla="*/ 2147483647 h 182"/>
                <a:gd name="T12" fmla="*/ 2147483647 w 194"/>
                <a:gd name="T13" fmla="*/ 2147483647 h 182"/>
                <a:gd name="T14" fmla="*/ 2147483647 w 194"/>
                <a:gd name="T15" fmla="*/ 2147483647 h 182"/>
                <a:gd name="T16" fmla="*/ 2147483647 w 194"/>
                <a:gd name="T17" fmla="*/ 2147483647 h 182"/>
                <a:gd name="T18" fmla="*/ 2147483647 w 194"/>
                <a:gd name="T19" fmla="*/ 2147483647 h 182"/>
                <a:gd name="T20" fmla="*/ 2147483647 w 194"/>
                <a:gd name="T21" fmla="*/ 2147483647 h 182"/>
                <a:gd name="T22" fmla="*/ 2147483647 w 194"/>
                <a:gd name="T23" fmla="*/ 2147483647 h 182"/>
                <a:gd name="T24" fmla="*/ 2147483647 w 194"/>
                <a:gd name="T25" fmla="*/ 2147483647 h 182"/>
                <a:gd name="T26" fmla="*/ 2147483647 w 194"/>
                <a:gd name="T27" fmla="*/ 2147483647 h 182"/>
                <a:gd name="T28" fmla="*/ 2147483647 w 194"/>
                <a:gd name="T29" fmla="*/ 2147483647 h 182"/>
                <a:gd name="T30" fmla="*/ 2147483647 w 194"/>
                <a:gd name="T31" fmla="*/ 2147483647 h 182"/>
                <a:gd name="T32" fmla="*/ 2147483647 w 194"/>
                <a:gd name="T33" fmla="*/ 2147483647 h 182"/>
                <a:gd name="T34" fmla="*/ 2147483647 w 194"/>
                <a:gd name="T35" fmla="*/ 2147483647 h 182"/>
                <a:gd name="T36" fmla="*/ 2147483647 w 194"/>
                <a:gd name="T37" fmla="*/ 2147483647 h 182"/>
                <a:gd name="T38" fmla="*/ 2147483647 w 194"/>
                <a:gd name="T39" fmla="*/ 2147483647 h 182"/>
                <a:gd name="T40" fmla="*/ 2147483647 w 194"/>
                <a:gd name="T41" fmla="*/ 2147483647 h 182"/>
                <a:gd name="T42" fmla="*/ 2147483647 w 194"/>
                <a:gd name="T43" fmla="*/ 2147483647 h 182"/>
                <a:gd name="T44" fmla="*/ 2147483647 w 194"/>
                <a:gd name="T45" fmla="*/ 2147483647 h 182"/>
                <a:gd name="T46" fmla="*/ 2147483647 w 194"/>
                <a:gd name="T47" fmla="*/ 2147483647 h 182"/>
                <a:gd name="T48" fmla="*/ 2147483647 w 194"/>
                <a:gd name="T49" fmla="*/ 2147483647 h 182"/>
                <a:gd name="T50" fmla="*/ 2147483647 w 194"/>
                <a:gd name="T51" fmla="*/ 2147483647 h 182"/>
                <a:gd name="T52" fmla="*/ 2147483647 w 194"/>
                <a:gd name="T53" fmla="*/ 2147483647 h 182"/>
                <a:gd name="T54" fmla="*/ 0 w 194"/>
                <a:gd name="T55" fmla="*/ 2147483647 h 182"/>
                <a:gd name="T56" fmla="*/ 0 w 194"/>
                <a:gd name="T57" fmla="*/ 2147483647 h 182"/>
                <a:gd name="T58" fmla="*/ 2147483647 w 194"/>
                <a:gd name="T59" fmla="*/ 2147483647 h 182"/>
                <a:gd name="T60" fmla="*/ 2147483647 w 194"/>
                <a:gd name="T61" fmla="*/ 2147483647 h 182"/>
                <a:gd name="T62" fmla="*/ 2147483647 w 194"/>
                <a:gd name="T63" fmla="*/ 2147483647 h 182"/>
                <a:gd name="T64" fmla="*/ 2147483647 w 194"/>
                <a:gd name="T65" fmla="*/ 2147483647 h 182"/>
                <a:gd name="T66" fmla="*/ 2147483647 w 194"/>
                <a:gd name="T67" fmla="*/ 2147483647 h 182"/>
                <a:gd name="T68" fmla="*/ 2147483647 w 194"/>
                <a:gd name="T69" fmla="*/ 2147483647 h 182"/>
                <a:gd name="T70" fmla="*/ 2147483647 w 194"/>
                <a:gd name="T71" fmla="*/ 0 h 182"/>
                <a:gd name="T72" fmla="*/ 2147483647 w 194"/>
                <a:gd name="T73" fmla="*/ 2147483647 h 182"/>
                <a:gd name="T74" fmla="*/ 2147483647 w 194"/>
                <a:gd name="T75" fmla="*/ 2147483647 h 182"/>
                <a:gd name="T76" fmla="*/ 2147483647 w 194"/>
                <a:gd name="T77" fmla="*/ 2147483647 h 182"/>
                <a:gd name="T78" fmla="*/ 2147483647 w 194"/>
                <a:gd name="T79" fmla="*/ 2147483647 h 182"/>
                <a:gd name="T80" fmla="*/ 2147483647 w 194"/>
                <a:gd name="T81" fmla="*/ 2147483647 h 182"/>
                <a:gd name="T82" fmla="*/ 2147483647 w 194"/>
                <a:gd name="T83" fmla="*/ 2147483647 h 182"/>
                <a:gd name="T84" fmla="*/ 2147483647 w 194"/>
                <a:gd name="T85" fmla="*/ 2147483647 h 182"/>
                <a:gd name="T86" fmla="*/ 2147483647 w 194"/>
                <a:gd name="T87" fmla="*/ 2147483647 h 182"/>
                <a:gd name="T88" fmla="*/ 2147483647 w 194"/>
                <a:gd name="T89" fmla="*/ 2147483647 h 182"/>
                <a:gd name="T90" fmla="*/ 2147483647 w 194"/>
                <a:gd name="T91" fmla="*/ 2147483647 h 182"/>
                <a:gd name="T92" fmla="*/ 2147483647 w 194"/>
                <a:gd name="T93" fmla="*/ 2147483647 h 182"/>
                <a:gd name="T94" fmla="*/ 2147483647 w 194"/>
                <a:gd name="T95" fmla="*/ 2147483647 h 182"/>
                <a:gd name="T96" fmla="*/ 2147483647 w 194"/>
                <a:gd name="T97" fmla="*/ 2147483647 h 182"/>
                <a:gd name="T98" fmla="*/ 2147483647 w 194"/>
                <a:gd name="T99" fmla="*/ 2147483647 h 182"/>
                <a:gd name="T100" fmla="*/ 2147483647 w 194"/>
                <a:gd name="T101" fmla="*/ 2147483647 h 182"/>
                <a:gd name="T102" fmla="*/ 2147483647 w 194"/>
                <a:gd name="T103" fmla="*/ 2147483647 h 182"/>
                <a:gd name="T104" fmla="*/ 2147483647 w 194"/>
                <a:gd name="T105" fmla="*/ 2147483647 h 182"/>
                <a:gd name="T106" fmla="*/ 2147483647 w 194"/>
                <a:gd name="T107" fmla="*/ 2147483647 h 182"/>
                <a:gd name="T108" fmla="*/ 2147483647 w 194"/>
                <a:gd name="T109" fmla="*/ 2147483647 h 182"/>
                <a:gd name="T110" fmla="*/ 2147483647 w 194"/>
                <a:gd name="T111" fmla="*/ 2147483647 h 182"/>
                <a:gd name="T112" fmla="*/ 2147483647 w 194"/>
                <a:gd name="T113" fmla="*/ 2147483647 h 1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4"/>
                <a:gd name="T172" fmla="*/ 0 h 182"/>
                <a:gd name="T173" fmla="*/ 194 w 194"/>
                <a:gd name="T174" fmla="*/ 182 h 1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4" h="182">
                  <a:moveTo>
                    <a:pt x="187" y="110"/>
                  </a:moveTo>
                  <a:lnTo>
                    <a:pt x="194" y="115"/>
                  </a:lnTo>
                  <a:lnTo>
                    <a:pt x="189" y="139"/>
                  </a:lnTo>
                  <a:lnTo>
                    <a:pt x="183" y="139"/>
                  </a:lnTo>
                  <a:lnTo>
                    <a:pt x="161" y="150"/>
                  </a:lnTo>
                  <a:lnTo>
                    <a:pt x="128" y="157"/>
                  </a:lnTo>
                  <a:lnTo>
                    <a:pt x="107" y="182"/>
                  </a:lnTo>
                  <a:lnTo>
                    <a:pt x="99" y="172"/>
                  </a:lnTo>
                  <a:lnTo>
                    <a:pt x="79" y="166"/>
                  </a:lnTo>
                  <a:lnTo>
                    <a:pt x="71" y="172"/>
                  </a:lnTo>
                  <a:lnTo>
                    <a:pt x="65" y="162"/>
                  </a:lnTo>
                  <a:lnTo>
                    <a:pt x="59" y="158"/>
                  </a:lnTo>
                  <a:lnTo>
                    <a:pt x="55" y="145"/>
                  </a:lnTo>
                  <a:lnTo>
                    <a:pt x="53" y="141"/>
                  </a:lnTo>
                  <a:lnTo>
                    <a:pt x="47" y="137"/>
                  </a:lnTo>
                  <a:lnTo>
                    <a:pt x="42" y="130"/>
                  </a:lnTo>
                  <a:lnTo>
                    <a:pt x="38" y="121"/>
                  </a:lnTo>
                  <a:lnTo>
                    <a:pt x="38" y="109"/>
                  </a:lnTo>
                  <a:lnTo>
                    <a:pt x="34" y="103"/>
                  </a:lnTo>
                  <a:lnTo>
                    <a:pt x="30" y="98"/>
                  </a:lnTo>
                  <a:lnTo>
                    <a:pt x="25" y="95"/>
                  </a:lnTo>
                  <a:lnTo>
                    <a:pt x="20" y="88"/>
                  </a:lnTo>
                  <a:lnTo>
                    <a:pt x="20" y="79"/>
                  </a:lnTo>
                  <a:lnTo>
                    <a:pt x="13" y="73"/>
                  </a:lnTo>
                  <a:lnTo>
                    <a:pt x="12" y="67"/>
                  </a:lnTo>
                  <a:lnTo>
                    <a:pt x="6" y="56"/>
                  </a:lnTo>
                  <a:lnTo>
                    <a:pt x="5" y="53"/>
                  </a:lnTo>
                  <a:lnTo>
                    <a:pt x="0" y="52"/>
                  </a:lnTo>
                  <a:lnTo>
                    <a:pt x="0" y="38"/>
                  </a:lnTo>
                  <a:lnTo>
                    <a:pt x="11" y="36"/>
                  </a:lnTo>
                  <a:lnTo>
                    <a:pt x="17" y="28"/>
                  </a:lnTo>
                  <a:lnTo>
                    <a:pt x="25" y="27"/>
                  </a:lnTo>
                  <a:lnTo>
                    <a:pt x="27" y="25"/>
                  </a:lnTo>
                  <a:lnTo>
                    <a:pt x="21" y="5"/>
                  </a:lnTo>
                  <a:lnTo>
                    <a:pt x="37" y="5"/>
                  </a:lnTo>
                  <a:lnTo>
                    <a:pt x="42" y="0"/>
                  </a:lnTo>
                  <a:lnTo>
                    <a:pt x="54" y="4"/>
                  </a:lnTo>
                  <a:lnTo>
                    <a:pt x="69" y="14"/>
                  </a:lnTo>
                  <a:lnTo>
                    <a:pt x="79" y="21"/>
                  </a:lnTo>
                  <a:lnTo>
                    <a:pt x="79" y="31"/>
                  </a:lnTo>
                  <a:lnTo>
                    <a:pt x="95" y="39"/>
                  </a:lnTo>
                  <a:lnTo>
                    <a:pt x="112" y="37"/>
                  </a:lnTo>
                  <a:lnTo>
                    <a:pt x="116" y="41"/>
                  </a:lnTo>
                  <a:lnTo>
                    <a:pt x="123" y="41"/>
                  </a:lnTo>
                  <a:lnTo>
                    <a:pt x="127" y="45"/>
                  </a:lnTo>
                  <a:lnTo>
                    <a:pt x="128" y="49"/>
                  </a:lnTo>
                  <a:lnTo>
                    <a:pt x="133" y="52"/>
                  </a:lnTo>
                  <a:lnTo>
                    <a:pt x="138" y="64"/>
                  </a:lnTo>
                  <a:lnTo>
                    <a:pt x="141" y="66"/>
                  </a:lnTo>
                  <a:lnTo>
                    <a:pt x="140" y="75"/>
                  </a:lnTo>
                  <a:lnTo>
                    <a:pt x="148" y="85"/>
                  </a:lnTo>
                  <a:lnTo>
                    <a:pt x="150" y="90"/>
                  </a:lnTo>
                  <a:lnTo>
                    <a:pt x="154" y="91"/>
                  </a:lnTo>
                  <a:lnTo>
                    <a:pt x="158" y="95"/>
                  </a:lnTo>
                  <a:lnTo>
                    <a:pt x="156" y="99"/>
                  </a:lnTo>
                  <a:lnTo>
                    <a:pt x="163" y="107"/>
                  </a:lnTo>
                  <a:lnTo>
                    <a:pt x="187" y="11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59" name="Freeform 772"/>
            <p:cNvSpPr>
              <a:spLocks/>
            </p:cNvSpPr>
            <p:nvPr/>
          </p:nvSpPr>
          <p:spPr bwMode="gray">
            <a:xfrm>
              <a:off x="5347493" y="3781264"/>
              <a:ext cx="250873" cy="165423"/>
            </a:xfrm>
            <a:custGeom>
              <a:avLst/>
              <a:gdLst>
                <a:gd name="T0" fmla="*/ 2147483647 w 104"/>
                <a:gd name="T1" fmla="*/ 2147483647 h 66"/>
                <a:gd name="T2" fmla="*/ 2147483647 w 104"/>
                <a:gd name="T3" fmla="*/ 2147483647 h 66"/>
                <a:gd name="T4" fmla="*/ 2147483647 w 104"/>
                <a:gd name="T5" fmla="*/ 2147483647 h 66"/>
                <a:gd name="T6" fmla="*/ 2147483647 w 104"/>
                <a:gd name="T7" fmla="*/ 2147483647 h 66"/>
                <a:gd name="T8" fmla="*/ 2147483647 w 104"/>
                <a:gd name="T9" fmla="*/ 2147483647 h 66"/>
                <a:gd name="T10" fmla="*/ 2147483647 w 104"/>
                <a:gd name="T11" fmla="*/ 2147483647 h 66"/>
                <a:gd name="T12" fmla="*/ 2147483647 w 104"/>
                <a:gd name="T13" fmla="*/ 2147483647 h 66"/>
                <a:gd name="T14" fmla="*/ 2147483647 w 104"/>
                <a:gd name="T15" fmla="*/ 2147483647 h 66"/>
                <a:gd name="T16" fmla="*/ 2147483647 w 104"/>
                <a:gd name="T17" fmla="*/ 2147483647 h 66"/>
                <a:gd name="T18" fmla="*/ 2147483647 w 104"/>
                <a:gd name="T19" fmla="*/ 2147483647 h 66"/>
                <a:gd name="T20" fmla="*/ 2147483647 w 104"/>
                <a:gd name="T21" fmla="*/ 2147483647 h 66"/>
                <a:gd name="T22" fmla="*/ 2147483647 w 104"/>
                <a:gd name="T23" fmla="*/ 2147483647 h 66"/>
                <a:gd name="T24" fmla="*/ 2147483647 w 104"/>
                <a:gd name="T25" fmla="*/ 2147483647 h 66"/>
                <a:gd name="T26" fmla="*/ 2147483647 w 104"/>
                <a:gd name="T27" fmla="*/ 2147483647 h 66"/>
                <a:gd name="T28" fmla="*/ 2147483647 w 104"/>
                <a:gd name="T29" fmla="*/ 2147483647 h 66"/>
                <a:gd name="T30" fmla="*/ 2147483647 w 104"/>
                <a:gd name="T31" fmla="*/ 2147483647 h 66"/>
                <a:gd name="T32" fmla="*/ 2147483647 w 104"/>
                <a:gd name="T33" fmla="*/ 2147483647 h 66"/>
                <a:gd name="T34" fmla="*/ 2147483647 w 104"/>
                <a:gd name="T35" fmla="*/ 2147483647 h 66"/>
                <a:gd name="T36" fmla="*/ 2147483647 w 104"/>
                <a:gd name="T37" fmla="*/ 2147483647 h 66"/>
                <a:gd name="T38" fmla="*/ 2147483647 w 104"/>
                <a:gd name="T39" fmla="*/ 2147483647 h 66"/>
                <a:gd name="T40" fmla="*/ 2147483647 w 104"/>
                <a:gd name="T41" fmla="*/ 2147483647 h 66"/>
                <a:gd name="T42" fmla="*/ 0 w 104"/>
                <a:gd name="T43" fmla="*/ 2147483647 h 66"/>
                <a:gd name="T44" fmla="*/ 0 w 104"/>
                <a:gd name="T45" fmla="*/ 2147483647 h 66"/>
                <a:gd name="T46" fmla="*/ 2147483647 w 104"/>
                <a:gd name="T47" fmla="*/ 2147483647 h 66"/>
                <a:gd name="T48" fmla="*/ 2147483647 w 104"/>
                <a:gd name="T49" fmla="*/ 2147483647 h 66"/>
                <a:gd name="T50" fmla="*/ 2147483647 w 104"/>
                <a:gd name="T51" fmla="*/ 2147483647 h 66"/>
                <a:gd name="T52" fmla="*/ 2147483647 w 104"/>
                <a:gd name="T53" fmla="*/ 2147483647 h 66"/>
                <a:gd name="T54" fmla="*/ 2147483647 w 104"/>
                <a:gd name="T55" fmla="*/ 0 h 66"/>
                <a:gd name="T56" fmla="*/ 2147483647 w 104"/>
                <a:gd name="T57" fmla="*/ 2147483647 h 66"/>
                <a:gd name="T58" fmla="*/ 2147483647 w 104"/>
                <a:gd name="T59" fmla="*/ 2147483647 h 66"/>
                <a:gd name="T60" fmla="*/ 2147483647 w 104"/>
                <a:gd name="T61" fmla="*/ 2147483647 h 66"/>
                <a:gd name="T62" fmla="*/ 2147483647 w 104"/>
                <a:gd name="T63" fmla="*/ 2147483647 h 66"/>
                <a:gd name="T64" fmla="*/ 2147483647 w 104"/>
                <a:gd name="T65" fmla="*/ 2147483647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66"/>
                <a:gd name="T101" fmla="*/ 104 w 104"/>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66">
                  <a:moveTo>
                    <a:pt x="104" y="21"/>
                  </a:moveTo>
                  <a:lnTo>
                    <a:pt x="96" y="24"/>
                  </a:lnTo>
                  <a:lnTo>
                    <a:pt x="91" y="31"/>
                  </a:lnTo>
                  <a:lnTo>
                    <a:pt x="91" y="33"/>
                  </a:lnTo>
                  <a:lnTo>
                    <a:pt x="87" y="37"/>
                  </a:lnTo>
                  <a:lnTo>
                    <a:pt x="80" y="39"/>
                  </a:lnTo>
                  <a:lnTo>
                    <a:pt x="75" y="42"/>
                  </a:lnTo>
                  <a:lnTo>
                    <a:pt x="67" y="43"/>
                  </a:lnTo>
                  <a:lnTo>
                    <a:pt x="64" y="45"/>
                  </a:lnTo>
                  <a:lnTo>
                    <a:pt x="59" y="47"/>
                  </a:lnTo>
                  <a:lnTo>
                    <a:pt x="58" y="51"/>
                  </a:lnTo>
                  <a:lnTo>
                    <a:pt x="40" y="56"/>
                  </a:lnTo>
                  <a:lnTo>
                    <a:pt x="35" y="59"/>
                  </a:lnTo>
                  <a:lnTo>
                    <a:pt x="28" y="59"/>
                  </a:lnTo>
                  <a:lnTo>
                    <a:pt x="25" y="64"/>
                  </a:lnTo>
                  <a:lnTo>
                    <a:pt x="12" y="66"/>
                  </a:lnTo>
                  <a:lnTo>
                    <a:pt x="10" y="64"/>
                  </a:lnTo>
                  <a:lnTo>
                    <a:pt x="6" y="61"/>
                  </a:lnTo>
                  <a:lnTo>
                    <a:pt x="5" y="52"/>
                  </a:lnTo>
                  <a:lnTo>
                    <a:pt x="1" y="41"/>
                  </a:lnTo>
                  <a:lnTo>
                    <a:pt x="1" y="37"/>
                  </a:lnTo>
                  <a:lnTo>
                    <a:pt x="0" y="27"/>
                  </a:lnTo>
                  <a:lnTo>
                    <a:pt x="0" y="22"/>
                  </a:lnTo>
                  <a:lnTo>
                    <a:pt x="8" y="16"/>
                  </a:lnTo>
                  <a:lnTo>
                    <a:pt x="28" y="22"/>
                  </a:lnTo>
                  <a:lnTo>
                    <a:pt x="36" y="32"/>
                  </a:lnTo>
                  <a:lnTo>
                    <a:pt x="57" y="7"/>
                  </a:lnTo>
                  <a:lnTo>
                    <a:pt x="90" y="0"/>
                  </a:lnTo>
                  <a:lnTo>
                    <a:pt x="95" y="10"/>
                  </a:lnTo>
                  <a:lnTo>
                    <a:pt x="93" y="12"/>
                  </a:lnTo>
                  <a:lnTo>
                    <a:pt x="96" y="14"/>
                  </a:lnTo>
                  <a:lnTo>
                    <a:pt x="100" y="17"/>
                  </a:lnTo>
                  <a:lnTo>
                    <a:pt x="104" y="2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60" name="Freeform 773"/>
            <p:cNvSpPr>
              <a:spLocks/>
            </p:cNvSpPr>
            <p:nvPr/>
          </p:nvSpPr>
          <p:spPr bwMode="gray">
            <a:xfrm>
              <a:off x="4986970" y="3090371"/>
              <a:ext cx="408829" cy="208240"/>
            </a:xfrm>
            <a:custGeom>
              <a:avLst/>
              <a:gdLst>
                <a:gd name="T0" fmla="*/ 2147483647 w 168"/>
                <a:gd name="T1" fmla="*/ 2147483647 h 82"/>
                <a:gd name="T2" fmla="*/ 2147483647 w 168"/>
                <a:gd name="T3" fmla="*/ 2147483647 h 82"/>
                <a:gd name="T4" fmla="*/ 2147483647 w 168"/>
                <a:gd name="T5" fmla="*/ 2147483647 h 82"/>
                <a:gd name="T6" fmla="*/ 2147483647 w 168"/>
                <a:gd name="T7" fmla="*/ 2147483647 h 82"/>
                <a:gd name="T8" fmla="*/ 2147483647 w 168"/>
                <a:gd name="T9" fmla="*/ 2147483647 h 82"/>
                <a:gd name="T10" fmla="*/ 2147483647 w 168"/>
                <a:gd name="T11" fmla="*/ 2147483647 h 82"/>
                <a:gd name="T12" fmla="*/ 2147483647 w 168"/>
                <a:gd name="T13" fmla="*/ 2147483647 h 82"/>
                <a:gd name="T14" fmla="*/ 2147483647 w 168"/>
                <a:gd name="T15" fmla="*/ 2147483647 h 82"/>
                <a:gd name="T16" fmla="*/ 2147483647 w 168"/>
                <a:gd name="T17" fmla="*/ 2147483647 h 82"/>
                <a:gd name="T18" fmla="*/ 2147483647 w 168"/>
                <a:gd name="T19" fmla="*/ 2147483647 h 82"/>
                <a:gd name="T20" fmla="*/ 2147483647 w 168"/>
                <a:gd name="T21" fmla="*/ 2147483647 h 82"/>
                <a:gd name="T22" fmla="*/ 2147483647 w 168"/>
                <a:gd name="T23" fmla="*/ 2147483647 h 82"/>
                <a:gd name="T24" fmla="*/ 2147483647 w 168"/>
                <a:gd name="T25" fmla="*/ 2147483647 h 82"/>
                <a:gd name="T26" fmla="*/ 2147483647 w 168"/>
                <a:gd name="T27" fmla="*/ 2147483647 h 82"/>
                <a:gd name="T28" fmla="*/ 2147483647 w 168"/>
                <a:gd name="T29" fmla="*/ 2147483647 h 82"/>
                <a:gd name="T30" fmla="*/ 2147483647 w 168"/>
                <a:gd name="T31" fmla="*/ 2147483647 h 82"/>
                <a:gd name="T32" fmla="*/ 2147483647 w 168"/>
                <a:gd name="T33" fmla="*/ 2147483647 h 82"/>
                <a:gd name="T34" fmla="*/ 2147483647 w 168"/>
                <a:gd name="T35" fmla="*/ 2147483647 h 82"/>
                <a:gd name="T36" fmla="*/ 2147483647 w 168"/>
                <a:gd name="T37" fmla="*/ 2147483647 h 82"/>
                <a:gd name="T38" fmla="*/ 2147483647 w 168"/>
                <a:gd name="T39" fmla="*/ 2147483647 h 82"/>
                <a:gd name="T40" fmla="*/ 2147483647 w 168"/>
                <a:gd name="T41" fmla="*/ 2147483647 h 82"/>
                <a:gd name="T42" fmla="*/ 2147483647 w 168"/>
                <a:gd name="T43" fmla="*/ 2147483647 h 82"/>
                <a:gd name="T44" fmla="*/ 2147483647 w 168"/>
                <a:gd name="T45" fmla="*/ 2147483647 h 82"/>
                <a:gd name="T46" fmla="*/ 2147483647 w 168"/>
                <a:gd name="T47" fmla="*/ 2147483647 h 82"/>
                <a:gd name="T48" fmla="*/ 0 w 168"/>
                <a:gd name="T49" fmla="*/ 2147483647 h 82"/>
                <a:gd name="T50" fmla="*/ 2147483647 w 168"/>
                <a:gd name="T51" fmla="*/ 2147483647 h 82"/>
                <a:gd name="T52" fmla="*/ 2147483647 w 168"/>
                <a:gd name="T53" fmla="*/ 2147483647 h 82"/>
                <a:gd name="T54" fmla="*/ 2147483647 w 168"/>
                <a:gd name="T55" fmla="*/ 2147483647 h 82"/>
                <a:gd name="T56" fmla="*/ 2147483647 w 168"/>
                <a:gd name="T57" fmla="*/ 2147483647 h 82"/>
                <a:gd name="T58" fmla="*/ 2147483647 w 168"/>
                <a:gd name="T59" fmla="*/ 2147483647 h 82"/>
                <a:gd name="T60" fmla="*/ 2147483647 w 168"/>
                <a:gd name="T61" fmla="*/ 2147483647 h 82"/>
                <a:gd name="T62" fmla="*/ 2147483647 w 168"/>
                <a:gd name="T63" fmla="*/ 2147483647 h 82"/>
                <a:gd name="T64" fmla="*/ 2147483647 w 168"/>
                <a:gd name="T65" fmla="*/ 2147483647 h 82"/>
                <a:gd name="T66" fmla="*/ 2147483647 w 168"/>
                <a:gd name="T67" fmla="*/ 2147483647 h 82"/>
                <a:gd name="T68" fmla="*/ 2147483647 w 168"/>
                <a:gd name="T69" fmla="*/ 2147483647 h 82"/>
                <a:gd name="T70" fmla="*/ 2147483647 w 168"/>
                <a:gd name="T71" fmla="*/ 2147483647 h 82"/>
                <a:gd name="T72" fmla="*/ 2147483647 w 168"/>
                <a:gd name="T73" fmla="*/ 2147483647 h 82"/>
                <a:gd name="T74" fmla="*/ 2147483647 w 168"/>
                <a:gd name="T75" fmla="*/ 2147483647 h 82"/>
                <a:gd name="T76" fmla="*/ 2147483647 w 168"/>
                <a:gd name="T77" fmla="*/ 2147483647 h 82"/>
                <a:gd name="T78" fmla="*/ 2147483647 w 168"/>
                <a:gd name="T79" fmla="*/ 2147483647 h 82"/>
                <a:gd name="T80" fmla="*/ 2147483647 w 168"/>
                <a:gd name="T81" fmla="*/ 2147483647 h 82"/>
                <a:gd name="T82" fmla="*/ 2147483647 w 168"/>
                <a:gd name="T83" fmla="*/ 2147483647 h 82"/>
                <a:gd name="T84" fmla="*/ 2147483647 w 168"/>
                <a:gd name="T85" fmla="*/ 2147483647 h 82"/>
                <a:gd name="T86" fmla="*/ 2147483647 w 168"/>
                <a:gd name="T87" fmla="*/ 2147483647 h 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8"/>
                <a:gd name="T133" fmla="*/ 0 h 82"/>
                <a:gd name="T134" fmla="*/ 168 w 168"/>
                <a:gd name="T135" fmla="*/ 82 h 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8" h="82">
                  <a:moveTo>
                    <a:pt x="167" y="31"/>
                  </a:moveTo>
                  <a:lnTo>
                    <a:pt x="163" y="35"/>
                  </a:lnTo>
                  <a:lnTo>
                    <a:pt x="168" y="55"/>
                  </a:lnTo>
                  <a:lnTo>
                    <a:pt x="167" y="63"/>
                  </a:lnTo>
                  <a:lnTo>
                    <a:pt x="161" y="64"/>
                  </a:lnTo>
                  <a:lnTo>
                    <a:pt x="158" y="60"/>
                  </a:lnTo>
                  <a:lnTo>
                    <a:pt x="151" y="58"/>
                  </a:lnTo>
                  <a:lnTo>
                    <a:pt x="144" y="63"/>
                  </a:lnTo>
                  <a:lnTo>
                    <a:pt x="142" y="60"/>
                  </a:lnTo>
                  <a:lnTo>
                    <a:pt x="134" y="62"/>
                  </a:lnTo>
                  <a:lnTo>
                    <a:pt x="122" y="66"/>
                  </a:lnTo>
                  <a:lnTo>
                    <a:pt x="111" y="68"/>
                  </a:lnTo>
                  <a:lnTo>
                    <a:pt x="107" y="66"/>
                  </a:lnTo>
                  <a:lnTo>
                    <a:pt x="93" y="70"/>
                  </a:lnTo>
                  <a:lnTo>
                    <a:pt x="93" y="76"/>
                  </a:lnTo>
                  <a:lnTo>
                    <a:pt x="86" y="82"/>
                  </a:lnTo>
                  <a:lnTo>
                    <a:pt x="87" y="78"/>
                  </a:lnTo>
                  <a:lnTo>
                    <a:pt x="87" y="69"/>
                  </a:lnTo>
                  <a:lnTo>
                    <a:pt x="77" y="69"/>
                  </a:lnTo>
                  <a:lnTo>
                    <a:pt x="75" y="71"/>
                  </a:lnTo>
                  <a:lnTo>
                    <a:pt x="71" y="73"/>
                  </a:lnTo>
                  <a:lnTo>
                    <a:pt x="68" y="74"/>
                  </a:lnTo>
                  <a:lnTo>
                    <a:pt x="60" y="76"/>
                  </a:lnTo>
                  <a:lnTo>
                    <a:pt x="55" y="76"/>
                  </a:lnTo>
                  <a:lnTo>
                    <a:pt x="45" y="68"/>
                  </a:lnTo>
                  <a:lnTo>
                    <a:pt x="42" y="66"/>
                  </a:lnTo>
                  <a:lnTo>
                    <a:pt x="38" y="69"/>
                  </a:lnTo>
                  <a:lnTo>
                    <a:pt x="38" y="72"/>
                  </a:lnTo>
                  <a:lnTo>
                    <a:pt x="34" y="73"/>
                  </a:lnTo>
                  <a:lnTo>
                    <a:pt x="27" y="75"/>
                  </a:lnTo>
                  <a:lnTo>
                    <a:pt x="24" y="71"/>
                  </a:lnTo>
                  <a:lnTo>
                    <a:pt x="21" y="70"/>
                  </a:lnTo>
                  <a:lnTo>
                    <a:pt x="18" y="73"/>
                  </a:lnTo>
                  <a:lnTo>
                    <a:pt x="17" y="76"/>
                  </a:lnTo>
                  <a:lnTo>
                    <a:pt x="12" y="78"/>
                  </a:lnTo>
                  <a:lnTo>
                    <a:pt x="12" y="76"/>
                  </a:lnTo>
                  <a:lnTo>
                    <a:pt x="15" y="72"/>
                  </a:lnTo>
                  <a:lnTo>
                    <a:pt x="15" y="68"/>
                  </a:lnTo>
                  <a:lnTo>
                    <a:pt x="13" y="66"/>
                  </a:lnTo>
                  <a:lnTo>
                    <a:pt x="10" y="68"/>
                  </a:lnTo>
                  <a:lnTo>
                    <a:pt x="7" y="69"/>
                  </a:lnTo>
                  <a:lnTo>
                    <a:pt x="7" y="66"/>
                  </a:lnTo>
                  <a:lnTo>
                    <a:pt x="10" y="64"/>
                  </a:lnTo>
                  <a:lnTo>
                    <a:pt x="12" y="63"/>
                  </a:lnTo>
                  <a:lnTo>
                    <a:pt x="8" y="61"/>
                  </a:lnTo>
                  <a:lnTo>
                    <a:pt x="8" y="55"/>
                  </a:lnTo>
                  <a:lnTo>
                    <a:pt x="6" y="52"/>
                  </a:lnTo>
                  <a:lnTo>
                    <a:pt x="3" y="52"/>
                  </a:lnTo>
                  <a:lnTo>
                    <a:pt x="0" y="49"/>
                  </a:lnTo>
                  <a:lnTo>
                    <a:pt x="0" y="47"/>
                  </a:lnTo>
                  <a:lnTo>
                    <a:pt x="5" y="47"/>
                  </a:lnTo>
                  <a:lnTo>
                    <a:pt x="6" y="45"/>
                  </a:lnTo>
                  <a:lnTo>
                    <a:pt x="5" y="42"/>
                  </a:lnTo>
                  <a:lnTo>
                    <a:pt x="4" y="37"/>
                  </a:lnTo>
                  <a:lnTo>
                    <a:pt x="6" y="34"/>
                  </a:lnTo>
                  <a:lnTo>
                    <a:pt x="1" y="34"/>
                  </a:lnTo>
                  <a:lnTo>
                    <a:pt x="0" y="32"/>
                  </a:lnTo>
                  <a:lnTo>
                    <a:pt x="4" y="25"/>
                  </a:lnTo>
                  <a:lnTo>
                    <a:pt x="8" y="22"/>
                  </a:lnTo>
                  <a:lnTo>
                    <a:pt x="13" y="22"/>
                  </a:lnTo>
                  <a:lnTo>
                    <a:pt x="19" y="20"/>
                  </a:lnTo>
                  <a:lnTo>
                    <a:pt x="24" y="22"/>
                  </a:lnTo>
                  <a:lnTo>
                    <a:pt x="30" y="19"/>
                  </a:lnTo>
                  <a:lnTo>
                    <a:pt x="31" y="17"/>
                  </a:lnTo>
                  <a:lnTo>
                    <a:pt x="26" y="15"/>
                  </a:lnTo>
                  <a:lnTo>
                    <a:pt x="26" y="11"/>
                  </a:lnTo>
                  <a:lnTo>
                    <a:pt x="30" y="10"/>
                  </a:lnTo>
                  <a:lnTo>
                    <a:pt x="38" y="10"/>
                  </a:lnTo>
                  <a:lnTo>
                    <a:pt x="42" y="11"/>
                  </a:lnTo>
                  <a:lnTo>
                    <a:pt x="51" y="5"/>
                  </a:lnTo>
                  <a:lnTo>
                    <a:pt x="62" y="1"/>
                  </a:lnTo>
                  <a:lnTo>
                    <a:pt x="72" y="1"/>
                  </a:lnTo>
                  <a:lnTo>
                    <a:pt x="77" y="0"/>
                  </a:lnTo>
                  <a:lnTo>
                    <a:pt x="81" y="6"/>
                  </a:lnTo>
                  <a:lnTo>
                    <a:pt x="88" y="5"/>
                  </a:lnTo>
                  <a:lnTo>
                    <a:pt x="96" y="12"/>
                  </a:lnTo>
                  <a:lnTo>
                    <a:pt x="100" y="11"/>
                  </a:lnTo>
                  <a:lnTo>
                    <a:pt x="108" y="15"/>
                  </a:lnTo>
                  <a:lnTo>
                    <a:pt x="114" y="12"/>
                  </a:lnTo>
                  <a:lnTo>
                    <a:pt x="121" y="14"/>
                  </a:lnTo>
                  <a:lnTo>
                    <a:pt x="127" y="14"/>
                  </a:lnTo>
                  <a:lnTo>
                    <a:pt x="138" y="8"/>
                  </a:lnTo>
                  <a:lnTo>
                    <a:pt x="139" y="4"/>
                  </a:lnTo>
                  <a:lnTo>
                    <a:pt x="146" y="6"/>
                  </a:lnTo>
                  <a:lnTo>
                    <a:pt x="152" y="6"/>
                  </a:lnTo>
                  <a:lnTo>
                    <a:pt x="159" y="16"/>
                  </a:lnTo>
                  <a:lnTo>
                    <a:pt x="160" y="24"/>
                  </a:lnTo>
                  <a:lnTo>
                    <a:pt x="165" y="27"/>
                  </a:lnTo>
                  <a:lnTo>
                    <a:pt x="167" y="31"/>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61" name="Freeform 774"/>
            <p:cNvSpPr>
              <a:spLocks/>
            </p:cNvSpPr>
            <p:nvPr/>
          </p:nvSpPr>
          <p:spPr bwMode="gray">
            <a:xfrm>
              <a:off x="5444122" y="2564908"/>
              <a:ext cx="910575" cy="558549"/>
            </a:xfrm>
            <a:custGeom>
              <a:avLst/>
              <a:gdLst>
                <a:gd name="T0" fmla="*/ 2147483647 w 376"/>
                <a:gd name="T1" fmla="*/ 2147483647 h 220"/>
                <a:gd name="T2" fmla="*/ 2147483647 w 376"/>
                <a:gd name="T3" fmla="*/ 2147483647 h 220"/>
                <a:gd name="T4" fmla="*/ 2147483647 w 376"/>
                <a:gd name="T5" fmla="*/ 2147483647 h 220"/>
                <a:gd name="T6" fmla="*/ 2147483647 w 376"/>
                <a:gd name="T7" fmla="*/ 2147483647 h 220"/>
                <a:gd name="T8" fmla="*/ 2147483647 w 376"/>
                <a:gd name="T9" fmla="*/ 2147483647 h 220"/>
                <a:gd name="T10" fmla="*/ 2147483647 w 376"/>
                <a:gd name="T11" fmla="*/ 2147483647 h 220"/>
                <a:gd name="T12" fmla="*/ 2147483647 w 376"/>
                <a:gd name="T13" fmla="*/ 2147483647 h 220"/>
                <a:gd name="T14" fmla="*/ 2147483647 w 376"/>
                <a:gd name="T15" fmla="*/ 2147483647 h 220"/>
                <a:gd name="T16" fmla="*/ 2147483647 w 376"/>
                <a:gd name="T17" fmla="*/ 2147483647 h 220"/>
                <a:gd name="T18" fmla="*/ 2147483647 w 376"/>
                <a:gd name="T19" fmla="*/ 2147483647 h 220"/>
                <a:gd name="T20" fmla="*/ 2147483647 w 376"/>
                <a:gd name="T21" fmla="*/ 2147483647 h 220"/>
                <a:gd name="T22" fmla="*/ 2147483647 w 376"/>
                <a:gd name="T23" fmla="*/ 2147483647 h 220"/>
                <a:gd name="T24" fmla="*/ 2147483647 w 376"/>
                <a:gd name="T25" fmla="*/ 2147483647 h 220"/>
                <a:gd name="T26" fmla="*/ 2147483647 w 376"/>
                <a:gd name="T27" fmla="*/ 2147483647 h 220"/>
                <a:gd name="T28" fmla="*/ 2147483647 w 376"/>
                <a:gd name="T29" fmla="*/ 2147483647 h 220"/>
                <a:gd name="T30" fmla="*/ 2147483647 w 376"/>
                <a:gd name="T31" fmla="*/ 2147483647 h 220"/>
                <a:gd name="T32" fmla="*/ 2147483647 w 376"/>
                <a:gd name="T33" fmla="*/ 2147483647 h 220"/>
                <a:gd name="T34" fmla="*/ 2147483647 w 376"/>
                <a:gd name="T35" fmla="*/ 2147483647 h 220"/>
                <a:gd name="T36" fmla="*/ 2147483647 w 376"/>
                <a:gd name="T37" fmla="*/ 2147483647 h 220"/>
                <a:gd name="T38" fmla="*/ 2147483647 w 376"/>
                <a:gd name="T39" fmla="*/ 2147483647 h 220"/>
                <a:gd name="T40" fmla="*/ 2147483647 w 376"/>
                <a:gd name="T41" fmla="*/ 2147483647 h 220"/>
                <a:gd name="T42" fmla="*/ 2147483647 w 376"/>
                <a:gd name="T43" fmla="*/ 2147483647 h 220"/>
                <a:gd name="T44" fmla="*/ 2147483647 w 376"/>
                <a:gd name="T45" fmla="*/ 2147483647 h 220"/>
                <a:gd name="T46" fmla="*/ 2147483647 w 376"/>
                <a:gd name="T47" fmla="*/ 2147483647 h 220"/>
                <a:gd name="T48" fmla="*/ 2147483647 w 376"/>
                <a:gd name="T49" fmla="*/ 2147483647 h 220"/>
                <a:gd name="T50" fmla="*/ 2147483647 w 376"/>
                <a:gd name="T51" fmla="*/ 2147483647 h 220"/>
                <a:gd name="T52" fmla="*/ 2147483647 w 376"/>
                <a:gd name="T53" fmla="*/ 2147483647 h 220"/>
                <a:gd name="T54" fmla="*/ 2147483647 w 376"/>
                <a:gd name="T55" fmla="*/ 2147483647 h 220"/>
                <a:gd name="T56" fmla="*/ 2147483647 w 376"/>
                <a:gd name="T57" fmla="*/ 2147483647 h 220"/>
                <a:gd name="T58" fmla="*/ 2147483647 w 376"/>
                <a:gd name="T59" fmla="*/ 2147483647 h 220"/>
                <a:gd name="T60" fmla="*/ 2147483647 w 376"/>
                <a:gd name="T61" fmla="*/ 2147483647 h 220"/>
                <a:gd name="T62" fmla="*/ 2147483647 w 376"/>
                <a:gd name="T63" fmla="*/ 2147483647 h 220"/>
                <a:gd name="T64" fmla="*/ 2147483647 w 376"/>
                <a:gd name="T65" fmla="*/ 2147483647 h 220"/>
                <a:gd name="T66" fmla="*/ 2147483647 w 376"/>
                <a:gd name="T67" fmla="*/ 2147483647 h 220"/>
                <a:gd name="T68" fmla="*/ 2147483647 w 376"/>
                <a:gd name="T69" fmla="*/ 2147483647 h 220"/>
                <a:gd name="T70" fmla="*/ 2147483647 w 376"/>
                <a:gd name="T71" fmla="*/ 2147483647 h 220"/>
                <a:gd name="T72" fmla="*/ 2147483647 w 376"/>
                <a:gd name="T73" fmla="*/ 2147483647 h 220"/>
                <a:gd name="T74" fmla="*/ 2147483647 w 376"/>
                <a:gd name="T75" fmla="*/ 2147483647 h 220"/>
                <a:gd name="T76" fmla="*/ 2147483647 w 376"/>
                <a:gd name="T77" fmla="*/ 2147483647 h 220"/>
                <a:gd name="T78" fmla="*/ 2147483647 w 376"/>
                <a:gd name="T79" fmla="*/ 2147483647 h 220"/>
                <a:gd name="T80" fmla="*/ 2147483647 w 376"/>
                <a:gd name="T81" fmla="*/ 0 h 220"/>
                <a:gd name="T82" fmla="*/ 2147483647 w 376"/>
                <a:gd name="T83" fmla="*/ 2147483647 h 220"/>
                <a:gd name="T84" fmla="*/ 2147483647 w 376"/>
                <a:gd name="T85" fmla="*/ 2147483647 h 220"/>
                <a:gd name="T86" fmla="*/ 2147483647 w 376"/>
                <a:gd name="T87" fmla="*/ 2147483647 h 220"/>
                <a:gd name="T88" fmla="*/ 2147483647 w 376"/>
                <a:gd name="T89" fmla="*/ 2147483647 h 220"/>
                <a:gd name="T90" fmla="*/ 2147483647 w 376"/>
                <a:gd name="T91" fmla="*/ 2147483647 h 220"/>
                <a:gd name="T92" fmla="*/ 2147483647 w 376"/>
                <a:gd name="T93" fmla="*/ 2147483647 h 220"/>
                <a:gd name="T94" fmla="*/ 2147483647 w 376"/>
                <a:gd name="T95" fmla="*/ 2147483647 h 220"/>
                <a:gd name="T96" fmla="*/ 2147483647 w 376"/>
                <a:gd name="T97" fmla="*/ 2147483647 h 220"/>
                <a:gd name="T98" fmla="*/ 2147483647 w 376"/>
                <a:gd name="T99" fmla="*/ 2147483647 h 220"/>
                <a:gd name="T100" fmla="*/ 2147483647 w 376"/>
                <a:gd name="T101" fmla="*/ 2147483647 h 220"/>
                <a:gd name="T102" fmla="*/ 2147483647 w 376"/>
                <a:gd name="T103" fmla="*/ 2147483647 h 220"/>
                <a:gd name="T104" fmla="*/ 2147483647 w 376"/>
                <a:gd name="T105" fmla="*/ 2147483647 h 220"/>
                <a:gd name="T106" fmla="*/ 2147483647 w 376"/>
                <a:gd name="T107" fmla="*/ 2147483647 h 220"/>
                <a:gd name="T108" fmla="*/ 2147483647 w 376"/>
                <a:gd name="T109" fmla="*/ 2147483647 h 220"/>
                <a:gd name="T110" fmla="*/ 2147483647 w 376"/>
                <a:gd name="T111" fmla="*/ 2147483647 h 220"/>
                <a:gd name="T112" fmla="*/ 2147483647 w 376"/>
                <a:gd name="T113" fmla="*/ 2147483647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220"/>
                <a:gd name="T173" fmla="*/ 376 w 376"/>
                <a:gd name="T174" fmla="*/ 220 h 2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220">
                  <a:moveTo>
                    <a:pt x="204" y="214"/>
                  </a:moveTo>
                  <a:lnTo>
                    <a:pt x="200" y="216"/>
                  </a:lnTo>
                  <a:lnTo>
                    <a:pt x="195" y="220"/>
                  </a:lnTo>
                  <a:lnTo>
                    <a:pt x="192" y="220"/>
                  </a:lnTo>
                  <a:lnTo>
                    <a:pt x="187" y="214"/>
                  </a:lnTo>
                  <a:lnTo>
                    <a:pt x="183" y="213"/>
                  </a:lnTo>
                  <a:lnTo>
                    <a:pt x="177" y="195"/>
                  </a:lnTo>
                  <a:lnTo>
                    <a:pt x="171" y="197"/>
                  </a:lnTo>
                  <a:lnTo>
                    <a:pt x="167" y="187"/>
                  </a:lnTo>
                  <a:lnTo>
                    <a:pt x="159" y="181"/>
                  </a:lnTo>
                  <a:lnTo>
                    <a:pt x="155" y="182"/>
                  </a:lnTo>
                  <a:lnTo>
                    <a:pt x="146" y="181"/>
                  </a:lnTo>
                  <a:lnTo>
                    <a:pt x="140" y="182"/>
                  </a:lnTo>
                  <a:lnTo>
                    <a:pt x="133" y="173"/>
                  </a:lnTo>
                  <a:lnTo>
                    <a:pt x="107" y="154"/>
                  </a:lnTo>
                  <a:lnTo>
                    <a:pt x="81" y="169"/>
                  </a:lnTo>
                  <a:lnTo>
                    <a:pt x="82" y="208"/>
                  </a:lnTo>
                  <a:lnTo>
                    <a:pt x="74" y="209"/>
                  </a:lnTo>
                  <a:lnTo>
                    <a:pt x="68" y="201"/>
                  </a:lnTo>
                  <a:lnTo>
                    <a:pt x="62" y="199"/>
                  </a:lnTo>
                  <a:lnTo>
                    <a:pt x="58" y="199"/>
                  </a:lnTo>
                  <a:lnTo>
                    <a:pt x="55" y="204"/>
                  </a:lnTo>
                  <a:lnTo>
                    <a:pt x="55" y="198"/>
                  </a:lnTo>
                  <a:lnTo>
                    <a:pt x="55" y="196"/>
                  </a:lnTo>
                  <a:lnTo>
                    <a:pt x="55" y="194"/>
                  </a:lnTo>
                  <a:lnTo>
                    <a:pt x="53" y="194"/>
                  </a:lnTo>
                  <a:lnTo>
                    <a:pt x="52" y="193"/>
                  </a:lnTo>
                  <a:lnTo>
                    <a:pt x="50" y="192"/>
                  </a:lnTo>
                  <a:lnTo>
                    <a:pt x="48" y="191"/>
                  </a:lnTo>
                  <a:lnTo>
                    <a:pt x="47" y="190"/>
                  </a:lnTo>
                  <a:lnTo>
                    <a:pt x="45" y="191"/>
                  </a:lnTo>
                  <a:lnTo>
                    <a:pt x="43" y="189"/>
                  </a:lnTo>
                  <a:lnTo>
                    <a:pt x="42" y="186"/>
                  </a:lnTo>
                  <a:lnTo>
                    <a:pt x="41" y="180"/>
                  </a:lnTo>
                  <a:lnTo>
                    <a:pt x="38" y="177"/>
                  </a:lnTo>
                  <a:lnTo>
                    <a:pt x="36" y="174"/>
                  </a:lnTo>
                  <a:lnTo>
                    <a:pt x="34" y="171"/>
                  </a:lnTo>
                  <a:lnTo>
                    <a:pt x="34" y="169"/>
                  </a:lnTo>
                  <a:lnTo>
                    <a:pt x="34" y="168"/>
                  </a:lnTo>
                  <a:lnTo>
                    <a:pt x="35" y="168"/>
                  </a:lnTo>
                  <a:lnTo>
                    <a:pt x="36" y="168"/>
                  </a:lnTo>
                  <a:lnTo>
                    <a:pt x="38" y="170"/>
                  </a:lnTo>
                  <a:lnTo>
                    <a:pt x="40" y="171"/>
                  </a:lnTo>
                  <a:lnTo>
                    <a:pt x="41" y="171"/>
                  </a:lnTo>
                  <a:lnTo>
                    <a:pt x="42" y="170"/>
                  </a:lnTo>
                  <a:lnTo>
                    <a:pt x="42" y="169"/>
                  </a:lnTo>
                  <a:lnTo>
                    <a:pt x="41" y="167"/>
                  </a:lnTo>
                  <a:lnTo>
                    <a:pt x="41" y="165"/>
                  </a:lnTo>
                  <a:lnTo>
                    <a:pt x="42" y="162"/>
                  </a:lnTo>
                  <a:lnTo>
                    <a:pt x="45" y="160"/>
                  </a:lnTo>
                  <a:lnTo>
                    <a:pt x="49" y="159"/>
                  </a:lnTo>
                  <a:lnTo>
                    <a:pt x="57" y="159"/>
                  </a:lnTo>
                  <a:lnTo>
                    <a:pt x="58" y="158"/>
                  </a:lnTo>
                  <a:lnTo>
                    <a:pt x="59" y="157"/>
                  </a:lnTo>
                  <a:lnTo>
                    <a:pt x="59" y="154"/>
                  </a:lnTo>
                  <a:lnTo>
                    <a:pt x="59" y="149"/>
                  </a:lnTo>
                  <a:lnTo>
                    <a:pt x="59" y="148"/>
                  </a:lnTo>
                  <a:lnTo>
                    <a:pt x="59" y="147"/>
                  </a:lnTo>
                  <a:lnTo>
                    <a:pt x="60" y="145"/>
                  </a:lnTo>
                  <a:lnTo>
                    <a:pt x="60" y="143"/>
                  </a:lnTo>
                  <a:lnTo>
                    <a:pt x="59" y="140"/>
                  </a:lnTo>
                  <a:lnTo>
                    <a:pt x="59" y="139"/>
                  </a:lnTo>
                  <a:lnTo>
                    <a:pt x="59" y="138"/>
                  </a:lnTo>
                  <a:lnTo>
                    <a:pt x="58" y="137"/>
                  </a:lnTo>
                  <a:lnTo>
                    <a:pt x="56" y="137"/>
                  </a:lnTo>
                  <a:lnTo>
                    <a:pt x="54" y="137"/>
                  </a:lnTo>
                  <a:lnTo>
                    <a:pt x="53" y="137"/>
                  </a:lnTo>
                  <a:lnTo>
                    <a:pt x="51" y="136"/>
                  </a:lnTo>
                  <a:lnTo>
                    <a:pt x="49" y="136"/>
                  </a:lnTo>
                  <a:lnTo>
                    <a:pt x="48" y="134"/>
                  </a:lnTo>
                  <a:lnTo>
                    <a:pt x="46" y="134"/>
                  </a:lnTo>
                  <a:lnTo>
                    <a:pt x="44" y="134"/>
                  </a:lnTo>
                  <a:lnTo>
                    <a:pt x="41" y="134"/>
                  </a:lnTo>
                  <a:lnTo>
                    <a:pt x="39" y="135"/>
                  </a:lnTo>
                  <a:lnTo>
                    <a:pt x="38" y="137"/>
                  </a:lnTo>
                  <a:lnTo>
                    <a:pt x="36" y="140"/>
                  </a:lnTo>
                  <a:lnTo>
                    <a:pt x="35" y="140"/>
                  </a:lnTo>
                  <a:lnTo>
                    <a:pt x="34" y="140"/>
                  </a:lnTo>
                  <a:lnTo>
                    <a:pt x="28" y="143"/>
                  </a:lnTo>
                  <a:lnTo>
                    <a:pt x="25" y="144"/>
                  </a:lnTo>
                  <a:lnTo>
                    <a:pt x="22" y="145"/>
                  </a:lnTo>
                  <a:lnTo>
                    <a:pt x="18" y="142"/>
                  </a:lnTo>
                  <a:lnTo>
                    <a:pt x="20" y="132"/>
                  </a:lnTo>
                  <a:lnTo>
                    <a:pt x="14" y="124"/>
                  </a:lnTo>
                  <a:lnTo>
                    <a:pt x="0" y="121"/>
                  </a:lnTo>
                  <a:lnTo>
                    <a:pt x="3" y="80"/>
                  </a:lnTo>
                  <a:lnTo>
                    <a:pt x="9" y="79"/>
                  </a:lnTo>
                  <a:lnTo>
                    <a:pt x="12" y="84"/>
                  </a:lnTo>
                  <a:lnTo>
                    <a:pt x="18" y="83"/>
                  </a:lnTo>
                  <a:lnTo>
                    <a:pt x="18" y="71"/>
                  </a:lnTo>
                  <a:lnTo>
                    <a:pt x="38" y="57"/>
                  </a:lnTo>
                  <a:lnTo>
                    <a:pt x="43" y="63"/>
                  </a:lnTo>
                  <a:lnTo>
                    <a:pt x="52" y="63"/>
                  </a:lnTo>
                  <a:lnTo>
                    <a:pt x="56" y="66"/>
                  </a:lnTo>
                  <a:lnTo>
                    <a:pt x="64" y="66"/>
                  </a:lnTo>
                  <a:lnTo>
                    <a:pt x="70" y="74"/>
                  </a:lnTo>
                  <a:lnTo>
                    <a:pt x="75" y="73"/>
                  </a:lnTo>
                  <a:lnTo>
                    <a:pt x="79" y="77"/>
                  </a:lnTo>
                  <a:lnTo>
                    <a:pt x="82" y="77"/>
                  </a:lnTo>
                  <a:lnTo>
                    <a:pt x="87" y="71"/>
                  </a:lnTo>
                  <a:lnTo>
                    <a:pt x="104" y="71"/>
                  </a:lnTo>
                  <a:lnTo>
                    <a:pt x="108" y="76"/>
                  </a:lnTo>
                  <a:lnTo>
                    <a:pt x="121" y="80"/>
                  </a:lnTo>
                  <a:lnTo>
                    <a:pt x="121" y="73"/>
                  </a:lnTo>
                  <a:lnTo>
                    <a:pt x="124" y="72"/>
                  </a:lnTo>
                  <a:lnTo>
                    <a:pt x="128" y="80"/>
                  </a:lnTo>
                  <a:lnTo>
                    <a:pt x="132" y="75"/>
                  </a:lnTo>
                  <a:lnTo>
                    <a:pt x="132" y="67"/>
                  </a:lnTo>
                  <a:lnTo>
                    <a:pt x="125" y="62"/>
                  </a:lnTo>
                  <a:lnTo>
                    <a:pt x="126" y="55"/>
                  </a:lnTo>
                  <a:lnTo>
                    <a:pt x="131" y="53"/>
                  </a:lnTo>
                  <a:lnTo>
                    <a:pt x="132" y="49"/>
                  </a:lnTo>
                  <a:lnTo>
                    <a:pt x="129" y="46"/>
                  </a:lnTo>
                  <a:lnTo>
                    <a:pt x="130" y="41"/>
                  </a:lnTo>
                  <a:lnTo>
                    <a:pt x="138" y="38"/>
                  </a:lnTo>
                  <a:lnTo>
                    <a:pt x="138" y="36"/>
                  </a:lnTo>
                  <a:lnTo>
                    <a:pt x="129" y="36"/>
                  </a:lnTo>
                  <a:lnTo>
                    <a:pt x="129" y="28"/>
                  </a:lnTo>
                  <a:lnTo>
                    <a:pt x="141" y="26"/>
                  </a:lnTo>
                  <a:lnTo>
                    <a:pt x="155" y="22"/>
                  </a:lnTo>
                  <a:lnTo>
                    <a:pt x="180" y="11"/>
                  </a:lnTo>
                  <a:lnTo>
                    <a:pt x="191" y="1"/>
                  </a:lnTo>
                  <a:lnTo>
                    <a:pt x="203" y="0"/>
                  </a:lnTo>
                  <a:lnTo>
                    <a:pt x="215" y="1"/>
                  </a:lnTo>
                  <a:lnTo>
                    <a:pt x="222" y="4"/>
                  </a:lnTo>
                  <a:lnTo>
                    <a:pt x="227" y="17"/>
                  </a:lnTo>
                  <a:lnTo>
                    <a:pt x="234" y="15"/>
                  </a:lnTo>
                  <a:lnTo>
                    <a:pt x="246" y="21"/>
                  </a:lnTo>
                  <a:lnTo>
                    <a:pt x="248" y="29"/>
                  </a:lnTo>
                  <a:lnTo>
                    <a:pt x="259" y="27"/>
                  </a:lnTo>
                  <a:lnTo>
                    <a:pt x="261" y="21"/>
                  </a:lnTo>
                  <a:lnTo>
                    <a:pt x="266" y="15"/>
                  </a:lnTo>
                  <a:lnTo>
                    <a:pt x="278" y="16"/>
                  </a:lnTo>
                  <a:lnTo>
                    <a:pt x="278" y="23"/>
                  </a:lnTo>
                  <a:lnTo>
                    <a:pt x="281" y="34"/>
                  </a:lnTo>
                  <a:lnTo>
                    <a:pt x="295" y="43"/>
                  </a:lnTo>
                  <a:lnTo>
                    <a:pt x="299" y="56"/>
                  </a:lnTo>
                  <a:lnTo>
                    <a:pt x="308" y="72"/>
                  </a:lnTo>
                  <a:lnTo>
                    <a:pt x="342" y="72"/>
                  </a:lnTo>
                  <a:lnTo>
                    <a:pt x="357" y="92"/>
                  </a:lnTo>
                  <a:lnTo>
                    <a:pt x="375" y="97"/>
                  </a:lnTo>
                  <a:lnTo>
                    <a:pt x="376" y="102"/>
                  </a:lnTo>
                  <a:lnTo>
                    <a:pt x="359" y="117"/>
                  </a:lnTo>
                  <a:lnTo>
                    <a:pt x="362" y="131"/>
                  </a:lnTo>
                  <a:lnTo>
                    <a:pt x="357" y="137"/>
                  </a:lnTo>
                  <a:lnTo>
                    <a:pt x="350" y="133"/>
                  </a:lnTo>
                  <a:lnTo>
                    <a:pt x="339" y="134"/>
                  </a:lnTo>
                  <a:lnTo>
                    <a:pt x="332" y="153"/>
                  </a:lnTo>
                  <a:lnTo>
                    <a:pt x="332" y="158"/>
                  </a:lnTo>
                  <a:lnTo>
                    <a:pt x="328" y="163"/>
                  </a:lnTo>
                  <a:lnTo>
                    <a:pt x="324" y="157"/>
                  </a:lnTo>
                  <a:lnTo>
                    <a:pt x="305" y="164"/>
                  </a:lnTo>
                  <a:lnTo>
                    <a:pt x="311" y="171"/>
                  </a:lnTo>
                  <a:lnTo>
                    <a:pt x="312" y="182"/>
                  </a:lnTo>
                  <a:lnTo>
                    <a:pt x="314" y="188"/>
                  </a:lnTo>
                  <a:lnTo>
                    <a:pt x="311" y="198"/>
                  </a:lnTo>
                  <a:lnTo>
                    <a:pt x="306" y="194"/>
                  </a:lnTo>
                  <a:lnTo>
                    <a:pt x="294" y="190"/>
                  </a:lnTo>
                  <a:lnTo>
                    <a:pt x="278" y="188"/>
                  </a:lnTo>
                  <a:lnTo>
                    <a:pt x="265" y="192"/>
                  </a:lnTo>
                  <a:lnTo>
                    <a:pt x="261" y="186"/>
                  </a:lnTo>
                  <a:lnTo>
                    <a:pt x="257" y="184"/>
                  </a:lnTo>
                  <a:lnTo>
                    <a:pt x="247" y="190"/>
                  </a:lnTo>
                  <a:lnTo>
                    <a:pt x="249" y="196"/>
                  </a:lnTo>
                  <a:lnTo>
                    <a:pt x="239" y="198"/>
                  </a:lnTo>
                  <a:lnTo>
                    <a:pt x="234" y="193"/>
                  </a:lnTo>
                  <a:lnTo>
                    <a:pt x="228" y="193"/>
                  </a:lnTo>
                  <a:lnTo>
                    <a:pt x="223" y="198"/>
                  </a:lnTo>
                  <a:lnTo>
                    <a:pt x="211" y="201"/>
                  </a:lnTo>
                  <a:lnTo>
                    <a:pt x="205" y="209"/>
                  </a:lnTo>
                  <a:lnTo>
                    <a:pt x="204" y="2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62" name="Freeform 775"/>
            <p:cNvSpPr>
              <a:spLocks/>
            </p:cNvSpPr>
            <p:nvPr/>
          </p:nvSpPr>
          <p:spPr bwMode="gray">
            <a:xfrm>
              <a:off x="5564904" y="3610006"/>
              <a:ext cx="174682" cy="221863"/>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0 w 72"/>
                <a:gd name="T11" fmla="*/ 2147483647 h 88"/>
                <a:gd name="T12" fmla="*/ 2147483647 w 72"/>
                <a:gd name="T13" fmla="*/ 2147483647 h 88"/>
                <a:gd name="T14" fmla="*/ 2147483647 w 72"/>
                <a:gd name="T15" fmla="*/ 2147483647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0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2147483647 w 72"/>
                <a:gd name="T49" fmla="*/ 2147483647 h 88"/>
                <a:gd name="T50" fmla="*/ 2147483647 w 72"/>
                <a:gd name="T51" fmla="*/ 2147483647 h 88"/>
                <a:gd name="T52" fmla="*/ 2147483647 w 72"/>
                <a:gd name="T53" fmla="*/ 2147483647 h 88"/>
                <a:gd name="T54" fmla="*/ 2147483647 w 72"/>
                <a:gd name="T55" fmla="*/ 2147483647 h 88"/>
                <a:gd name="T56" fmla="*/ 2147483647 w 72"/>
                <a:gd name="T57" fmla="*/ 2147483647 h 88"/>
                <a:gd name="T58" fmla="*/ 2147483647 w 72"/>
                <a:gd name="T59" fmla="*/ 2147483647 h 88"/>
                <a:gd name="T60" fmla="*/ 2147483647 w 72"/>
                <a:gd name="T61" fmla="*/ 2147483647 h 88"/>
                <a:gd name="T62" fmla="*/ 2147483647 w 72"/>
                <a:gd name="T63" fmla="*/ 2147483647 h 88"/>
                <a:gd name="T64" fmla="*/ 2147483647 w 72"/>
                <a:gd name="T65" fmla="*/ 2147483647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88"/>
                <a:gd name="T101" fmla="*/ 72 w 72"/>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88">
                  <a:moveTo>
                    <a:pt x="14" y="88"/>
                  </a:moveTo>
                  <a:lnTo>
                    <a:pt x="10" y="84"/>
                  </a:lnTo>
                  <a:lnTo>
                    <a:pt x="6" y="81"/>
                  </a:lnTo>
                  <a:lnTo>
                    <a:pt x="3" y="79"/>
                  </a:lnTo>
                  <a:lnTo>
                    <a:pt x="5" y="77"/>
                  </a:lnTo>
                  <a:lnTo>
                    <a:pt x="0" y="67"/>
                  </a:lnTo>
                  <a:lnTo>
                    <a:pt x="22" y="56"/>
                  </a:lnTo>
                  <a:lnTo>
                    <a:pt x="28" y="56"/>
                  </a:lnTo>
                  <a:lnTo>
                    <a:pt x="33" y="32"/>
                  </a:lnTo>
                  <a:lnTo>
                    <a:pt x="26" y="27"/>
                  </a:lnTo>
                  <a:lnTo>
                    <a:pt x="27" y="19"/>
                  </a:lnTo>
                  <a:lnTo>
                    <a:pt x="35" y="9"/>
                  </a:lnTo>
                  <a:lnTo>
                    <a:pt x="33" y="1"/>
                  </a:lnTo>
                  <a:lnTo>
                    <a:pt x="38" y="0"/>
                  </a:lnTo>
                  <a:lnTo>
                    <a:pt x="40" y="5"/>
                  </a:lnTo>
                  <a:lnTo>
                    <a:pt x="43" y="10"/>
                  </a:lnTo>
                  <a:lnTo>
                    <a:pt x="51" y="14"/>
                  </a:lnTo>
                  <a:lnTo>
                    <a:pt x="58" y="15"/>
                  </a:lnTo>
                  <a:lnTo>
                    <a:pt x="59" y="19"/>
                  </a:lnTo>
                  <a:lnTo>
                    <a:pt x="66" y="26"/>
                  </a:lnTo>
                  <a:lnTo>
                    <a:pt x="69" y="27"/>
                  </a:lnTo>
                  <a:lnTo>
                    <a:pt x="72" y="32"/>
                  </a:lnTo>
                  <a:lnTo>
                    <a:pt x="67" y="39"/>
                  </a:lnTo>
                  <a:lnTo>
                    <a:pt x="59" y="50"/>
                  </a:lnTo>
                  <a:lnTo>
                    <a:pt x="55" y="52"/>
                  </a:lnTo>
                  <a:lnTo>
                    <a:pt x="51" y="58"/>
                  </a:lnTo>
                  <a:lnTo>
                    <a:pt x="49" y="64"/>
                  </a:lnTo>
                  <a:lnTo>
                    <a:pt x="41" y="72"/>
                  </a:lnTo>
                  <a:lnTo>
                    <a:pt x="41" y="76"/>
                  </a:lnTo>
                  <a:lnTo>
                    <a:pt x="37" y="79"/>
                  </a:lnTo>
                  <a:lnTo>
                    <a:pt x="30" y="80"/>
                  </a:lnTo>
                  <a:lnTo>
                    <a:pt x="27" y="87"/>
                  </a:lnTo>
                  <a:lnTo>
                    <a:pt x="14" y="8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64" name="Freeform 777"/>
            <p:cNvSpPr>
              <a:spLocks/>
            </p:cNvSpPr>
            <p:nvPr/>
          </p:nvSpPr>
          <p:spPr bwMode="gray">
            <a:xfrm>
              <a:off x="5382793" y="3168227"/>
              <a:ext cx="427413" cy="437887"/>
            </a:xfrm>
            <a:custGeom>
              <a:avLst/>
              <a:gdLst>
                <a:gd name="T0" fmla="*/ 2147483647 w 177"/>
                <a:gd name="T1" fmla="*/ 2147483647 h 173"/>
                <a:gd name="T2" fmla="*/ 2147483647 w 177"/>
                <a:gd name="T3" fmla="*/ 2147483647 h 173"/>
                <a:gd name="T4" fmla="*/ 2147483647 w 177"/>
                <a:gd name="T5" fmla="*/ 2147483647 h 173"/>
                <a:gd name="T6" fmla="*/ 2147483647 w 177"/>
                <a:gd name="T7" fmla="*/ 2147483647 h 173"/>
                <a:gd name="T8" fmla="*/ 2147483647 w 177"/>
                <a:gd name="T9" fmla="*/ 2147483647 h 173"/>
                <a:gd name="T10" fmla="*/ 2147483647 w 177"/>
                <a:gd name="T11" fmla="*/ 2147483647 h 173"/>
                <a:gd name="T12" fmla="*/ 2147483647 w 177"/>
                <a:gd name="T13" fmla="*/ 2147483647 h 173"/>
                <a:gd name="T14" fmla="*/ 2147483647 w 177"/>
                <a:gd name="T15" fmla="*/ 2147483647 h 173"/>
                <a:gd name="T16" fmla="*/ 2147483647 w 177"/>
                <a:gd name="T17" fmla="*/ 2147483647 h 173"/>
                <a:gd name="T18" fmla="*/ 2147483647 w 177"/>
                <a:gd name="T19" fmla="*/ 2147483647 h 173"/>
                <a:gd name="T20" fmla="*/ 2147483647 w 177"/>
                <a:gd name="T21" fmla="*/ 2147483647 h 173"/>
                <a:gd name="T22" fmla="*/ 2147483647 w 177"/>
                <a:gd name="T23" fmla="*/ 2147483647 h 173"/>
                <a:gd name="T24" fmla="*/ 2147483647 w 177"/>
                <a:gd name="T25" fmla="*/ 2147483647 h 173"/>
                <a:gd name="T26" fmla="*/ 2147483647 w 177"/>
                <a:gd name="T27" fmla="*/ 2147483647 h 173"/>
                <a:gd name="T28" fmla="*/ 2147483647 w 177"/>
                <a:gd name="T29" fmla="*/ 2147483647 h 173"/>
                <a:gd name="T30" fmla="*/ 2147483647 w 177"/>
                <a:gd name="T31" fmla="*/ 2147483647 h 173"/>
                <a:gd name="T32" fmla="*/ 2147483647 w 177"/>
                <a:gd name="T33" fmla="*/ 2147483647 h 173"/>
                <a:gd name="T34" fmla="*/ 0 w 177"/>
                <a:gd name="T35" fmla="*/ 2147483647 h 173"/>
                <a:gd name="T36" fmla="*/ 2147483647 w 177"/>
                <a:gd name="T37" fmla="*/ 2147483647 h 173"/>
                <a:gd name="T38" fmla="*/ 2147483647 w 177"/>
                <a:gd name="T39" fmla="*/ 2147483647 h 173"/>
                <a:gd name="T40" fmla="*/ 2147483647 w 177"/>
                <a:gd name="T41" fmla="*/ 2147483647 h 173"/>
                <a:gd name="T42" fmla="*/ 2147483647 w 177"/>
                <a:gd name="T43" fmla="*/ 2147483647 h 173"/>
                <a:gd name="T44" fmla="*/ 2147483647 w 177"/>
                <a:gd name="T45" fmla="*/ 2147483647 h 173"/>
                <a:gd name="T46" fmla="*/ 2147483647 w 177"/>
                <a:gd name="T47" fmla="*/ 2147483647 h 173"/>
                <a:gd name="T48" fmla="*/ 2147483647 w 177"/>
                <a:gd name="T49" fmla="*/ 2147483647 h 173"/>
                <a:gd name="T50" fmla="*/ 2147483647 w 177"/>
                <a:gd name="T51" fmla="*/ 2147483647 h 173"/>
                <a:gd name="T52" fmla="*/ 2147483647 w 177"/>
                <a:gd name="T53" fmla="*/ 2147483647 h 173"/>
                <a:gd name="T54" fmla="*/ 2147483647 w 177"/>
                <a:gd name="T55" fmla="*/ 2147483647 h 173"/>
                <a:gd name="T56" fmla="*/ 2147483647 w 177"/>
                <a:gd name="T57" fmla="*/ 2147483647 h 173"/>
                <a:gd name="T58" fmla="*/ 2147483647 w 177"/>
                <a:gd name="T59" fmla="*/ 2147483647 h 173"/>
                <a:gd name="T60" fmla="*/ 2147483647 w 177"/>
                <a:gd name="T61" fmla="*/ 2147483647 h 173"/>
                <a:gd name="T62" fmla="*/ 2147483647 w 177"/>
                <a:gd name="T63" fmla="*/ 2147483647 h 173"/>
                <a:gd name="T64" fmla="*/ 2147483647 w 177"/>
                <a:gd name="T65" fmla="*/ 2147483647 h 173"/>
                <a:gd name="T66" fmla="*/ 2147483647 w 177"/>
                <a:gd name="T67" fmla="*/ 2147483647 h 173"/>
                <a:gd name="T68" fmla="*/ 2147483647 w 177"/>
                <a:gd name="T69" fmla="*/ 2147483647 h 173"/>
                <a:gd name="T70" fmla="*/ 2147483647 w 177"/>
                <a:gd name="T71" fmla="*/ 2147483647 h 173"/>
                <a:gd name="T72" fmla="*/ 2147483647 w 177"/>
                <a:gd name="T73" fmla="*/ 2147483647 h 173"/>
                <a:gd name="T74" fmla="*/ 2147483647 w 177"/>
                <a:gd name="T75" fmla="*/ 2147483647 h 173"/>
                <a:gd name="T76" fmla="*/ 2147483647 w 177"/>
                <a:gd name="T77" fmla="*/ 2147483647 h 173"/>
                <a:gd name="T78" fmla="*/ 2147483647 w 177"/>
                <a:gd name="T79" fmla="*/ 2147483647 h 173"/>
                <a:gd name="T80" fmla="*/ 2147483647 w 177"/>
                <a:gd name="T81" fmla="*/ 2147483647 h 173"/>
                <a:gd name="T82" fmla="*/ 2147483647 w 177"/>
                <a:gd name="T83" fmla="*/ 2147483647 h 173"/>
                <a:gd name="T84" fmla="*/ 2147483647 w 177"/>
                <a:gd name="T85" fmla="*/ 2147483647 h 173"/>
                <a:gd name="T86" fmla="*/ 2147483647 w 177"/>
                <a:gd name="T87" fmla="*/ 2147483647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7"/>
                <a:gd name="T133" fmla="*/ 0 h 173"/>
                <a:gd name="T134" fmla="*/ 177 w 177"/>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7" h="173">
                  <a:moveTo>
                    <a:pt x="161" y="173"/>
                  </a:moveTo>
                  <a:lnTo>
                    <a:pt x="159" y="171"/>
                  </a:lnTo>
                  <a:lnTo>
                    <a:pt x="153" y="171"/>
                  </a:lnTo>
                  <a:lnTo>
                    <a:pt x="147" y="170"/>
                  </a:lnTo>
                  <a:lnTo>
                    <a:pt x="141" y="171"/>
                  </a:lnTo>
                  <a:lnTo>
                    <a:pt x="135" y="169"/>
                  </a:lnTo>
                  <a:lnTo>
                    <a:pt x="126" y="167"/>
                  </a:lnTo>
                  <a:lnTo>
                    <a:pt x="122" y="164"/>
                  </a:lnTo>
                  <a:lnTo>
                    <a:pt x="121" y="160"/>
                  </a:lnTo>
                  <a:lnTo>
                    <a:pt x="120" y="153"/>
                  </a:lnTo>
                  <a:lnTo>
                    <a:pt x="116" y="150"/>
                  </a:lnTo>
                  <a:lnTo>
                    <a:pt x="114" y="150"/>
                  </a:lnTo>
                  <a:lnTo>
                    <a:pt x="108" y="156"/>
                  </a:lnTo>
                  <a:lnTo>
                    <a:pt x="90" y="155"/>
                  </a:lnTo>
                  <a:lnTo>
                    <a:pt x="87" y="153"/>
                  </a:lnTo>
                  <a:lnTo>
                    <a:pt x="83" y="152"/>
                  </a:lnTo>
                  <a:lnTo>
                    <a:pt x="77" y="145"/>
                  </a:lnTo>
                  <a:lnTo>
                    <a:pt x="73" y="144"/>
                  </a:lnTo>
                  <a:lnTo>
                    <a:pt x="66" y="139"/>
                  </a:lnTo>
                  <a:lnTo>
                    <a:pt x="65" y="134"/>
                  </a:lnTo>
                  <a:lnTo>
                    <a:pt x="63" y="129"/>
                  </a:lnTo>
                  <a:lnTo>
                    <a:pt x="57" y="122"/>
                  </a:lnTo>
                  <a:lnTo>
                    <a:pt x="56" y="117"/>
                  </a:lnTo>
                  <a:lnTo>
                    <a:pt x="45" y="116"/>
                  </a:lnTo>
                  <a:lnTo>
                    <a:pt x="40" y="118"/>
                  </a:lnTo>
                  <a:lnTo>
                    <a:pt x="35" y="110"/>
                  </a:lnTo>
                  <a:lnTo>
                    <a:pt x="35" y="98"/>
                  </a:lnTo>
                  <a:lnTo>
                    <a:pt x="28" y="87"/>
                  </a:lnTo>
                  <a:lnTo>
                    <a:pt x="21" y="85"/>
                  </a:lnTo>
                  <a:lnTo>
                    <a:pt x="11" y="71"/>
                  </a:lnTo>
                  <a:lnTo>
                    <a:pt x="20" y="51"/>
                  </a:lnTo>
                  <a:lnTo>
                    <a:pt x="17" y="47"/>
                  </a:lnTo>
                  <a:lnTo>
                    <a:pt x="12" y="47"/>
                  </a:lnTo>
                  <a:lnTo>
                    <a:pt x="4" y="32"/>
                  </a:lnTo>
                  <a:lnTo>
                    <a:pt x="5" y="24"/>
                  </a:lnTo>
                  <a:lnTo>
                    <a:pt x="0" y="4"/>
                  </a:lnTo>
                  <a:lnTo>
                    <a:pt x="4" y="0"/>
                  </a:lnTo>
                  <a:lnTo>
                    <a:pt x="15" y="8"/>
                  </a:lnTo>
                  <a:lnTo>
                    <a:pt x="26" y="5"/>
                  </a:lnTo>
                  <a:lnTo>
                    <a:pt x="37" y="1"/>
                  </a:lnTo>
                  <a:lnTo>
                    <a:pt x="38" y="4"/>
                  </a:lnTo>
                  <a:lnTo>
                    <a:pt x="37" y="14"/>
                  </a:lnTo>
                  <a:lnTo>
                    <a:pt x="43" y="19"/>
                  </a:lnTo>
                  <a:lnTo>
                    <a:pt x="45" y="22"/>
                  </a:lnTo>
                  <a:lnTo>
                    <a:pt x="47" y="24"/>
                  </a:lnTo>
                  <a:lnTo>
                    <a:pt x="48" y="25"/>
                  </a:lnTo>
                  <a:lnTo>
                    <a:pt x="52" y="27"/>
                  </a:lnTo>
                  <a:lnTo>
                    <a:pt x="55" y="28"/>
                  </a:lnTo>
                  <a:lnTo>
                    <a:pt x="56" y="30"/>
                  </a:lnTo>
                  <a:lnTo>
                    <a:pt x="56" y="31"/>
                  </a:lnTo>
                  <a:lnTo>
                    <a:pt x="59" y="34"/>
                  </a:lnTo>
                  <a:lnTo>
                    <a:pt x="62" y="37"/>
                  </a:lnTo>
                  <a:lnTo>
                    <a:pt x="65" y="39"/>
                  </a:lnTo>
                  <a:lnTo>
                    <a:pt x="69" y="39"/>
                  </a:lnTo>
                  <a:lnTo>
                    <a:pt x="73" y="39"/>
                  </a:lnTo>
                  <a:lnTo>
                    <a:pt x="77" y="38"/>
                  </a:lnTo>
                  <a:lnTo>
                    <a:pt x="81" y="37"/>
                  </a:lnTo>
                  <a:lnTo>
                    <a:pt x="84" y="37"/>
                  </a:lnTo>
                  <a:lnTo>
                    <a:pt x="87" y="37"/>
                  </a:lnTo>
                  <a:lnTo>
                    <a:pt x="89" y="37"/>
                  </a:lnTo>
                  <a:lnTo>
                    <a:pt x="91" y="36"/>
                  </a:lnTo>
                  <a:lnTo>
                    <a:pt x="92" y="35"/>
                  </a:lnTo>
                  <a:lnTo>
                    <a:pt x="93" y="34"/>
                  </a:lnTo>
                  <a:lnTo>
                    <a:pt x="93" y="27"/>
                  </a:lnTo>
                  <a:lnTo>
                    <a:pt x="103" y="29"/>
                  </a:lnTo>
                  <a:lnTo>
                    <a:pt x="108" y="19"/>
                  </a:lnTo>
                  <a:lnTo>
                    <a:pt x="130" y="21"/>
                  </a:lnTo>
                  <a:lnTo>
                    <a:pt x="133" y="25"/>
                  </a:lnTo>
                  <a:lnTo>
                    <a:pt x="140" y="26"/>
                  </a:lnTo>
                  <a:lnTo>
                    <a:pt x="157" y="39"/>
                  </a:lnTo>
                  <a:lnTo>
                    <a:pt x="159" y="49"/>
                  </a:lnTo>
                  <a:lnTo>
                    <a:pt x="159" y="59"/>
                  </a:lnTo>
                  <a:lnTo>
                    <a:pt x="152" y="69"/>
                  </a:lnTo>
                  <a:lnTo>
                    <a:pt x="154" y="86"/>
                  </a:lnTo>
                  <a:lnTo>
                    <a:pt x="154" y="95"/>
                  </a:lnTo>
                  <a:lnTo>
                    <a:pt x="156" y="101"/>
                  </a:lnTo>
                  <a:lnTo>
                    <a:pt x="160" y="98"/>
                  </a:lnTo>
                  <a:lnTo>
                    <a:pt x="164" y="104"/>
                  </a:lnTo>
                  <a:lnTo>
                    <a:pt x="159" y="113"/>
                  </a:lnTo>
                  <a:lnTo>
                    <a:pt x="156" y="120"/>
                  </a:lnTo>
                  <a:lnTo>
                    <a:pt x="156" y="127"/>
                  </a:lnTo>
                  <a:lnTo>
                    <a:pt x="172" y="142"/>
                  </a:lnTo>
                  <a:lnTo>
                    <a:pt x="171" y="149"/>
                  </a:lnTo>
                  <a:lnTo>
                    <a:pt x="177" y="150"/>
                  </a:lnTo>
                  <a:lnTo>
                    <a:pt x="177" y="157"/>
                  </a:lnTo>
                  <a:lnTo>
                    <a:pt x="165" y="163"/>
                  </a:lnTo>
                  <a:lnTo>
                    <a:pt x="164" y="172"/>
                  </a:lnTo>
                  <a:lnTo>
                    <a:pt x="161" y="17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65" name="Freeform 778"/>
            <p:cNvSpPr>
              <a:spLocks/>
            </p:cNvSpPr>
            <p:nvPr/>
          </p:nvSpPr>
          <p:spPr bwMode="gray">
            <a:xfrm>
              <a:off x="5639237" y="2956087"/>
              <a:ext cx="380954" cy="288032"/>
            </a:xfrm>
            <a:custGeom>
              <a:avLst/>
              <a:gdLst>
                <a:gd name="T0" fmla="*/ 2147483647 w 157"/>
                <a:gd name="T1" fmla="*/ 2147483647 h 114"/>
                <a:gd name="T2" fmla="*/ 2147483647 w 157"/>
                <a:gd name="T3" fmla="*/ 2147483647 h 114"/>
                <a:gd name="T4" fmla="*/ 2147483647 w 157"/>
                <a:gd name="T5" fmla="*/ 2147483647 h 114"/>
                <a:gd name="T6" fmla="*/ 2147483647 w 157"/>
                <a:gd name="T7" fmla="*/ 2147483647 h 114"/>
                <a:gd name="T8" fmla="*/ 2147483647 w 157"/>
                <a:gd name="T9" fmla="*/ 2147483647 h 114"/>
                <a:gd name="T10" fmla="*/ 2147483647 w 157"/>
                <a:gd name="T11" fmla="*/ 2147483647 h 114"/>
                <a:gd name="T12" fmla="*/ 2147483647 w 157"/>
                <a:gd name="T13" fmla="*/ 2147483647 h 114"/>
                <a:gd name="T14" fmla="*/ 2147483647 w 157"/>
                <a:gd name="T15" fmla="*/ 2147483647 h 114"/>
                <a:gd name="T16" fmla="*/ 2147483647 w 157"/>
                <a:gd name="T17" fmla="*/ 2147483647 h 114"/>
                <a:gd name="T18" fmla="*/ 2147483647 w 157"/>
                <a:gd name="T19" fmla="*/ 2147483647 h 114"/>
                <a:gd name="T20" fmla="*/ 2147483647 w 157"/>
                <a:gd name="T21" fmla="*/ 2147483647 h 114"/>
                <a:gd name="T22" fmla="*/ 2147483647 w 157"/>
                <a:gd name="T23" fmla="*/ 2147483647 h 114"/>
                <a:gd name="T24" fmla="*/ 2147483647 w 157"/>
                <a:gd name="T25" fmla="*/ 2147483647 h 114"/>
                <a:gd name="T26" fmla="*/ 2147483647 w 157"/>
                <a:gd name="T27" fmla="*/ 2147483647 h 114"/>
                <a:gd name="T28" fmla="*/ 2147483647 w 157"/>
                <a:gd name="T29" fmla="*/ 2147483647 h 114"/>
                <a:gd name="T30" fmla="*/ 2147483647 w 157"/>
                <a:gd name="T31" fmla="*/ 2147483647 h 114"/>
                <a:gd name="T32" fmla="*/ 2147483647 w 157"/>
                <a:gd name="T33" fmla="*/ 2147483647 h 114"/>
                <a:gd name="T34" fmla="*/ 2147483647 w 157"/>
                <a:gd name="T35" fmla="*/ 2147483647 h 114"/>
                <a:gd name="T36" fmla="*/ 2147483647 w 157"/>
                <a:gd name="T37" fmla="*/ 2147483647 h 114"/>
                <a:gd name="T38" fmla="*/ 2147483647 w 157"/>
                <a:gd name="T39" fmla="*/ 2147483647 h 114"/>
                <a:gd name="T40" fmla="*/ 2147483647 w 157"/>
                <a:gd name="T41" fmla="*/ 2147483647 h 114"/>
                <a:gd name="T42" fmla="*/ 0 w 157"/>
                <a:gd name="T43" fmla="*/ 2147483647 h 114"/>
                <a:gd name="T44" fmla="*/ 2147483647 w 157"/>
                <a:gd name="T45" fmla="*/ 0 h 114"/>
                <a:gd name="T46" fmla="*/ 2147483647 w 157"/>
                <a:gd name="T47" fmla="*/ 2147483647 h 114"/>
                <a:gd name="T48" fmla="*/ 2147483647 w 157"/>
                <a:gd name="T49" fmla="*/ 2147483647 h 114"/>
                <a:gd name="T50" fmla="*/ 2147483647 w 157"/>
                <a:gd name="T51" fmla="*/ 2147483647 h 114"/>
                <a:gd name="T52" fmla="*/ 2147483647 w 157"/>
                <a:gd name="T53" fmla="*/ 2147483647 h 114"/>
                <a:gd name="T54" fmla="*/ 2147483647 w 157"/>
                <a:gd name="T55" fmla="*/ 2147483647 h 114"/>
                <a:gd name="T56" fmla="*/ 2147483647 w 157"/>
                <a:gd name="T57" fmla="*/ 2147483647 h 114"/>
                <a:gd name="T58" fmla="*/ 2147483647 w 157"/>
                <a:gd name="T59" fmla="*/ 2147483647 h 114"/>
                <a:gd name="T60" fmla="*/ 2147483647 w 157"/>
                <a:gd name="T61" fmla="*/ 2147483647 h 114"/>
                <a:gd name="T62" fmla="*/ 2147483647 w 157"/>
                <a:gd name="T63" fmla="*/ 2147483647 h 114"/>
                <a:gd name="T64" fmla="*/ 2147483647 w 157"/>
                <a:gd name="T65" fmla="*/ 2147483647 h 114"/>
                <a:gd name="T66" fmla="*/ 2147483647 w 157"/>
                <a:gd name="T67" fmla="*/ 2147483647 h 114"/>
                <a:gd name="T68" fmla="*/ 2147483647 w 157"/>
                <a:gd name="T69" fmla="*/ 2147483647 h 114"/>
                <a:gd name="T70" fmla="*/ 2147483647 w 157"/>
                <a:gd name="T71" fmla="*/ 2147483647 h 114"/>
                <a:gd name="T72" fmla="*/ 2147483647 w 157"/>
                <a:gd name="T73" fmla="*/ 2147483647 h 114"/>
                <a:gd name="T74" fmla="*/ 2147483647 w 157"/>
                <a:gd name="T75" fmla="*/ 2147483647 h 114"/>
                <a:gd name="T76" fmla="*/ 2147483647 w 157"/>
                <a:gd name="T77" fmla="*/ 2147483647 h 114"/>
                <a:gd name="T78" fmla="*/ 2147483647 w 157"/>
                <a:gd name="T79" fmla="*/ 2147483647 h 114"/>
                <a:gd name="T80" fmla="*/ 2147483647 w 157"/>
                <a:gd name="T81" fmla="*/ 2147483647 h 114"/>
                <a:gd name="T82" fmla="*/ 2147483647 w 157"/>
                <a:gd name="T83" fmla="*/ 2147483647 h 114"/>
                <a:gd name="T84" fmla="*/ 2147483647 w 157"/>
                <a:gd name="T85" fmla="*/ 2147483647 h 114"/>
                <a:gd name="T86" fmla="*/ 2147483647 w 157"/>
                <a:gd name="T87" fmla="*/ 2147483647 h 114"/>
                <a:gd name="T88" fmla="*/ 2147483647 w 157"/>
                <a:gd name="T89" fmla="*/ 2147483647 h 114"/>
                <a:gd name="T90" fmla="*/ 2147483647 w 157"/>
                <a:gd name="T91" fmla="*/ 2147483647 h 114"/>
                <a:gd name="T92" fmla="*/ 2147483647 w 157"/>
                <a:gd name="T93" fmla="*/ 2147483647 h 114"/>
                <a:gd name="T94" fmla="*/ 2147483647 w 157"/>
                <a:gd name="T95" fmla="*/ 2147483647 h 114"/>
                <a:gd name="T96" fmla="*/ 2147483647 w 157"/>
                <a:gd name="T97" fmla="*/ 2147483647 h 114"/>
                <a:gd name="T98" fmla="*/ 2147483647 w 157"/>
                <a:gd name="T99" fmla="*/ 2147483647 h 114"/>
                <a:gd name="T100" fmla="*/ 2147483647 w 157"/>
                <a:gd name="T101" fmla="*/ 2147483647 h 114"/>
                <a:gd name="T102" fmla="*/ 2147483647 w 157"/>
                <a:gd name="T103" fmla="*/ 2147483647 h 114"/>
                <a:gd name="T104" fmla="*/ 2147483647 w 157"/>
                <a:gd name="T105" fmla="*/ 2147483647 h 114"/>
                <a:gd name="T106" fmla="*/ 2147483647 w 157"/>
                <a:gd name="T107" fmla="*/ 2147483647 h 114"/>
                <a:gd name="T108" fmla="*/ 2147483647 w 157"/>
                <a:gd name="T109" fmla="*/ 2147483647 h 114"/>
                <a:gd name="T110" fmla="*/ 2147483647 w 157"/>
                <a:gd name="T111" fmla="*/ 2147483647 h 114"/>
                <a:gd name="T112" fmla="*/ 2147483647 w 157"/>
                <a:gd name="T113" fmla="*/ 2147483647 h 114"/>
                <a:gd name="T114" fmla="*/ 2147483647 w 157"/>
                <a:gd name="T115" fmla="*/ 2147483647 h 114"/>
                <a:gd name="T116" fmla="*/ 2147483647 w 157"/>
                <a:gd name="T117" fmla="*/ 2147483647 h 114"/>
                <a:gd name="T118" fmla="*/ 2147483647 w 157"/>
                <a:gd name="T119" fmla="*/ 2147483647 h 114"/>
                <a:gd name="T120" fmla="*/ 2147483647 w 157"/>
                <a:gd name="T121" fmla="*/ 2147483647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7"/>
                <a:gd name="T184" fmla="*/ 0 h 114"/>
                <a:gd name="T185" fmla="*/ 157 w 157"/>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7" h="114">
                  <a:moveTo>
                    <a:pt x="114" y="114"/>
                  </a:moveTo>
                  <a:lnTo>
                    <a:pt x="101" y="111"/>
                  </a:lnTo>
                  <a:lnTo>
                    <a:pt x="97" y="105"/>
                  </a:lnTo>
                  <a:lnTo>
                    <a:pt x="91" y="104"/>
                  </a:lnTo>
                  <a:lnTo>
                    <a:pt x="83" y="99"/>
                  </a:lnTo>
                  <a:lnTo>
                    <a:pt x="74" y="95"/>
                  </a:lnTo>
                  <a:lnTo>
                    <a:pt x="67" y="85"/>
                  </a:lnTo>
                  <a:lnTo>
                    <a:pt x="63" y="72"/>
                  </a:lnTo>
                  <a:lnTo>
                    <a:pt x="58" y="65"/>
                  </a:lnTo>
                  <a:lnTo>
                    <a:pt x="52" y="63"/>
                  </a:lnTo>
                  <a:lnTo>
                    <a:pt x="39" y="57"/>
                  </a:lnTo>
                  <a:lnTo>
                    <a:pt x="40" y="53"/>
                  </a:lnTo>
                  <a:lnTo>
                    <a:pt x="39" y="47"/>
                  </a:lnTo>
                  <a:lnTo>
                    <a:pt x="37" y="43"/>
                  </a:lnTo>
                  <a:lnTo>
                    <a:pt x="31" y="41"/>
                  </a:lnTo>
                  <a:lnTo>
                    <a:pt x="28" y="41"/>
                  </a:lnTo>
                  <a:lnTo>
                    <a:pt x="27" y="43"/>
                  </a:lnTo>
                  <a:lnTo>
                    <a:pt x="25" y="43"/>
                  </a:lnTo>
                  <a:lnTo>
                    <a:pt x="19" y="46"/>
                  </a:lnTo>
                  <a:lnTo>
                    <a:pt x="16" y="57"/>
                  </a:lnTo>
                  <a:lnTo>
                    <a:pt x="1" y="54"/>
                  </a:lnTo>
                  <a:lnTo>
                    <a:pt x="0" y="15"/>
                  </a:lnTo>
                  <a:lnTo>
                    <a:pt x="26" y="0"/>
                  </a:lnTo>
                  <a:lnTo>
                    <a:pt x="52" y="19"/>
                  </a:lnTo>
                  <a:lnTo>
                    <a:pt x="59" y="28"/>
                  </a:lnTo>
                  <a:lnTo>
                    <a:pt x="65" y="27"/>
                  </a:lnTo>
                  <a:lnTo>
                    <a:pt x="74" y="28"/>
                  </a:lnTo>
                  <a:lnTo>
                    <a:pt x="78" y="27"/>
                  </a:lnTo>
                  <a:lnTo>
                    <a:pt x="86" y="32"/>
                  </a:lnTo>
                  <a:lnTo>
                    <a:pt x="90" y="43"/>
                  </a:lnTo>
                  <a:lnTo>
                    <a:pt x="96" y="41"/>
                  </a:lnTo>
                  <a:lnTo>
                    <a:pt x="102" y="59"/>
                  </a:lnTo>
                  <a:lnTo>
                    <a:pt x="105" y="60"/>
                  </a:lnTo>
                  <a:lnTo>
                    <a:pt x="111" y="66"/>
                  </a:lnTo>
                  <a:lnTo>
                    <a:pt x="114" y="65"/>
                  </a:lnTo>
                  <a:lnTo>
                    <a:pt x="118" y="62"/>
                  </a:lnTo>
                  <a:lnTo>
                    <a:pt x="123" y="60"/>
                  </a:lnTo>
                  <a:lnTo>
                    <a:pt x="124" y="54"/>
                  </a:lnTo>
                  <a:lnTo>
                    <a:pt x="130" y="47"/>
                  </a:lnTo>
                  <a:lnTo>
                    <a:pt x="142" y="44"/>
                  </a:lnTo>
                  <a:lnTo>
                    <a:pt x="140" y="51"/>
                  </a:lnTo>
                  <a:lnTo>
                    <a:pt x="134" y="51"/>
                  </a:lnTo>
                  <a:lnTo>
                    <a:pt x="130" y="55"/>
                  </a:lnTo>
                  <a:lnTo>
                    <a:pt x="137" y="56"/>
                  </a:lnTo>
                  <a:lnTo>
                    <a:pt x="147" y="57"/>
                  </a:lnTo>
                  <a:lnTo>
                    <a:pt x="150" y="63"/>
                  </a:lnTo>
                  <a:lnTo>
                    <a:pt x="157" y="64"/>
                  </a:lnTo>
                  <a:lnTo>
                    <a:pt x="157" y="69"/>
                  </a:lnTo>
                  <a:lnTo>
                    <a:pt x="148" y="75"/>
                  </a:lnTo>
                  <a:lnTo>
                    <a:pt x="138" y="77"/>
                  </a:lnTo>
                  <a:lnTo>
                    <a:pt x="139" y="71"/>
                  </a:lnTo>
                  <a:lnTo>
                    <a:pt x="144" y="67"/>
                  </a:lnTo>
                  <a:lnTo>
                    <a:pt x="136" y="64"/>
                  </a:lnTo>
                  <a:lnTo>
                    <a:pt x="126" y="68"/>
                  </a:lnTo>
                  <a:lnTo>
                    <a:pt x="125" y="77"/>
                  </a:lnTo>
                  <a:lnTo>
                    <a:pt x="118" y="79"/>
                  </a:lnTo>
                  <a:lnTo>
                    <a:pt x="111" y="81"/>
                  </a:lnTo>
                  <a:lnTo>
                    <a:pt x="114" y="93"/>
                  </a:lnTo>
                  <a:lnTo>
                    <a:pt x="117" y="97"/>
                  </a:lnTo>
                  <a:lnTo>
                    <a:pt x="115" y="105"/>
                  </a:lnTo>
                  <a:lnTo>
                    <a:pt x="114" y="11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66" name="Freeform 779"/>
            <p:cNvSpPr>
              <a:spLocks/>
            </p:cNvSpPr>
            <p:nvPr/>
          </p:nvSpPr>
          <p:spPr bwMode="gray">
            <a:xfrm>
              <a:off x="5574202" y="3059243"/>
              <a:ext cx="310339" cy="251055"/>
            </a:xfrm>
            <a:custGeom>
              <a:avLst/>
              <a:gdLst>
                <a:gd name="T0" fmla="*/ 2147483647 w 128"/>
                <a:gd name="T1" fmla="*/ 2147483647 h 99"/>
                <a:gd name="T2" fmla="*/ 2147483647 w 128"/>
                <a:gd name="T3" fmla="*/ 2147483647 h 99"/>
                <a:gd name="T4" fmla="*/ 2147483647 w 128"/>
                <a:gd name="T5" fmla="*/ 0 h 99"/>
                <a:gd name="T6" fmla="*/ 2147483647 w 128"/>
                <a:gd name="T7" fmla="*/ 2147483647 h 99"/>
                <a:gd name="T8" fmla="*/ 2147483647 w 128"/>
                <a:gd name="T9" fmla="*/ 2147483647 h 99"/>
                <a:gd name="T10" fmla="*/ 2147483647 w 128"/>
                <a:gd name="T11" fmla="*/ 2147483647 h 99"/>
                <a:gd name="T12" fmla="*/ 2147483647 w 128"/>
                <a:gd name="T13" fmla="*/ 2147483647 h 99"/>
                <a:gd name="T14" fmla="*/ 2147483647 w 128"/>
                <a:gd name="T15" fmla="*/ 2147483647 h 99"/>
                <a:gd name="T16" fmla="*/ 2147483647 w 128"/>
                <a:gd name="T17" fmla="*/ 2147483647 h 99"/>
                <a:gd name="T18" fmla="*/ 2147483647 w 128"/>
                <a:gd name="T19" fmla="*/ 2147483647 h 99"/>
                <a:gd name="T20" fmla="*/ 2147483647 w 128"/>
                <a:gd name="T21" fmla="*/ 2147483647 h 99"/>
                <a:gd name="T22" fmla="*/ 2147483647 w 128"/>
                <a:gd name="T23" fmla="*/ 2147483647 h 99"/>
                <a:gd name="T24" fmla="*/ 2147483647 w 128"/>
                <a:gd name="T25" fmla="*/ 2147483647 h 99"/>
                <a:gd name="T26" fmla="*/ 2147483647 w 128"/>
                <a:gd name="T27" fmla="*/ 2147483647 h 99"/>
                <a:gd name="T28" fmla="*/ 2147483647 w 128"/>
                <a:gd name="T29" fmla="*/ 2147483647 h 99"/>
                <a:gd name="T30" fmla="*/ 2147483647 w 128"/>
                <a:gd name="T31" fmla="*/ 2147483647 h 99"/>
                <a:gd name="T32" fmla="*/ 2147483647 w 128"/>
                <a:gd name="T33" fmla="*/ 2147483647 h 99"/>
                <a:gd name="T34" fmla="*/ 2147483647 w 128"/>
                <a:gd name="T35" fmla="*/ 2147483647 h 99"/>
                <a:gd name="T36" fmla="*/ 2147483647 w 128"/>
                <a:gd name="T37" fmla="*/ 2147483647 h 99"/>
                <a:gd name="T38" fmla="*/ 2147483647 w 128"/>
                <a:gd name="T39" fmla="*/ 2147483647 h 99"/>
                <a:gd name="T40" fmla="*/ 2147483647 w 128"/>
                <a:gd name="T41" fmla="*/ 2147483647 h 99"/>
                <a:gd name="T42" fmla="*/ 2147483647 w 128"/>
                <a:gd name="T43" fmla="*/ 2147483647 h 99"/>
                <a:gd name="T44" fmla="*/ 2147483647 w 128"/>
                <a:gd name="T45" fmla="*/ 2147483647 h 99"/>
                <a:gd name="T46" fmla="*/ 2147483647 w 128"/>
                <a:gd name="T47" fmla="*/ 2147483647 h 99"/>
                <a:gd name="T48" fmla="*/ 2147483647 w 128"/>
                <a:gd name="T49" fmla="*/ 2147483647 h 99"/>
                <a:gd name="T50" fmla="*/ 2147483647 w 128"/>
                <a:gd name="T51" fmla="*/ 2147483647 h 99"/>
                <a:gd name="T52" fmla="*/ 2147483647 w 128"/>
                <a:gd name="T53" fmla="*/ 2147483647 h 99"/>
                <a:gd name="T54" fmla="*/ 2147483647 w 128"/>
                <a:gd name="T55" fmla="*/ 2147483647 h 99"/>
                <a:gd name="T56" fmla="*/ 2147483647 w 128"/>
                <a:gd name="T57" fmla="*/ 2147483647 h 99"/>
                <a:gd name="T58" fmla="*/ 2147483647 w 128"/>
                <a:gd name="T59" fmla="*/ 2147483647 h 99"/>
                <a:gd name="T60" fmla="*/ 2147483647 w 128"/>
                <a:gd name="T61" fmla="*/ 2147483647 h 99"/>
                <a:gd name="T62" fmla="*/ 2147483647 w 128"/>
                <a:gd name="T63" fmla="*/ 2147483647 h 99"/>
                <a:gd name="T64" fmla="*/ 2147483647 w 128"/>
                <a:gd name="T65" fmla="*/ 2147483647 h 99"/>
                <a:gd name="T66" fmla="*/ 2147483647 w 128"/>
                <a:gd name="T67" fmla="*/ 2147483647 h 99"/>
                <a:gd name="T68" fmla="*/ 2147483647 w 128"/>
                <a:gd name="T69" fmla="*/ 2147483647 h 99"/>
                <a:gd name="T70" fmla="*/ 0 w 128"/>
                <a:gd name="T71" fmla="*/ 2147483647 h 99"/>
                <a:gd name="T72" fmla="*/ 2147483647 w 128"/>
                <a:gd name="T73" fmla="*/ 2147483647 h 99"/>
                <a:gd name="T74" fmla="*/ 2147483647 w 128"/>
                <a:gd name="T75" fmla="*/ 2147483647 h 99"/>
                <a:gd name="T76" fmla="*/ 2147483647 w 128"/>
                <a:gd name="T77" fmla="*/ 2147483647 h 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99"/>
                <a:gd name="T119" fmla="*/ 128 w 128"/>
                <a:gd name="T120" fmla="*/ 99 h 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99">
                  <a:moveTo>
                    <a:pt x="28" y="13"/>
                  </a:moveTo>
                  <a:lnTo>
                    <a:pt x="44" y="16"/>
                  </a:lnTo>
                  <a:lnTo>
                    <a:pt x="46" y="5"/>
                  </a:lnTo>
                  <a:lnTo>
                    <a:pt x="52" y="2"/>
                  </a:lnTo>
                  <a:lnTo>
                    <a:pt x="54" y="2"/>
                  </a:lnTo>
                  <a:lnTo>
                    <a:pt x="55" y="0"/>
                  </a:lnTo>
                  <a:lnTo>
                    <a:pt x="58" y="0"/>
                  </a:lnTo>
                  <a:lnTo>
                    <a:pt x="64" y="3"/>
                  </a:lnTo>
                  <a:lnTo>
                    <a:pt x="66" y="6"/>
                  </a:lnTo>
                  <a:lnTo>
                    <a:pt x="67" y="12"/>
                  </a:lnTo>
                  <a:lnTo>
                    <a:pt x="66" y="16"/>
                  </a:lnTo>
                  <a:lnTo>
                    <a:pt x="79" y="22"/>
                  </a:lnTo>
                  <a:lnTo>
                    <a:pt x="85" y="24"/>
                  </a:lnTo>
                  <a:lnTo>
                    <a:pt x="91" y="31"/>
                  </a:lnTo>
                  <a:lnTo>
                    <a:pt x="94" y="45"/>
                  </a:lnTo>
                  <a:lnTo>
                    <a:pt x="101" y="54"/>
                  </a:lnTo>
                  <a:lnTo>
                    <a:pt x="110" y="58"/>
                  </a:lnTo>
                  <a:lnTo>
                    <a:pt x="118" y="63"/>
                  </a:lnTo>
                  <a:lnTo>
                    <a:pt x="124" y="64"/>
                  </a:lnTo>
                  <a:lnTo>
                    <a:pt x="128" y="70"/>
                  </a:lnTo>
                  <a:lnTo>
                    <a:pt x="117" y="71"/>
                  </a:lnTo>
                  <a:lnTo>
                    <a:pt x="113" y="81"/>
                  </a:lnTo>
                  <a:lnTo>
                    <a:pt x="95" y="92"/>
                  </a:lnTo>
                  <a:lnTo>
                    <a:pt x="93" y="99"/>
                  </a:lnTo>
                  <a:lnTo>
                    <a:pt x="88" y="94"/>
                  </a:lnTo>
                  <a:lnTo>
                    <a:pt x="80" y="92"/>
                  </a:lnTo>
                  <a:lnTo>
                    <a:pt x="78" y="82"/>
                  </a:lnTo>
                  <a:lnTo>
                    <a:pt x="61" y="69"/>
                  </a:lnTo>
                  <a:lnTo>
                    <a:pt x="54" y="68"/>
                  </a:lnTo>
                  <a:lnTo>
                    <a:pt x="51" y="64"/>
                  </a:lnTo>
                  <a:lnTo>
                    <a:pt x="29" y="62"/>
                  </a:lnTo>
                  <a:lnTo>
                    <a:pt x="24" y="72"/>
                  </a:lnTo>
                  <a:lnTo>
                    <a:pt x="14" y="70"/>
                  </a:lnTo>
                  <a:lnTo>
                    <a:pt x="13" y="50"/>
                  </a:lnTo>
                  <a:lnTo>
                    <a:pt x="12" y="48"/>
                  </a:lnTo>
                  <a:lnTo>
                    <a:pt x="10" y="47"/>
                  </a:lnTo>
                  <a:lnTo>
                    <a:pt x="9" y="45"/>
                  </a:lnTo>
                  <a:lnTo>
                    <a:pt x="7" y="44"/>
                  </a:lnTo>
                  <a:lnTo>
                    <a:pt x="7" y="43"/>
                  </a:lnTo>
                  <a:lnTo>
                    <a:pt x="8" y="43"/>
                  </a:lnTo>
                  <a:lnTo>
                    <a:pt x="10" y="43"/>
                  </a:lnTo>
                  <a:lnTo>
                    <a:pt x="11" y="41"/>
                  </a:lnTo>
                  <a:lnTo>
                    <a:pt x="10" y="40"/>
                  </a:lnTo>
                  <a:lnTo>
                    <a:pt x="10" y="38"/>
                  </a:lnTo>
                  <a:lnTo>
                    <a:pt x="9" y="36"/>
                  </a:lnTo>
                  <a:lnTo>
                    <a:pt x="8" y="36"/>
                  </a:lnTo>
                  <a:lnTo>
                    <a:pt x="7" y="35"/>
                  </a:lnTo>
                  <a:lnTo>
                    <a:pt x="6" y="36"/>
                  </a:lnTo>
                  <a:lnTo>
                    <a:pt x="4" y="36"/>
                  </a:lnTo>
                  <a:lnTo>
                    <a:pt x="3" y="36"/>
                  </a:lnTo>
                  <a:lnTo>
                    <a:pt x="3" y="35"/>
                  </a:lnTo>
                  <a:lnTo>
                    <a:pt x="3" y="32"/>
                  </a:lnTo>
                  <a:lnTo>
                    <a:pt x="4" y="30"/>
                  </a:lnTo>
                  <a:lnTo>
                    <a:pt x="5" y="30"/>
                  </a:lnTo>
                  <a:lnTo>
                    <a:pt x="9" y="30"/>
                  </a:lnTo>
                  <a:lnTo>
                    <a:pt x="13" y="30"/>
                  </a:lnTo>
                  <a:lnTo>
                    <a:pt x="17" y="28"/>
                  </a:lnTo>
                  <a:lnTo>
                    <a:pt x="20" y="26"/>
                  </a:lnTo>
                  <a:lnTo>
                    <a:pt x="21" y="24"/>
                  </a:lnTo>
                  <a:lnTo>
                    <a:pt x="20" y="23"/>
                  </a:lnTo>
                  <a:lnTo>
                    <a:pt x="19" y="21"/>
                  </a:lnTo>
                  <a:lnTo>
                    <a:pt x="15" y="17"/>
                  </a:lnTo>
                  <a:lnTo>
                    <a:pt x="14" y="14"/>
                  </a:lnTo>
                  <a:lnTo>
                    <a:pt x="14" y="12"/>
                  </a:lnTo>
                  <a:lnTo>
                    <a:pt x="13" y="11"/>
                  </a:lnTo>
                  <a:lnTo>
                    <a:pt x="11" y="10"/>
                  </a:lnTo>
                  <a:lnTo>
                    <a:pt x="9" y="9"/>
                  </a:lnTo>
                  <a:lnTo>
                    <a:pt x="5" y="9"/>
                  </a:lnTo>
                  <a:lnTo>
                    <a:pt x="3" y="10"/>
                  </a:lnTo>
                  <a:lnTo>
                    <a:pt x="2" y="11"/>
                  </a:lnTo>
                  <a:lnTo>
                    <a:pt x="1" y="14"/>
                  </a:lnTo>
                  <a:lnTo>
                    <a:pt x="0" y="12"/>
                  </a:lnTo>
                  <a:lnTo>
                    <a:pt x="1" y="9"/>
                  </a:lnTo>
                  <a:lnTo>
                    <a:pt x="4" y="4"/>
                  </a:lnTo>
                  <a:lnTo>
                    <a:pt x="8" y="4"/>
                  </a:lnTo>
                  <a:lnTo>
                    <a:pt x="14" y="6"/>
                  </a:lnTo>
                  <a:lnTo>
                    <a:pt x="20" y="14"/>
                  </a:lnTo>
                  <a:lnTo>
                    <a:pt x="28" y="1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67" name="Freeform 780"/>
            <p:cNvSpPr>
              <a:spLocks/>
            </p:cNvSpPr>
            <p:nvPr/>
          </p:nvSpPr>
          <p:spPr bwMode="gray">
            <a:xfrm>
              <a:off x="6187452" y="4022583"/>
              <a:ext cx="50175" cy="97308"/>
            </a:xfrm>
            <a:custGeom>
              <a:avLst/>
              <a:gdLst>
                <a:gd name="T0" fmla="*/ 2147483647 w 21"/>
                <a:gd name="T1" fmla="*/ 2147483647 h 38"/>
                <a:gd name="T2" fmla="*/ 2147483647 w 21"/>
                <a:gd name="T3" fmla="*/ 2147483647 h 38"/>
                <a:gd name="T4" fmla="*/ 2147483647 w 21"/>
                <a:gd name="T5" fmla="*/ 2147483647 h 38"/>
                <a:gd name="T6" fmla="*/ 2147483647 w 21"/>
                <a:gd name="T7" fmla="*/ 2147483647 h 38"/>
                <a:gd name="T8" fmla="*/ 2147483647 w 21"/>
                <a:gd name="T9" fmla="*/ 2147483647 h 38"/>
                <a:gd name="T10" fmla="*/ 2147483647 w 21"/>
                <a:gd name="T11" fmla="*/ 2147483647 h 38"/>
                <a:gd name="T12" fmla="*/ 2147483647 w 21"/>
                <a:gd name="T13" fmla="*/ 2147483647 h 38"/>
                <a:gd name="T14" fmla="*/ 2147483647 w 21"/>
                <a:gd name="T15" fmla="*/ 2147483647 h 38"/>
                <a:gd name="T16" fmla="*/ 2147483647 w 21"/>
                <a:gd name="T17" fmla="*/ 2147483647 h 38"/>
                <a:gd name="T18" fmla="*/ 0 w 21"/>
                <a:gd name="T19" fmla="*/ 2147483647 h 38"/>
                <a:gd name="T20" fmla="*/ 2147483647 w 21"/>
                <a:gd name="T21" fmla="*/ 2147483647 h 38"/>
                <a:gd name="T22" fmla="*/ 2147483647 w 21"/>
                <a:gd name="T23" fmla="*/ 2147483647 h 38"/>
                <a:gd name="T24" fmla="*/ 2147483647 w 21"/>
                <a:gd name="T25" fmla="*/ 0 h 38"/>
                <a:gd name="T26" fmla="*/ 2147483647 w 21"/>
                <a:gd name="T27" fmla="*/ 0 h 38"/>
                <a:gd name="T28" fmla="*/ 2147483647 w 21"/>
                <a:gd name="T29" fmla="*/ 2147483647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38"/>
                <a:gd name="T47" fmla="*/ 21 w 21"/>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38">
                  <a:moveTo>
                    <a:pt x="10" y="5"/>
                  </a:moveTo>
                  <a:lnTo>
                    <a:pt x="11" y="9"/>
                  </a:lnTo>
                  <a:lnTo>
                    <a:pt x="18" y="15"/>
                  </a:lnTo>
                  <a:lnTo>
                    <a:pt x="19" y="22"/>
                  </a:lnTo>
                  <a:lnTo>
                    <a:pt x="20" y="24"/>
                  </a:lnTo>
                  <a:lnTo>
                    <a:pt x="21" y="28"/>
                  </a:lnTo>
                  <a:lnTo>
                    <a:pt x="12" y="38"/>
                  </a:lnTo>
                  <a:lnTo>
                    <a:pt x="6" y="38"/>
                  </a:lnTo>
                  <a:lnTo>
                    <a:pt x="3" y="34"/>
                  </a:lnTo>
                  <a:lnTo>
                    <a:pt x="0" y="15"/>
                  </a:lnTo>
                  <a:lnTo>
                    <a:pt x="1" y="10"/>
                  </a:lnTo>
                  <a:lnTo>
                    <a:pt x="2" y="5"/>
                  </a:lnTo>
                  <a:lnTo>
                    <a:pt x="5" y="0"/>
                  </a:lnTo>
                  <a:lnTo>
                    <a:pt x="8" y="0"/>
                  </a:lnTo>
                  <a:lnTo>
                    <a:pt x="1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68" name="Freeform 781"/>
            <p:cNvSpPr>
              <a:spLocks/>
            </p:cNvSpPr>
            <p:nvPr/>
          </p:nvSpPr>
          <p:spPr bwMode="gray">
            <a:xfrm>
              <a:off x="6131690" y="3302513"/>
              <a:ext cx="42742" cy="77847"/>
            </a:xfrm>
            <a:custGeom>
              <a:avLst/>
              <a:gdLst>
                <a:gd name="T0" fmla="*/ 2147483647 w 18"/>
                <a:gd name="T1" fmla="*/ 2147483647 h 31"/>
                <a:gd name="T2" fmla="*/ 2147483647 w 18"/>
                <a:gd name="T3" fmla="*/ 2147483647 h 31"/>
                <a:gd name="T4" fmla="*/ 2147483647 w 18"/>
                <a:gd name="T5" fmla="*/ 2147483647 h 31"/>
                <a:gd name="T6" fmla="*/ 2147483647 w 18"/>
                <a:gd name="T7" fmla="*/ 2147483647 h 31"/>
                <a:gd name="T8" fmla="*/ 2147483647 w 18"/>
                <a:gd name="T9" fmla="*/ 2147483647 h 31"/>
                <a:gd name="T10" fmla="*/ 2147483647 w 18"/>
                <a:gd name="T11" fmla="*/ 2147483647 h 31"/>
                <a:gd name="T12" fmla="*/ 0 w 18"/>
                <a:gd name="T13" fmla="*/ 2147483647 h 31"/>
                <a:gd name="T14" fmla="*/ 2147483647 w 18"/>
                <a:gd name="T15" fmla="*/ 0 h 31"/>
                <a:gd name="T16" fmla="*/ 2147483647 w 18"/>
                <a:gd name="T17" fmla="*/ 0 h 31"/>
                <a:gd name="T18" fmla="*/ 2147483647 w 18"/>
                <a:gd name="T19" fmla="*/ 2147483647 h 31"/>
                <a:gd name="T20" fmla="*/ 2147483647 w 18"/>
                <a:gd name="T21" fmla="*/ 2147483647 h 31"/>
                <a:gd name="T22" fmla="*/ 2147483647 w 18"/>
                <a:gd name="T23" fmla="*/ 2147483647 h 31"/>
                <a:gd name="T24" fmla="*/ 2147483647 w 18"/>
                <a:gd name="T25" fmla="*/ 2147483647 h 31"/>
                <a:gd name="T26" fmla="*/ 2147483647 w 18"/>
                <a:gd name="T27" fmla="*/ 2147483647 h 31"/>
                <a:gd name="T28" fmla="*/ 2147483647 w 18"/>
                <a:gd name="T29" fmla="*/ 2147483647 h 31"/>
                <a:gd name="T30" fmla="*/ 2147483647 w 18"/>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1"/>
                <a:gd name="T50" fmla="*/ 18 w 18"/>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1">
                  <a:moveTo>
                    <a:pt x="16" y="31"/>
                  </a:moveTo>
                  <a:lnTo>
                    <a:pt x="16" y="30"/>
                  </a:lnTo>
                  <a:lnTo>
                    <a:pt x="17" y="29"/>
                  </a:lnTo>
                  <a:lnTo>
                    <a:pt x="15" y="23"/>
                  </a:lnTo>
                  <a:lnTo>
                    <a:pt x="11" y="13"/>
                  </a:lnTo>
                  <a:lnTo>
                    <a:pt x="4" y="6"/>
                  </a:lnTo>
                  <a:lnTo>
                    <a:pt x="0" y="5"/>
                  </a:lnTo>
                  <a:lnTo>
                    <a:pt x="6" y="0"/>
                  </a:lnTo>
                  <a:lnTo>
                    <a:pt x="12" y="0"/>
                  </a:lnTo>
                  <a:lnTo>
                    <a:pt x="16" y="4"/>
                  </a:lnTo>
                  <a:lnTo>
                    <a:pt x="17" y="9"/>
                  </a:lnTo>
                  <a:lnTo>
                    <a:pt x="15" y="16"/>
                  </a:lnTo>
                  <a:lnTo>
                    <a:pt x="15" y="20"/>
                  </a:lnTo>
                  <a:lnTo>
                    <a:pt x="17" y="26"/>
                  </a:lnTo>
                  <a:lnTo>
                    <a:pt x="18" y="30"/>
                  </a:lnTo>
                  <a:lnTo>
                    <a:pt x="16" y="3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69" name="Freeform 782"/>
            <p:cNvSpPr>
              <a:spLocks/>
            </p:cNvSpPr>
            <p:nvPr/>
          </p:nvSpPr>
          <p:spPr bwMode="gray">
            <a:xfrm>
              <a:off x="6196731" y="3452357"/>
              <a:ext cx="180256" cy="116771"/>
            </a:xfrm>
            <a:custGeom>
              <a:avLst/>
              <a:gdLst>
                <a:gd name="T0" fmla="*/ 2147483647 w 74"/>
                <a:gd name="T1" fmla="*/ 2147483647 h 46"/>
                <a:gd name="T2" fmla="*/ 2147483647 w 74"/>
                <a:gd name="T3" fmla="*/ 2147483647 h 46"/>
                <a:gd name="T4" fmla="*/ 2147483647 w 74"/>
                <a:gd name="T5" fmla="*/ 2147483647 h 46"/>
                <a:gd name="T6" fmla="*/ 2147483647 w 74"/>
                <a:gd name="T7" fmla="*/ 2147483647 h 46"/>
                <a:gd name="T8" fmla="*/ 2147483647 w 74"/>
                <a:gd name="T9" fmla="*/ 2147483647 h 46"/>
                <a:gd name="T10" fmla="*/ 2147483647 w 74"/>
                <a:gd name="T11" fmla="*/ 2147483647 h 46"/>
                <a:gd name="T12" fmla="*/ 2147483647 w 74"/>
                <a:gd name="T13" fmla="*/ 2147483647 h 46"/>
                <a:gd name="T14" fmla="*/ 2147483647 w 74"/>
                <a:gd name="T15" fmla="*/ 2147483647 h 46"/>
                <a:gd name="T16" fmla="*/ 2147483647 w 74"/>
                <a:gd name="T17" fmla="*/ 2147483647 h 46"/>
                <a:gd name="T18" fmla="*/ 2147483647 w 74"/>
                <a:gd name="T19" fmla="*/ 2147483647 h 46"/>
                <a:gd name="T20" fmla="*/ 0 w 74"/>
                <a:gd name="T21" fmla="*/ 2147483647 h 46"/>
                <a:gd name="T22" fmla="*/ 2147483647 w 74"/>
                <a:gd name="T23" fmla="*/ 2147483647 h 46"/>
                <a:gd name="T24" fmla="*/ 2147483647 w 74"/>
                <a:gd name="T25" fmla="*/ 2147483647 h 46"/>
                <a:gd name="T26" fmla="*/ 2147483647 w 74"/>
                <a:gd name="T27" fmla="*/ 0 h 46"/>
                <a:gd name="T28" fmla="*/ 2147483647 w 74"/>
                <a:gd name="T29" fmla="*/ 2147483647 h 46"/>
                <a:gd name="T30" fmla="*/ 2147483647 w 74"/>
                <a:gd name="T31" fmla="*/ 2147483647 h 46"/>
                <a:gd name="T32" fmla="*/ 2147483647 w 74"/>
                <a:gd name="T33" fmla="*/ 2147483647 h 46"/>
                <a:gd name="T34" fmla="*/ 2147483647 w 74"/>
                <a:gd name="T35" fmla="*/ 2147483647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46"/>
                <a:gd name="T56" fmla="*/ 74 w 74"/>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46">
                  <a:moveTo>
                    <a:pt x="72" y="28"/>
                  </a:moveTo>
                  <a:lnTo>
                    <a:pt x="74" y="36"/>
                  </a:lnTo>
                  <a:lnTo>
                    <a:pt x="71" y="44"/>
                  </a:lnTo>
                  <a:lnTo>
                    <a:pt x="60" y="46"/>
                  </a:lnTo>
                  <a:lnTo>
                    <a:pt x="50" y="42"/>
                  </a:lnTo>
                  <a:lnTo>
                    <a:pt x="39" y="33"/>
                  </a:lnTo>
                  <a:lnTo>
                    <a:pt x="29" y="32"/>
                  </a:lnTo>
                  <a:lnTo>
                    <a:pt x="12" y="28"/>
                  </a:lnTo>
                  <a:lnTo>
                    <a:pt x="8" y="25"/>
                  </a:lnTo>
                  <a:lnTo>
                    <a:pt x="2" y="23"/>
                  </a:lnTo>
                  <a:lnTo>
                    <a:pt x="0" y="15"/>
                  </a:lnTo>
                  <a:lnTo>
                    <a:pt x="2" y="8"/>
                  </a:lnTo>
                  <a:lnTo>
                    <a:pt x="5" y="1"/>
                  </a:lnTo>
                  <a:lnTo>
                    <a:pt x="16" y="0"/>
                  </a:lnTo>
                  <a:lnTo>
                    <a:pt x="28" y="10"/>
                  </a:lnTo>
                  <a:lnTo>
                    <a:pt x="39" y="15"/>
                  </a:lnTo>
                  <a:lnTo>
                    <a:pt x="50" y="23"/>
                  </a:lnTo>
                  <a:lnTo>
                    <a:pt x="72" y="2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70" name="Freeform 783"/>
            <p:cNvSpPr>
              <a:spLocks/>
            </p:cNvSpPr>
            <p:nvPr/>
          </p:nvSpPr>
          <p:spPr bwMode="gray">
            <a:xfrm>
              <a:off x="6059229" y="3318072"/>
              <a:ext cx="111499" cy="62277"/>
            </a:xfrm>
            <a:custGeom>
              <a:avLst/>
              <a:gdLst>
                <a:gd name="T0" fmla="*/ 2147483647 w 46"/>
                <a:gd name="T1" fmla="*/ 2147483647 h 25"/>
                <a:gd name="T2" fmla="*/ 2147483647 w 46"/>
                <a:gd name="T3" fmla="*/ 2147483647 h 25"/>
                <a:gd name="T4" fmla="*/ 2147483647 w 46"/>
                <a:gd name="T5" fmla="*/ 2147483647 h 25"/>
                <a:gd name="T6" fmla="*/ 2147483647 w 46"/>
                <a:gd name="T7" fmla="*/ 2147483647 h 25"/>
                <a:gd name="T8" fmla="*/ 0 w 46"/>
                <a:gd name="T9" fmla="*/ 2147483647 h 25"/>
                <a:gd name="T10" fmla="*/ 0 w 46"/>
                <a:gd name="T11" fmla="*/ 2147483647 h 25"/>
                <a:gd name="T12" fmla="*/ 2147483647 w 46"/>
                <a:gd name="T13" fmla="*/ 0 h 25"/>
                <a:gd name="T14" fmla="*/ 2147483647 w 46"/>
                <a:gd name="T15" fmla="*/ 2147483647 h 25"/>
                <a:gd name="T16" fmla="*/ 2147483647 w 46"/>
                <a:gd name="T17" fmla="*/ 0 h 25"/>
                <a:gd name="T18" fmla="*/ 2147483647 w 46"/>
                <a:gd name="T19" fmla="*/ 2147483647 h 25"/>
                <a:gd name="T20" fmla="*/ 2147483647 w 46"/>
                <a:gd name="T21" fmla="*/ 2147483647 h 25"/>
                <a:gd name="T22" fmla="*/ 2147483647 w 46"/>
                <a:gd name="T23" fmla="*/ 2147483647 h 25"/>
                <a:gd name="T24" fmla="*/ 2147483647 w 46"/>
                <a:gd name="T25" fmla="*/ 2147483647 h 25"/>
                <a:gd name="T26" fmla="*/ 2147483647 w 46"/>
                <a:gd name="T27" fmla="*/ 2147483647 h 25"/>
                <a:gd name="T28" fmla="*/ 2147483647 w 46"/>
                <a:gd name="T29" fmla="*/ 2147483647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5"/>
                <a:gd name="T47" fmla="*/ 46 w 4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5">
                  <a:moveTo>
                    <a:pt x="46" y="24"/>
                  </a:moveTo>
                  <a:lnTo>
                    <a:pt x="44" y="25"/>
                  </a:lnTo>
                  <a:lnTo>
                    <a:pt x="18" y="7"/>
                  </a:lnTo>
                  <a:lnTo>
                    <a:pt x="1" y="4"/>
                  </a:lnTo>
                  <a:lnTo>
                    <a:pt x="0" y="4"/>
                  </a:lnTo>
                  <a:lnTo>
                    <a:pt x="0" y="1"/>
                  </a:lnTo>
                  <a:lnTo>
                    <a:pt x="9" y="0"/>
                  </a:lnTo>
                  <a:lnTo>
                    <a:pt x="18" y="2"/>
                  </a:lnTo>
                  <a:lnTo>
                    <a:pt x="30" y="0"/>
                  </a:lnTo>
                  <a:lnTo>
                    <a:pt x="32" y="1"/>
                  </a:lnTo>
                  <a:lnTo>
                    <a:pt x="35" y="5"/>
                  </a:lnTo>
                  <a:lnTo>
                    <a:pt x="39" y="8"/>
                  </a:lnTo>
                  <a:lnTo>
                    <a:pt x="41" y="15"/>
                  </a:lnTo>
                  <a:lnTo>
                    <a:pt x="45" y="22"/>
                  </a:lnTo>
                  <a:lnTo>
                    <a:pt x="46" y="2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71" name="Freeform 784"/>
            <p:cNvSpPr>
              <a:spLocks/>
            </p:cNvSpPr>
            <p:nvPr/>
          </p:nvSpPr>
          <p:spPr bwMode="gray">
            <a:xfrm>
              <a:off x="6131706" y="3316125"/>
              <a:ext cx="40883" cy="64224"/>
            </a:xfrm>
            <a:custGeom>
              <a:avLst/>
              <a:gdLst>
                <a:gd name="T0" fmla="*/ 0 w 17"/>
                <a:gd name="T1" fmla="*/ 0 h 25"/>
                <a:gd name="T2" fmla="*/ 2147483647 w 17"/>
                <a:gd name="T3" fmla="*/ 2147483647 h 25"/>
                <a:gd name="T4" fmla="*/ 2147483647 w 17"/>
                <a:gd name="T5" fmla="*/ 2147483647 h 25"/>
                <a:gd name="T6" fmla="*/ 2147483647 w 17"/>
                <a:gd name="T7" fmla="*/ 2147483647 h 25"/>
                <a:gd name="T8" fmla="*/ 2147483647 w 17"/>
                <a:gd name="T9" fmla="*/ 2147483647 h 25"/>
                <a:gd name="T10" fmla="*/ 2147483647 w 17"/>
                <a:gd name="T11" fmla="*/ 2147483647 h 25"/>
                <a:gd name="T12" fmla="*/ 2147483647 w 17"/>
                <a:gd name="T13" fmla="*/ 2147483647 h 25"/>
                <a:gd name="T14" fmla="*/ 2147483647 w 17"/>
                <a:gd name="T15" fmla="*/ 2147483647 h 25"/>
                <a:gd name="T16" fmla="*/ 2147483647 w 17"/>
                <a:gd name="T17" fmla="*/ 2147483647 h 25"/>
                <a:gd name="T18" fmla="*/ 2147483647 w 17"/>
                <a:gd name="T19" fmla="*/ 2147483647 h 25"/>
                <a:gd name="T20" fmla="*/ 2147483647 w 17"/>
                <a:gd name="T21" fmla="*/ 2147483647 h 25"/>
                <a:gd name="T22" fmla="*/ 0 w 17"/>
                <a:gd name="T23" fmla="*/ 2147483647 h 25"/>
                <a:gd name="T24" fmla="*/ 0 w 17"/>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5"/>
                <a:gd name="T41" fmla="*/ 17 w 17"/>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5">
                  <a:moveTo>
                    <a:pt x="0" y="0"/>
                  </a:moveTo>
                  <a:lnTo>
                    <a:pt x="4" y="1"/>
                  </a:lnTo>
                  <a:lnTo>
                    <a:pt x="11" y="8"/>
                  </a:lnTo>
                  <a:lnTo>
                    <a:pt x="15" y="18"/>
                  </a:lnTo>
                  <a:lnTo>
                    <a:pt x="17" y="24"/>
                  </a:lnTo>
                  <a:lnTo>
                    <a:pt x="16" y="25"/>
                  </a:lnTo>
                  <a:lnTo>
                    <a:pt x="15" y="23"/>
                  </a:lnTo>
                  <a:lnTo>
                    <a:pt x="11" y="16"/>
                  </a:lnTo>
                  <a:lnTo>
                    <a:pt x="9" y="9"/>
                  </a:lnTo>
                  <a:lnTo>
                    <a:pt x="5" y="6"/>
                  </a:lnTo>
                  <a:lnTo>
                    <a:pt x="2" y="2"/>
                  </a:lnTo>
                  <a:lnTo>
                    <a:pt x="0"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72" name="Freeform 785"/>
            <p:cNvSpPr>
              <a:spLocks/>
            </p:cNvSpPr>
            <p:nvPr/>
          </p:nvSpPr>
          <p:spPr bwMode="gray">
            <a:xfrm>
              <a:off x="5908694" y="3117617"/>
              <a:ext cx="170965" cy="138179"/>
            </a:xfrm>
            <a:custGeom>
              <a:avLst/>
              <a:gdLst>
                <a:gd name="T0" fmla="*/ 2147483647 w 71"/>
                <a:gd name="T1" fmla="*/ 2147483647 h 54"/>
                <a:gd name="T2" fmla="*/ 2147483647 w 71"/>
                <a:gd name="T3" fmla="*/ 2147483647 h 54"/>
                <a:gd name="T4" fmla="*/ 2147483647 w 71"/>
                <a:gd name="T5" fmla="*/ 2147483647 h 54"/>
                <a:gd name="T6" fmla="*/ 2147483647 w 71"/>
                <a:gd name="T7" fmla="*/ 2147483647 h 54"/>
                <a:gd name="T8" fmla="*/ 2147483647 w 71"/>
                <a:gd name="T9" fmla="*/ 2147483647 h 54"/>
                <a:gd name="T10" fmla="*/ 2147483647 w 71"/>
                <a:gd name="T11" fmla="*/ 2147483647 h 54"/>
                <a:gd name="T12" fmla="*/ 2147483647 w 71"/>
                <a:gd name="T13" fmla="*/ 2147483647 h 54"/>
                <a:gd name="T14" fmla="*/ 2147483647 w 71"/>
                <a:gd name="T15" fmla="*/ 2147483647 h 54"/>
                <a:gd name="T16" fmla="*/ 2147483647 w 71"/>
                <a:gd name="T17" fmla="*/ 2147483647 h 54"/>
                <a:gd name="T18" fmla="*/ 2147483647 w 71"/>
                <a:gd name="T19" fmla="*/ 2147483647 h 54"/>
                <a:gd name="T20" fmla="*/ 2147483647 w 71"/>
                <a:gd name="T21" fmla="*/ 2147483647 h 54"/>
                <a:gd name="T22" fmla="*/ 2147483647 w 71"/>
                <a:gd name="T23" fmla="*/ 2147483647 h 54"/>
                <a:gd name="T24" fmla="*/ 2147483647 w 71"/>
                <a:gd name="T25" fmla="*/ 2147483647 h 54"/>
                <a:gd name="T26" fmla="*/ 2147483647 w 71"/>
                <a:gd name="T27" fmla="*/ 2147483647 h 54"/>
                <a:gd name="T28" fmla="*/ 2147483647 w 71"/>
                <a:gd name="T29" fmla="*/ 2147483647 h 54"/>
                <a:gd name="T30" fmla="*/ 0 w 71"/>
                <a:gd name="T31" fmla="*/ 2147483647 h 54"/>
                <a:gd name="T32" fmla="*/ 2147483647 w 71"/>
                <a:gd name="T33" fmla="*/ 2147483647 h 54"/>
                <a:gd name="T34" fmla="*/ 2147483647 w 71"/>
                <a:gd name="T35" fmla="*/ 2147483647 h 54"/>
                <a:gd name="T36" fmla="*/ 2147483647 w 71"/>
                <a:gd name="T37" fmla="*/ 2147483647 h 54"/>
                <a:gd name="T38" fmla="*/ 2147483647 w 71"/>
                <a:gd name="T39" fmla="*/ 0 h 54"/>
                <a:gd name="T40" fmla="*/ 2147483647 w 71"/>
                <a:gd name="T41" fmla="*/ 2147483647 h 54"/>
                <a:gd name="T42" fmla="*/ 2147483647 w 71"/>
                <a:gd name="T43" fmla="*/ 2147483647 h 54"/>
                <a:gd name="T44" fmla="*/ 2147483647 w 71"/>
                <a:gd name="T45" fmla="*/ 2147483647 h 54"/>
                <a:gd name="T46" fmla="*/ 2147483647 w 71"/>
                <a:gd name="T47" fmla="*/ 2147483647 h 54"/>
                <a:gd name="T48" fmla="*/ 2147483647 w 71"/>
                <a:gd name="T49" fmla="*/ 2147483647 h 54"/>
                <a:gd name="T50" fmla="*/ 2147483647 w 71"/>
                <a:gd name="T51" fmla="*/ 2147483647 h 54"/>
                <a:gd name="T52" fmla="*/ 2147483647 w 71"/>
                <a:gd name="T53" fmla="*/ 2147483647 h 54"/>
                <a:gd name="T54" fmla="*/ 2147483647 w 71"/>
                <a:gd name="T55" fmla="*/ 2147483647 h 54"/>
                <a:gd name="T56" fmla="*/ 2147483647 w 71"/>
                <a:gd name="T57" fmla="*/ 2147483647 h 54"/>
                <a:gd name="T58" fmla="*/ 2147483647 w 71"/>
                <a:gd name="T59" fmla="*/ 2147483647 h 54"/>
                <a:gd name="T60" fmla="*/ 2147483647 w 71"/>
                <a:gd name="T61" fmla="*/ 2147483647 h 54"/>
                <a:gd name="T62" fmla="*/ 2147483647 w 71"/>
                <a:gd name="T63" fmla="*/ 2147483647 h 54"/>
                <a:gd name="T64" fmla="*/ 2147483647 w 71"/>
                <a:gd name="T65" fmla="*/ 2147483647 h 54"/>
                <a:gd name="T66" fmla="*/ 2147483647 w 71"/>
                <a:gd name="T67" fmla="*/ 2147483647 h 54"/>
                <a:gd name="T68" fmla="*/ 2147483647 w 71"/>
                <a:gd name="T69" fmla="*/ 2147483647 h 54"/>
                <a:gd name="T70" fmla="*/ 2147483647 w 71"/>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54"/>
                <a:gd name="T110" fmla="*/ 71 w 71"/>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54">
                  <a:moveTo>
                    <a:pt x="66" y="48"/>
                  </a:moveTo>
                  <a:lnTo>
                    <a:pt x="63" y="46"/>
                  </a:lnTo>
                  <a:lnTo>
                    <a:pt x="57" y="46"/>
                  </a:lnTo>
                  <a:lnTo>
                    <a:pt x="49" y="53"/>
                  </a:lnTo>
                  <a:lnTo>
                    <a:pt x="38" y="54"/>
                  </a:lnTo>
                  <a:lnTo>
                    <a:pt x="39" y="45"/>
                  </a:lnTo>
                  <a:lnTo>
                    <a:pt x="38" y="35"/>
                  </a:lnTo>
                  <a:lnTo>
                    <a:pt x="33" y="31"/>
                  </a:lnTo>
                  <a:lnTo>
                    <a:pt x="27" y="38"/>
                  </a:lnTo>
                  <a:lnTo>
                    <a:pt x="23" y="44"/>
                  </a:lnTo>
                  <a:lnTo>
                    <a:pt x="10" y="51"/>
                  </a:lnTo>
                  <a:lnTo>
                    <a:pt x="3" y="50"/>
                  </a:lnTo>
                  <a:lnTo>
                    <a:pt x="4" y="41"/>
                  </a:lnTo>
                  <a:lnTo>
                    <a:pt x="6" y="33"/>
                  </a:lnTo>
                  <a:lnTo>
                    <a:pt x="3" y="29"/>
                  </a:lnTo>
                  <a:lnTo>
                    <a:pt x="0" y="17"/>
                  </a:lnTo>
                  <a:lnTo>
                    <a:pt x="7" y="15"/>
                  </a:lnTo>
                  <a:lnTo>
                    <a:pt x="14" y="13"/>
                  </a:lnTo>
                  <a:lnTo>
                    <a:pt x="15" y="4"/>
                  </a:lnTo>
                  <a:lnTo>
                    <a:pt x="25" y="0"/>
                  </a:lnTo>
                  <a:lnTo>
                    <a:pt x="33" y="3"/>
                  </a:lnTo>
                  <a:lnTo>
                    <a:pt x="28" y="7"/>
                  </a:lnTo>
                  <a:lnTo>
                    <a:pt x="27" y="13"/>
                  </a:lnTo>
                  <a:lnTo>
                    <a:pt x="18" y="19"/>
                  </a:lnTo>
                  <a:lnTo>
                    <a:pt x="19" y="22"/>
                  </a:lnTo>
                  <a:lnTo>
                    <a:pt x="24" y="20"/>
                  </a:lnTo>
                  <a:lnTo>
                    <a:pt x="29" y="20"/>
                  </a:lnTo>
                  <a:lnTo>
                    <a:pt x="33" y="19"/>
                  </a:lnTo>
                  <a:lnTo>
                    <a:pt x="41" y="18"/>
                  </a:lnTo>
                  <a:lnTo>
                    <a:pt x="42" y="22"/>
                  </a:lnTo>
                  <a:lnTo>
                    <a:pt x="50" y="22"/>
                  </a:lnTo>
                  <a:lnTo>
                    <a:pt x="58" y="19"/>
                  </a:lnTo>
                  <a:lnTo>
                    <a:pt x="60" y="29"/>
                  </a:lnTo>
                  <a:lnTo>
                    <a:pt x="69" y="31"/>
                  </a:lnTo>
                  <a:lnTo>
                    <a:pt x="71" y="38"/>
                  </a:lnTo>
                  <a:lnTo>
                    <a:pt x="66" y="48"/>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73" name="Freeform 786"/>
            <p:cNvSpPr>
              <a:spLocks/>
            </p:cNvSpPr>
            <p:nvPr/>
          </p:nvSpPr>
          <p:spPr bwMode="gray">
            <a:xfrm>
              <a:off x="5951439" y="3031995"/>
              <a:ext cx="241581" cy="142071"/>
            </a:xfrm>
            <a:custGeom>
              <a:avLst/>
              <a:gdLst>
                <a:gd name="T0" fmla="*/ 2147483647 w 100"/>
                <a:gd name="T1" fmla="*/ 2147483647 h 56"/>
                <a:gd name="T2" fmla="*/ 2147483647 w 100"/>
                <a:gd name="T3" fmla="*/ 2147483647 h 56"/>
                <a:gd name="T4" fmla="*/ 2147483647 w 100"/>
                <a:gd name="T5" fmla="*/ 2147483647 h 56"/>
                <a:gd name="T6" fmla="*/ 2147483647 w 100"/>
                <a:gd name="T7" fmla="*/ 2147483647 h 56"/>
                <a:gd name="T8" fmla="*/ 2147483647 w 100"/>
                <a:gd name="T9" fmla="*/ 2147483647 h 56"/>
                <a:gd name="T10" fmla="*/ 2147483647 w 100"/>
                <a:gd name="T11" fmla="*/ 2147483647 h 56"/>
                <a:gd name="T12" fmla="*/ 2147483647 w 100"/>
                <a:gd name="T13" fmla="*/ 2147483647 h 56"/>
                <a:gd name="T14" fmla="*/ 2147483647 w 100"/>
                <a:gd name="T15" fmla="*/ 2147483647 h 56"/>
                <a:gd name="T16" fmla="*/ 0 w 100"/>
                <a:gd name="T17" fmla="*/ 2147483647 h 56"/>
                <a:gd name="T18" fmla="*/ 2147483647 w 100"/>
                <a:gd name="T19" fmla="*/ 2147483647 h 56"/>
                <a:gd name="T20" fmla="*/ 2147483647 w 100"/>
                <a:gd name="T21" fmla="*/ 2147483647 h 56"/>
                <a:gd name="T22" fmla="*/ 2147483647 w 100"/>
                <a:gd name="T23" fmla="*/ 2147483647 h 56"/>
                <a:gd name="T24" fmla="*/ 2147483647 w 100"/>
                <a:gd name="T25" fmla="*/ 2147483647 h 56"/>
                <a:gd name="T26" fmla="*/ 2147483647 w 100"/>
                <a:gd name="T27" fmla="*/ 2147483647 h 56"/>
                <a:gd name="T28" fmla="*/ 2147483647 w 100"/>
                <a:gd name="T29" fmla="*/ 2147483647 h 56"/>
                <a:gd name="T30" fmla="*/ 2147483647 w 100"/>
                <a:gd name="T31" fmla="*/ 2147483647 h 56"/>
                <a:gd name="T32" fmla="*/ 2147483647 w 100"/>
                <a:gd name="T33" fmla="*/ 2147483647 h 56"/>
                <a:gd name="T34" fmla="*/ 2147483647 w 100"/>
                <a:gd name="T35" fmla="*/ 2147483647 h 56"/>
                <a:gd name="T36" fmla="*/ 2147483647 w 100"/>
                <a:gd name="T37" fmla="*/ 2147483647 h 56"/>
                <a:gd name="T38" fmla="*/ 2147483647 w 100"/>
                <a:gd name="T39" fmla="*/ 2147483647 h 56"/>
                <a:gd name="T40" fmla="*/ 2147483647 w 100"/>
                <a:gd name="T41" fmla="*/ 2147483647 h 56"/>
                <a:gd name="T42" fmla="*/ 2147483647 w 100"/>
                <a:gd name="T43" fmla="*/ 2147483647 h 56"/>
                <a:gd name="T44" fmla="*/ 2147483647 w 100"/>
                <a:gd name="T45" fmla="*/ 2147483647 h 56"/>
                <a:gd name="T46" fmla="*/ 2147483647 w 100"/>
                <a:gd name="T47" fmla="*/ 2147483647 h 56"/>
                <a:gd name="T48" fmla="*/ 2147483647 w 100"/>
                <a:gd name="T49" fmla="*/ 2147483647 h 56"/>
                <a:gd name="T50" fmla="*/ 2147483647 w 100"/>
                <a:gd name="T51" fmla="*/ 0 h 56"/>
                <a:gd name="T52" fmla="*/ 2147483647 w 100"/>
                <a:gd name="T53" fmla="*/ 2147483647 h 56"/>
                <a:gd name="T54" fmla="*/ 2147483647 w 100"/>
                <a:gd name="T55" fmla="*/ 2147483647 h 56"/>
                <a:gd name="T56" fmla="*/ 2147483647 w 100"/>
                <a:gd name="T57" fmla="*/ 2147483647 h 56"/>
                <a:gd name="T58" fmla="*/ 2147483647 w 100"/>
                <a:gd name="T59" fmla="*/ 2147483647 h 56"/>
                <a:gd name="T60" fmla="*/ 2147483647 w 100"/>
                <a:gd name="T61" fmla="*/ 2147483647 h 56"/>
                <a:gd name="T62" fmla="*/ 2147483647 w 100"/>
                <a:gd name="T63" fmla="*/ 2147483647 h 56"/>
                <a:gd name="T64" fmla="*/ 2147483647 w 100"/>
                <a:gd name="T65" fmla="*/ 2147483647 h 56"/>
                <a:gd name="T66" fmla="*/ 2147483647 w 100"/>
                <a:gd name="T67" fmla="*/ 2147483647 h 56"/>
                <a:gd name="T68" fmla="*/ 2147483647 w 100"/>
                <a:gd name="T69" fmla="*/ 2147483647 h 56"/>
                <a:gd name="T70" fmla="*/ 2147483647 w 100"/>
                <a:gd name="T71" fmla="*/ 2147483647 h 56"/>
                <a:gd name="T72" fmla="*/ 2147483647 w 100"/>
                <a:gd name="T73" fmla="*/ 2147483647 h 56"/>
                <a:gd name="T74" fmla="*/ 2147483647 w 100"/>
                <a:gd name="T75" fmla="*/ 2147483647 h 56"/>
                <a:gd name="T76" fmla="*/ 2147483647 w 100"/>
                <a:gd name="T77" fmla="*/ 2147483647 h 56"/>
                <a:gd name="T78" fmla="*/ 2147483647 w 100"/>
                <a:gd name="T79" fmla="*/ 2147483647 h 56"/>
                <a:gd name="T80" fmla="*/ 2147483647 w 100"/>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56"/>
                <a:gd name="T125" fmla="*/ 100 w 100"/>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56">
                  <a:moveTo>
                    <a:pt x="40" y="53"/>
                  </a:moveTo>
                  <a:lnTo>
                    <a:pt x="32" y="56"/>
                  </a:lnTo>
                  <a:lnTo>
                    <a:pt x="24" y="56"/>
                  </a:lnTo>
                  <a:lnTo>
                    <a:pt x="23" y="52"/>
                  </a:lnTo>
                  <a:lnTo>
                    <a:pt x="15" y="53"/>
                  </a:lnTo>
                  <a:lnTo>
                    <a:pt x="11" y="54"/>
                  </a:lnTo>
                  <a:lnTo>
                    <a:pt x="6" y="54"/>
                  </a:lnTo>
                  <a:lnTo>
                    <a:pt x="1" y="56"/>
                  </a:lnTo>
                  <a:lnTo>
                    <a:pt x="0" y="53"/>
                  </a:lnTo>
                  <a:lnTo>
                    <a:pt x="9" y="47"/>
                  </a:lnTo>
                  <a:lnTo>
                    <a:pt x="19" y="45"/>
                  </a:lnTo>
                  <a:lnTo>
                    <a:pt x="28" y="39"/>
                  </a:lnTo>
                  <a:lnTo>
                    <a:pt x="28" y="34"/>
                  </a:lnTo>
                  <a:lnTo>
                    <a:pt x="21" y="33"/>
                  </a:lnTo>
                  <a:lnTo>
                    <a:pt x="18" y="27"/>
                  </a:lnTo>
                  <a:lnTo>
                    <a:pt x="8" y="26"/>
                  </a:lnTo>
                  <a:lnTo>
                    <a:pt x="1" y="25"/>
                  </a:lnTo>
                  <a:lnTo>
                    <a:pt x="5" y="21"/>
                  </a:lnTo>
                  <a:lnTo>
                    <a:pt x="11" y="21"/>
                  </a:lnTo>
                  <a:lnTo>
                    <a:pt x="13" y="14"/>
                  </a:lnTo>
                  <a:lnTo>
                    <a:pt x="18" y="9"/>
                  </a:lnTo>
                  <a:lnTo>
                    <a:pt x="24" y="9"/>
                  </a:lnTo>
                  <a:lnTo>
                    <a:pt x="29" y="13"/>
                  </a:lnTo>
                  <a:lnTo>
                    <a:pt x="39" y="12"/>
                  </a:lnTo>
                  <a:lnTo>
                    <a:pt x="37" y="6"/>
                  </a:lnTo>
                  <a:lnTo>
                    <a:pt x="46" y="0"/>
                  </a:lnTo>
                  <a:lnTo>
                    <a:pt x="51" y="2"/>
                  </a:lnTo>
                  <a:lnTo>
                    <a:pt x="55" y="8"/>
                  </a:lnTo>
                  <a:lnTo>
                    <a:pt x="68" y="3"/>
                  </a:lnTo>
                  <a:lnTo>
                    <a:pt x="84" y="6"/>
                  </a:lnTo>
                  <a:lnTo>
                    <a:pt x="96" y="10"/>
                  </a:lnTo>
                  <a:lnTo>
                    <a:pt x="100" y="14"/>
                  </a:lnTo>
                  <a:lnTo>
                    <a:pt x="93" y="24"/>
                  </a:lnTo>
                  <a:lnTo>
                    <a:pt x="83" y="27"/>
                  </a:lnTo>
                  <a:lnTo>
                    <a:pt x="75" y="33"/>
                  </a:lnTo>
                  <a:lnTo>
                    <a:pt x="69" y="34"/>
                  </a:lnTo>
                  <a:lnTo>
                    <a:pt x="68" y="42"/>
                  </a:lnTo>
                  <a:lnTo>
                    <a:pt x="62" y="43"/>
                  </a:lnTo>
                  <a:lnTo>
                    <a:pt x="57" y="38"/>
                  </a:lnTo>
                  <a:lnTo>
                    <a:pt x="43" y="47"/>
                  </a:lnTo>
                  <a:lnTo>
                    <a:pt x="40" y="5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74" name="Freeform 787"/>
            <p:cNvSpPr>
              <a:spLocks/>
            </p:cNvSpPr>
            <p:nvPr/>
          </p:nvSpPr>
          <p:spPr bwMode="gray">
            <a:xfrm>
              <a:off x="6116839" y="3302514"/>
              <a:ext cx="14867" cy="13623"/>
            </a:xfrm>
            <a:custGeom>
              <a:avLst/>
              <a:gdLst>
                <a:gd name="T0" fmla="*/ 0 w 6"/>
                <a:gd name="T1" fmla="*/ 0 h 5"/>
                <a:gd name="T2" fmla="*/ 2147483647 w 6"/>
                <a:gd name="T3" fmla="*/ 2147483647 h 5"/>
                <a:gd name="T4" fmla="*/ 2147483647 w 6"/>
                <a:gd name="T5" fmla="*/ 2147483647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lnTo>
                    <a:pt x="6" y="5"/>
                  </a:lnTo>
                  <a:lnTo>
                    <a:pt x="5" y="5"/>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75" name="Freeform 788"/>
            <p:cNvSpPr>
              <a:spLocks/>
            </p:cNvSpPr>
            <p:nvPr/>
          </p:nvSpPr>
          <p:spPr bwMode="gray">
            <a:xfrm>
              <a:off x="6053656" y="3316125"/>
              <a:ext cx="78049" cy="13624"/>
            </a:xfrm>
            <a:custGeom>
              <a:avLst/>
              <a:gdLst>
                <a:gd name="T0" fmla="*/ 2147483647 w 32"/>
                <a:gd name="T1" fmla="*/ 2147483647 h 5"/>
                <a:gd name="T2" fmla="*/ 2147483647 w 32"/>
                <a:gd name="T3" fmla="*/ 2147483647 h 5"/>
                <a:gd name="T4" fmla="*/ 2147483647 w 32"/>
                <a:gd name="T5" fmla="*/ 2147483647 h 5"/>
                <a:gd name="T6" fmla="*/ 2147483647 w 32"/>
                <a:gd name="T7" fmla="*/ 2147483647 h 5"/>
                <a:gd name="T8" fmla="*/ 2147483647 w 32"/>
                <a:gd name="T9" fmla="*/ 2147483647 h 5"/>
                <a:gd name="T10" fmla="*/ 0 w 32"/>
                <a:gd name="T11" fmla="*/ 2147483647 h 5"/>
                <a:gd name="T12" fmla="*/ 2147483647 w 32"/>
                <a:gd name="T13" fmla="*/ 0 h 5"/>
                <a:gd name="T14" fmla="*/ 2147483647 w 32"/>
                <a:gd name="T15" fmla="*/ 0 h 5"/>
                <a:gd name="T16" fmla="*/ 2147483647 w 32"/>
                <a:gd name="T17" fmla="*/ 0 h 5"/>
                <a:gd name="T18" fmla="*/ 2147483647 w 32"/>
                <a:gd name="T19" fmla="*/ 2147483647 h 5"/>
                <a:gd name="T20" fmla="*/ 2147483647 w 32"/>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
                <a:gd name="T35" fmla="*/ 32 w 3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
                  <a:moveTo>
                    <a:pt x="32" y="1"/>
                  </a:moveTo>
                  <a:lnTo>
                    <a:pt x="20" y="3"/>
                  </a:lnTo>
                  <a:lnTo>
                    <a:pt x="11" y="1"/>
                  </a:lnTo>
                  <a:lnTo>
                    <a:pt x="2" y="2"/>
                  </a:lnTo>
                  <a:lnTo>
                    <a:pt x="2" y="5"/>
                  </a:lnTo>
                  <a:lnTo>
                    <a:pt x="0" y="4"/>
                  </a:lnTo>
                  <a:lnTo>
                    <a:pt x="2" y="0"/>
                  </a:lnTo>
                  <a:lnTo>
                    <a:pt x="27" y="0"/>
                  </a:lnTo>
                  <a:lnTo>
                    <a:pt x="31" y="0"/>
                  </a:lnTo>
                  <a:lnTo>
                    <a:pt x="31" y="1"/>
                  </a:lnTo>
                  <a:lnTo>
                    <a:pt x="32" y="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76" name="Freeform 789"/>
            <p:cNvSpPr>
              <a:spLocks/>
            </p:cNvSpPr>
            <p:nvPr/>
          </p:nvSpPr>
          <p:spPr bwMode="gray">
            <a:xfrm>
              <a:off x="5758169" y="3248009"/>
              <a:ext cx="369804" cy="398963"/>
            </a:xfrm>
            <a:custGeom>
              <a:avLst/>
              <a:gdLst>
                <a:gd name="T0" fmla="*/ 2147483647 w 153"/>
                <a:gd name="T1" fmla="*/ 2147483647 h 158"/>
                <a:gd name="T2" fmla="*/ 2147483647 w 153"/>
                <a:gd name="T3" fmla="*/ 2147483647 h 158"/>
                <a:gd name="T4" fmla="*/ 2147483647 w 153"/>
                <a:gd name="T5" fmla="*/ 2147483647 h 158"/>
                <a:gd name="T6" fmla="*/ 2147483647 w 153"/>
                <a:gd name="T7" fmla="*/ 2147483647 h 158"/>
                <a:gd name="T8" fmla="*/ 2147483647 w 153"/>
                <a:gd name="T9" fmla="*/ 2147483647 h 158"/>
                <a:gd name="T10" fmla="*/ 2147483647 w 153"/>
                <a:gd name="T11" fmla="*/ 2147483647 h 158"/>
                <a:gd name="T12" fmla="*/ 2147483647 w 153"/>
                <a:gd name="T13" fmla="*/ 2147483647 h 158"/>
                <a:gd name="T14" fmla="*/ 2147483647 w 153"/>
                <a:gd name="T15" fmla="*/ 2147483647 h 158"/>
                <a:gd name="T16" fmla="*/ 2147483647 w 153"/>
                <a:gd name="T17" fmla="*/ 2147483647 h 158"/>
                <a:gd name="T18" fmla="*/ 2147483647 w 153"/>
                <a:gd name="T19" fmla="*/ 2147483647 h 158"/>
                <a:gd name="T20" fmla="*/ 2147483647 w 153"/>
                <a:gd name="T21" fmla="*/ 2147483647 h 158"/>
                <a:gd name="T22" fmla="*/ 2147483647 w 153"/>
                <a:gd name="T23" fmla="*/ 2147483647 h 158"/>
                <a:gd name="T24" fmla="*/ 2147483647 w 153"/>
                <a:gd name="T25" fmla="*/ 2147483647 h 158"/>
                <a:gd name="T26" fmla="*/ 2147483647 w 153"/>
                <a:gd name="T27" fmla="*/ 2147483647 h 158"/>
                <a:gd name="T28" fmla="*/ 2147483647 w 153"/>
                <a:gd name="T29" fmla="*/ 2147483647 h 158"/>
                <a:gd name="T30" fmla="*/ 2147483647 w 153"/>
                <a:gd name="T31" fmla="*/ 2147483647 h 158"/>
                <a:gd name="T32" fmla="*/ 2147483647 w 153"/>
                <a:gd name="T33" fmla="*/ 2147483647 h 158"/>
                <a:gd name="T34" fmla="*/ 2147483647 w 153"/>
                <a:gd name="T35" fmla="*/ 2147483647 h 158"/>
                <a:gd name="T36" fmla="*/ 2147483647 w 153"/>
                <a:gd name="T37" fmla="*/ 2147483647 h 158"/>
                <a:gd name="T38" fmla="*/ 2147483647 w 153"/>
                <a:gd name="T39" fmla="*/ 2147483647 h 158"/>
                <a:gd name="T40" fmla="*/ 2147483647 w 153"/>
                <a:gd name="T41" fmla="*/ 2147483647 h 158"/>
                <a:gd name="T42" fmla="*/ 2147483647 w 153"/>
                <a:gd name="T43" fmla="*/ 2147483647 h 158"/>
                <a:gd name="T44" fmla="*/ 2147483647 w 153"/>
                <a:gd name="T45" fmla="*/ 2147483647 h 158"/>
                <a:gd name="T46" fmla="*/ 2147483647 w 153"/>
                <a:gd name="T47" fmla="*/ 2147483647 h 158"/>
                <a:gd name="T48" fmla="*/ 2147483647 w 153"/>
                <a:gd name="T49" fmla="*/ 2147483647 h 158"/>
                <a:gd name="T50" fmla="*/ 2147483647 w 153"/>
                <a:gd name="T51" fmla="*/ 2147483647 h 158"/>
                <a:gd name="T52" fmla="*/ 2147483647 w 153"/>
                <a:gd name="T53" fmla="*/ 2147483647 h 158"/>
                <a:gd name="T54" fmla="*/ 2147483647 w 153"/>
                <a:gd name="T55" fmla="*/ 2147483647 h 158"/>
                <a:gd name="T56" fmla="*/ 2147483647 w 153"/>
                <a:gd name="T57" fmla="*/ 2147483647 h 158"/>
                <a:gd name="T58" fmla="*/ 2147483647 w 153"/>
                <a:gd name="T59" fmla="*/ 2147483647 h 158"/>
                <a:gd name="T60" fmla="*/ 2147483647 w 153"/>
                <a:gd name="T61" fmla="*/ 2147483647 h 158"/>
                <a:gd name="T62" fmla="*/ 2147483647 w 153"/>
                <a:gd name="T63" fmla="*/ 2147483647 h 158"/>
                <a:gd name="T64" fmla="*/ 2147483647 w 153"/>
                <a:gd name="T65" fmla="*/ 2147483647 h 158"/>
                <a:gd name="T66" fmla="*/ 2147483647 w 153"/>
                <a:gd name="T67" fmla="*/ 2147483647 h 158"/>
                <a:gd name="T68" fmla="*/ 2147483647 w 153"/>
                <a:gd name="T69" fmla="*/ 2147483647 h 158"/>
                <a:gd name="T70" fmla="*/ 0 w 153"/>
                <a:gd name="T71" fmla="*/ 2147483647 h 158"/>
                <a:gd name="T72" fmla="*/ 0 w 153"/>
                <a:gd name="T73" fmla="*/ 2147483647 h 158"/>
                <a:gd name="T74" fmla="*/ 2147483647 w 153"/>
                <a:gd name="T75" fmla="*/ 2147483647 h 158"/>
                <a:gd name="T76" fmla="*/ 2147483647 w 153"/>
                <a:gd name="T77" fmla="*/ 2147483647 h 158"/>
                <a:gd name="T78" fmla="*/ 2147483647 w 153"/>
                <a:gd name="T79" fmla="*/ 2147483647 h 158"/>
                <a:gd name="T80" fmla="*/ 2147483647 w 153"/>
                <a:gd name="T81" fmla="*/ 2147483647 h 158"/>
                <a:gd name="T82" fmla="*/ 2147483647 w 153"/>
                <a:gd name="T83" fmla="*/ 2147483647 h 158"/>
                <a:gd name="T84" fmla="*/ 2147483647 w 153"/>
                <a:gd name="T85" fmla="*/ 2147483647 h 158"/>
                <a:gd name="T86" fmla="*/ 2147483647 w 153"/>
                <a:gd name="T87" fmla="*/ 2147483647 h 158"/>
                <a:gd name="T88" fmla="*/ 2147483647 w 153"/>
                <a:gd name="T89" fmla="*/ 2147483647 h 158"/>
                <a:gd name="T90" fmla="*/ 2147483647 w 153"/>
                <a:gd name="T91" fmla="*/ 2147483647 h 158"/>
                <a:gd name="T92" fmla="*/ 2147483647 w 153"/>
                <a:gd name="T93" fmla="*/ 2147483647 h 158"/>
                <a:gd name="T94" fmla="*/ 2147483647 w 153"/>
                <a:gd name="T95" fmla="*/ 2147483647 h 158"/>
                <a:gd name="T96" fmla="*/ 2147483647 w 153"/>
                <a:gd name="T97" fmla="*/ 2147483647 h 158"/>
                <a:gd name="T98" fmla="*/ 2147483647 w 153"/>
                <a:gd name="T99" fmla="*/ 2147483647 h 158"/>
                <a:gd name="T100" fmla="*/ 2147483647 w 153"/>
                <a:gd name="T101" fmla="*/ 2147483647 h 158"/>
                <a:gd name="T102" fmla="*/ 2147483647 w 153"/>
                <a:gd name="T103" fmla="*/ 2147483647 h 158"/>
                <a:gd name="T104" fmla="*/ 2147483647 w 153"/>
                <a:gd name="T105" fmla="*/ 2147483647 h 158"/>
                <a:gd name="T106" fmla="*/ 2147483647 w 153"/>
                <a:gd name="T107" fmla="*/ 0 h 158"/>
                <a:gd name="T108" fmla="*/ 2147483647 w 153"/>
                <a:gd name="T109" fmla="*/ 2147483647 h 158"/>
                <a:gd name="T110" fmla="*/ 2147483647 w 153"/>
                <a:gd name="T111" fmla="*/ 2147483647 h 158"/>
                <a:gd name="T112" fmla="*/ 2147483647 w 153"/>
                <a:gd name="T113" fmla="*/ 2147483647 h 158"/>
                <a:gd name="T114" fmla="*/ 2147483647 w 153"/>
                <a:gd name="T115" fmla="*/ 2147483647 h 158"/>
                <a:gd name="T116" fmla="*/ 2147483647 w 153"/>
                <a:gd name="T117" fmla="*/ 2147483647 h 158"/>
                <a:gd name="T118" fmla="*/ 2147483647 w 153"/>
                <a:gd name="T119" fmla="*/ 2147483647 h 158"/>
                <a:gd name="T120" fmla="*/ 2147483647 w 153"/>
                <a:gd name="T121" fmla="*/ 2147483647 h 158"/>
                <a:gd name="T122" fmla="*/ 2147483647 w 153"/>
                <a:gd name="T123" fmla="*/ 2147483647 h 158"/>
                <a:gd name="T124" fmla="*/ 2147483647 w 153"/>
                <a:gd name="T125" fmla="*/ 2147483647 h 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3"/>
                <a:gd name="T190" fmla="*/ 0 h 158"/>
                <a:gd name="T191" fmla="*/ 153 w 153"/>
                <a:gd name="T192" fmla="*/ 158 h 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3" h="158">
                  <a:moveTo>
                    <a:pt x="124" y="32"/>
                  </a:moveTo>
                  <a:lnTo>
                    <a:pt x="123" y="48"/>
                  </a:lnTo>
                  <a:lnTo>
                    <a:pt x="130" y="51"/>
                  </a:lnTo>
                  <a:lnTo>
                    <a:pt x="136" y="58"/>
                  </a:lnTo>
                  <a:lnTo>
                    <a:pt x="134" y="64"/>
                  </a:lnTo>
                  <a:lnTo>
                    <a:pt x="128" y="70"/>
                  </a:lnTo>
                  <a:lnTo>
                    <a:pt x="126" y="80"/>
                  </a:lnTo>
                  <a:lnTo>
                    <a:pt x="120" y="84"/>
                  </a:lnTo>
                  <a:lnTo>
                    <a:pt x="118" y="93"/>
                  </a:lnTo>
                  <a:lnTo>
                    <a:pt x="100" y="112"/>
                  </a:lnTo>
                  <a:lnTo>
                    <a:pt x="92" y="113"/>
                  </a:lnTo>
                  <a:lnTo>
                    <a:pt x="88" y="109"/>
                  </a:lnTo>
                  <a:lnTo>
                    <a:pt x="83" y="122"/>
                  </a:lnTo>
                  <a:lnTo>
                    <a:pt x="95" y="142"/>
                  </a:lnTo>
                  <a:lnTo>
                    <a:pt x="93" y="150"/>
                  </a:lnTo>
                  <a:lnTo>
                    <a:pt x="80" y="148"/>
                  </a:lnTo>
                  <a:lnTo>
                    <a:pt x="72" y="153"/>
                  </a:lnTo>
                  <a:lnTo>
                    <a:pt x="67" y="158"/>
                  </a:lnTo>
                  <a:lnTo>
                    <a:pt x="62" y="156"/>
                  </a:lnTo>
                  <a:lnTo>
                    <a:pt x="62" y="153"/>
                  </a:lnTo>
                  <a:lnTo>
                    <a:pt x="58" y="151"/>
                  </a:lnTo>
                  <a:lnTo>
                    <a:pt x="57" y="144"/>
                  </a:lnTo>
                  <a:lnTo>
                    <a:pt x="55" y="142"/>
                  </a:lnTo>
                  <a:lnTo>
                    <a:pt x="48" y="141"/>
                  </a:lnTo>
                  <a:lnTo>
                    <a:pt x="44" y="143"/>
                  </a:lnTo>
                  <a:lnTo>
                    <a:pt x="31" y="142"/>
                  </a:lnTo>
                  <a:lnTo>
                    <a:pt x="28" y="143"/>
                  </a:lnTo>
                  <a:lnTo>
                    <a:pt x="14" y="144"/>
                  </a:lnTo>
                  <a:lnTo>
                    <a:pt x="10" y="142"/>
                  </a:lnTo>
                  <a:lnTo>
                    <a:pt x="9" y="141"/>
                  </a:lnTo>
                  <a:lnTo>
                    <a:pt x="10" y="132"/>
                  </a:lnTo>
                  <a:lnTo>
                    <a:pt x="22" y="126"/>
                  </a:lnTo>
                  <a:lnTo>
                    <a:pt x="22" y="119"/>
                  </a:lnTo>
                  <a:lnTo>
                    <a:pt x="16" y="118"/>
                  </a:lnTo>
                  <a:lnTo>
                    <a:pt x="17" y="111"/>
                  </a:lnTo>
                  <a:lnTo>
                    <a:pt x="0" y="96"/>
                  </a:lnTo>
                  <a:lnTo>
                    <a:pt x="0" y="89"/>
                  </a:lnTo>
                  <a:lnTo>
                    <a:pt x="12" y="90"/>
                  </a:lnTo>
                  <a:lnTo>
                    <a:pt x="17" y="91"/>
                  </a:lnTo>
                  <a:lnTo>
                    <a:pt x="36" y="93"/>
                  </a:lnTo>
                  <a:lnTo>
                    <a:pt x="50" y="89"/>
                  </a:lnTo>
                  <a:lnTo>
                    <a:pt x="50" y="79"/>
                  </a:lnTo>
                  <a:lnTo>
                    <a:pt x="51" y="72"/>
                  </a:lnTo>
                  <a:lnTo>
                    <a:pt x="59" y="71"/>
                  </a:lnTo>
                  <a:lnTo>
                    <a:pt x="65" y="65"/>
                  </a:lnTo>
                  <a:lnTo>
                    <a:pt x="76" y="67"/>
                  </a:lnTo>
                  <a:lnTo>
                    <a:pt x="76" y="55"/>
                  </a:lnTo>
                  <a:lnTo>
                    <a:pt x="85" y="39"/>
                  </a:lnTo>
                  <a:lnTo>
                    <a:pt x="93" y="40"/>
                  </a:lnTo>
                  <a:lnTo>
                    <a:pt x="102" y="25"/>
                  </a:lnTo>
                  <a:lnTo>
                    <a:pt x="98" y="12"/>
                  </a:lnTo>
                  <a:lnTo>
                    <a:pt x="120" y="2"/>
                  </a:lnTo>
                  <a:lnTo>
                    <a:pt x="126" y="2"/>
                  </a:lnTo>
                  <a:lnTo>
                    <a:pt x="130" y="0"/>
                  </a:lnTo>
                  <a:lnTo>
                    <a:pt x="135" y="3"/>
                  </a:lnTo>
                  <a:lnTo>
                    <a:pt x="139" y="8"/>
                  </a:lnTo>
                  <a:lnTo>
                    <a:pt x="141" y="16"/>
                  </a:lnTo>
                  <a:lnTo>
                    <a:pt x="148" y="22"/>
                  </a:lnTo>
                  <a:lnTo>
                    <a:pt x="153" y="27"/>
                  </a:lnTo>
                  <a:lnTo>
                    <a:pt x="149" y="27"/>
                  </a:lnTo>
                  <a:lnTo>
                    <a:pt x="124" y="27"/>
                  </a:lnTo>
                  <a:lnTo>
                    <a:pt x="122" y="31"/>
                  </a:lnTo>
                  <a:lnTo>
                    <a:pt x="124" y="3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77" name="Freeform 790"/>
            <p:cNvSpPr>
              <a:spLocks/>
            </p:cNvSpPr>
            <p:nvPr/>
          </p:nvSpPr>
          <p:spPr bwMode="gray">
            <a:xfrm>
              <a:off x="5748877" y="3197412"/>
              <a:ext cx="325206" cy="286085"/>
            </a:xfrm>
            <a:custGeom>
              <a:avLst/>
              <a:gdLst>
                <a:gd name="T0" fmla="*/ 2147483647 w 134"/>
                <a:gd name="T1" fmla="*/ 2147483647 h 113"/>
                <a:gd name="T2" fmla="*/ 2147483647 w 134"/>
                <a:gd name="T3" fmla="*/ 2147483647 h 113"/>
                <a:gd name="T4" fmla="*/ 2147483647 w 134"/>
                <a:gd name="T5" fmla="*/ 2147483647 h 113"/>
                <a:gd name="T6" fmla="*/ 2147483647 w 134"/>
                <a:gd name="T7" fmla="*/ 2147483647 h 113"/>
                <a:gd name="T8" fmla="*/ 2147483647 w 134"/>
                <a:gd name="T9" fmla="*/ 2147483647 h 113"/>
                <a:gd name="T10" fmla="*/ 2147483647 w 134"/>
                <a:gd name="T11" fmla="*/ 2147483647 h 113"/>
                <a:gd name="T12" fmla="*/ 2147483647 w 134"/>
                <a:gd name="T13" fmla="*/ 2147483647 h 113"/>
                <a:gd name="T14" fmla="*/ 0 w 134"/>
                <a:gd name="T15" fmla="*/ 2147483647 h 113"/>
                <a:gd name="T16" fmla="*/ 2147483647 w 134"/>
                <a:gd name="T17" fmla="*/ 2147483647 h 113"/>
                <a:gd name="T18" fmla="*/ 2147483647 w 134"/>
                <a:gd name="T19" fmla="*/ 2147483647 h 113"/>
                <a:gd name="T20" fmla="*/ 2147483647 w 134"/>
                <a:gd name="T21" fmla="*/ 2147483647 h 113"/>
                <a:gd name="T22" fmla="*/ 2147483647 w 134"/>
                <a:gd name="T23" fmla="*/ 2147483647 h 113"/>
                <a:gd name="T24" fmla="*/ 2147483647 w 134"/>
                <a:gd name="T25" fmla="*/ 2147483647 h 113"/>
                <a:gd name="T26" fmla="*/ 2147483647 w 134"/>
                <a:gd name="T27" fmla="*/ 2147483647 h 113"/>
                <a:gd name="T28" fmla="*/ 2147483647 w 134"/>
                <a:gd name="T29" fmla="*/ 2147483647 h 113"/>
                <a:gd name="T30" fmla="*/ 2147483647 w 134"/>
                <a:gd name="T31" fmla="*/ 2147483647 h 113"/>
                <a:gd name="T32" fmla="*/ 2147483647 w 134"/>
                <a:gd name="T33" fmla="*/ 2147483647 h 113"/>
                <a:gd name="T34" fmla="*/ 2147483647 w 134"/>
                <a:gd name="T35" fmla="*/ 2147483647 h 113"/>
                <a:gd name="T36" fmla="*/ 2147483647 w 134"/>
                <a:gd name="T37" fmla="*/ 2147483647 h 113"/>
                <a:gd name="T38" fmla="*/ 2147483647 w 134"/>
                <a:gd name="T39" fmla="*/ 2147483647 h 113"/>
                <a:gd name="T40" fmla="*/ 2147483647 w 134"/>
                <a:gd name="T41" fmla="*/ 0 h 113"/>
                <a:gd name="T42" fmla="*/ 2147483647 w 134"/>
                <a:gd name="T43" fmla="*/ 2147483647 h 113"/>
                <a:gd name="T44" fmla="*/ 2147483647 w 134"/>
                <a:gd name="T45" fmla="*/ 2147483647 h 113"/>
                <a:gd name="T46" fmla="*/ 2147483647 w 134"/>
                <a:gd name="T47" fmla="*/ 2147483647 h 113"/>
                <a:gd name="T48" fmla="*/ 2147483647 w 134"/>
                <a:gd name="T49" fmla="*/ 2147483647 h 113"/>
                <a:gd name="T50" fmla="*/ 2147483647 w 134"/>
                <a:gd name="T51" fmla="*/ 2147483647 h 113"/>
                <a:gd name="T52" fmla="*/ 2147483647 w 134"/>
                <a:gd name="T53" fmla="*/ 2147483647 h 113"/>
                <a:gd name="T54" fmla="*/ 2147483647 w 134"/>
                <a:gd name="T55" fmla="*/ 2147483647 h 113"/>
                <a:gd name="T56" fmla="*/ 2147483647 w 134"/>
                <a:gd name="T57" fmla="*/ 2147483647 h 113"/>
                <a:gd name="T58" fmla="*/ 2147483647 w 134"/>
                <a:gd name="T59" fmla="*/ 2147483647 h 113"/>
                <a:gd name="T60" fmla="*/ 2147483647 w 134"/>
                <a:gd name="T61" fmla="*/ 2147483647 h 113"/>
                <a:gd name="T62" fmla="*/ 2147483647 w 134"/>
                <a:gd name="T63" fmla="*/ 2147483647 h 113"/>
                <a:gd name="T64" fmla="*/ 2147483647 w 134"/>
                <a:gd name="T65" fmla="*/ 2147483647 h 113"/>
                <a:gd name="T66" fmla="*/ 2147483647 w 134"/>
                <a:gd name="T67" fmla="*/ 2147483647 h 113"/>
                <a:gd name="T68" fmla="*/ 2147483647 w 134"/>
                <a:gd name="T69" fmla="*/ 2147483647 h 113"/>
                <a:gd name="T70" fmla="*/ 2147483647 w 134"/>
                <a:gd name="T71" fmla="*/ 2147483647 h 113"/>
                <a:gd name="T72" fmla="*/ 2147483647 w 134"/>
                <a:gd name="T73" fmla="*/ 2147483647 h 113"/>
                <a:gd name="T74" fmla="*/ 2147483647 w 134"/>
                <a:gd name="T75" fmla="*/ 2147483647 h 113"/>
                <a:gd name="T76" fmla="*/ 2147483647 w 134"/>
                <a:gd name="T77" fmla="*/ 2147483647 h 113"/>
                <a:gd name="T78" fmla="*/ 2147483647 w 134"/>
                <a:gd name="T79" fmla="*/ 2147483647 h 113"/>
                <a:gd name="T80" fmla="*/ 2147483647 w 134"/>
                <a:gd name="T81" fmla="*/ 2147483647 h 113"/>
                <a:gd name="T82" fmla="*/ 2147483647 w 134"/>
                <a:gd name="T83" fmla="*/ 2147483647 h 113"/>
                <a:gd name="T84" fmla="*/ 2147483647 w 134"/>
                <a:gd name="T85" fmla="*/ 2147483647 h 113"/>
                <a:gd name="T86" fmla="*/ 2147483647 w 134"/>
                <a:gd name="T87" fmla="*/ 2147483647 h 113"/>
                <a:gd name="T88" fmla="*/ 2147483647 w 134"/>
                <a:gd name="T89" fmla="*/ 2147483647 h 113"/>
                <a:gd name="T90" fmla="*/ 2147483647 w 134"/>
                <a:gd name="T91" fmla="*/ 2147483647 h 1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4"/>
                <a:gd name="T139" fmla="*/ 0 h 113"/>
                <a:gd name="T140" fmla="*/ 134 w 134"/>
                <a:gd name="T141" fmla="*/ 113 h 1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4" h="113">
                  <a:moveTo>
                    <a:pt x="4" y="109"/>
                  </a:moveTo>
                  <a:lnTo>
                    <a:pt x="8" y="101"/>
                  </a:lnTo>
                  <a:lnTo>
                    <a:pt x="13" y="93"/>
                  </a:lnTo>
                  <a:lnTo>
                    <a:pt x="9" y="86"/>
                  </a:lnTo>
                  <a:lnTo>
                    <a:pt x="5" y="90"/>
                  </a:lnTo>
                  <a:lnTo>
                    <a:pt x="2" y="84"/>
                  </a:lnTo>
                  <a:lnTo>
                    <a:pt x="3" y="75"/>
                  </a:lnTo>
                  <a:lnTo>
                    <a:pt x="0" y="58"/>
                  </a:lnTo>
                  <a:lnTo>
                    <a:pt x="8" y="47"/>
                  </a:lnTo>
                  <a:lnTo>
                    <a:pt x="8" y="38"/>
                  </a:lnTo>
                  <a:lnTo>
                    <a:pt x="16" y="40"/>
                  </a:lnTo>
                  <a:lnTo>
                    <a:pt x="21" y="45"/>
                  </a:lnTo>
                  <a:lnTo>
                    <a:pt x="23" y="38"/>
                  </a:lnTo>
                  <a:lnTo>
                    <a:pt x="40" y="27"/>
                  </a:lnTo>
                  <a:lnTo>
                    <a:pt x="44" y="17"/>
                  </a:lnTo>
                  <a:lnTo>
                    <a:pt x="56" y="16"/>
                  </a:lnTo>
                  <a:lnTo>
                    <a:pt x="69" y="19"/>
                  </a:lnTo>
                  <a:lnTo>
                    <a:pt x="76" y="20"/>
                  </a:lnTo>
                  <a:lnTo>
                    <a:pt x="89" y="13"/>
                  </a:lnTo>
                  <a:lnTo>
                    <a:pt x="93" y="7"/>
                  </a:lnTo>
                  <a:lnTo>
                    <a:pt x="99" y="0"/>
                  </a:lnTo>
                  <a:lnTo>
                    <a:pt x="104" y="4"/>
                  </a:lnTo>
                  <a:lnTo>
                    <a:pt x="105" y="14"/>
                  </a:lnTo>
                  <a:lnTo>
                    <a:pt x="104" y="23"/>
                  </a:lnTo>
                  <a:lnTo>
                    <a:pt x="115" y="22"/>
                  </a:lnTo>
                  <a:lnTo>
                    <a:pt x="123" y="15"/>
                  </a:lnTo>
                  <a:lnTo>
                    <a:pt x="129" y="15"/>
                  </a:lnTo>
                  <a:lnTo>
                    <a:pt x="132" y="17"/>
                  </a:lnTo>
                  <a:lnTo>
                    <a:pt x="134" y="20"/>
                  </a:lnTo>
                  <a:lnTo>
                    <a:pt x="130" y="22"/>
                  </a:lnTo>
                  <a:lnTo>
                    <a:pt x="124" y="22"/>
                  </a:lnTo>
                  <a:lnTo>
                    <a:pt x="102" y="32"/>
                  </a:lnTo>
                  <a:lnTo>
                    <a:pt x="106" y="45"/>
                  </a:lnTo>
                  <a:lnTo>
                    <a:pt x="97" y="60"/>
                  </a:lnTo>
                  <a:lnTo>
                    <a:pt x="89" y="59"/>
                  </a:lnTo>
                  <a:lnTo>
                    <a:pt x="80" y="75"/>
                  </a:lnTo>
                  <a:lnTo>
                    <a:pt x="80" y="87"/>
                  </a:lnTo>
                  <a:lnTo>
                    <a:pt x="69" y="85"/>
                  </a:lnTo>
                  <a:lnTo>
                    <a:pt x="63" y="91"/>
                  </a:lnTo>
                  <a:lnTo>
                    <a:pt x="55" y="92"/>
                  </a:lnTo>
                  <a:lnTo>
                    <a:pt x="54" y="99"/>
                  </a:lnTo>
                  <a:lnTo>
                    <a:pt x="54" y="109"/>
                  </a:lnTo>
                  <a:lnTo>
                    <a:pt x="40" y="113"/>
                  </a:lnTo>
                  <a:lnTo>
                    <a:pt x="21" y="111"/>
                  </a:lnTo>
                  <a:lnTo>
                    <a:pt x="16" y="110"/>
                  </a:lnTo>
                  <a:lnTo>
                    <a:pt x="4" y="109"/>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78" name="Freeform 791"/>
            <p:cNvSpPr>
              <a:spLocks/>
            </p:cNvSpPr>
            <p:nvPr/>
          </p:nvSpPr>
          <p:spPr bwMode="gray">
            <a:xfrm>
              <a:off x="6841566" y="3740388"/>
              <a:ext cx="53892" cy="50600"/>
            </a:xfrm>
            <a:custGeom>
              <a:avLst/>
              <a:gdLst>
                <a:gd name="T0" fmla="*/ 2147483647 w 22"/>
                <a:gd name="T1" fmla="*/ 2147483647 h 20"/>
                <a:gd name="T2" fmla="*/ 2147483647 w 22"/>
                <a:gd name="T3" fmla="*/ 2147483647 h 20"/>
                <a:gd name="T4" fmla="*/ 2147483647 w 22"/>
                <a:gd name="T5" fmla="*/ 2147483647 h 20"/>
                <a:gd name="T6" fmla="*/ 2147483647 w 22"/>
                <a:gd name="T7" fmla="*/ 2147483647 h 20"/>
                <a:gd name="T8" fmla="*/ 2147483647 w 22"/>
                <a:gd name="T9" fmla="*/ 2147483647 h 20"/>
                <a:gd name="T10" fmla="*/ 0 w 22"/>
                <a:gd name="T11" fmla="*/ 2147483647 h 20"/>
                <a:gd name="T12" fmla="*/ 0 w 22"/>
                <a:gd name="T13" fmla="*/ 2147483647 h 20"/>
                <a:gd name="T14" fmla="*/ 2147483647 w 22"/>
                <a:gd name="T15" fmla="*/ 2147483647 h 20"/>
                <a:gd name="T16" fmla="*/ 2147483647 w 22"/>
                <a:gd name="T17" fmla="*/ 2147483647 h 20"/>
                <a:gd name="T18" fmla="*/ 2147483647 w 22"/>
                <a:gd name="T19" fmla="*/ 0 h 20"/>
                <a:gd name="T20" fmla="*/ 2147483647 w 22"/>
                <a:gd name="T21" fmla="*/ 0 h 20"/>
                <a:gd name="T22" fmla="*/ 2147483647 w 22"/>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0"/>
                <a:gd name="T38" fmla="*/ 22 w 2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0">
                  <a:moveTo>
                    <a:pt x="22" y="2"/>
                  </a:moveTo>
                  <a:lnTo>
                    <a:pt x="19" y="6"/>
                  </a:lnTo>
                  <a:lnTo>
                    <a:pt x="17" y="14"/>
                  </a:lnTo>
                  <a:lnTo>
                    <a:pt x="12" y="19"/>
                  </a:lnTo>
                  <a:lnTo>
                    <a:pt x="6" y="20"/>
                  </a:lnTo>
                  <a:lnTo>
                    <a:pt x="0" y="16"/>
                  </a:lnTo>
                  <a:lnTo>
                    <a:pt x="0" y="8"/>
                  </a:lnTo>
                  <a:lnTo>
                    <a:pt x="6" y="2"/>
                  </a:lnTo>
                  <a:lnTo>
                    <a:pt x="8" y="3"/>
                  </a:lnTo>
                  <a:lnTo>
                    <a:pt x="14" y="0"/>
                  </a:lnTo>
                  <a:lnTo>
                    <a:pt x="17" y="0"/>
                  </a:lnTo>
                  <a:lnTo>
                    <a:pt x="22"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79" name="Freeform 792"/>
            <p:cNvSpPr>
              <a:spLocks/>
            </p:cNvSpPr>
            <p:nvPr/>
          </p:nvSpPr>
          <p:spPr bwMode="gray">
            <a:xfrm>
              <a:off x="6646460" y="3670325"/>
              <a:ext cx="165389" cy="231595"/>
            </a:xfrm>
            <a:custGeom>
              <a:avLst/>
              <a:gdLst>
                <a:gd name="T0" fmla="*/ 2147483647 w 68"/>
                <a:gd name="T1" fmla="*/ 2147483647 h 91"/>
                <a:gd name="T2" fmla="*/ 2147483647 w 68"/>
                <a:gd name="T3" fmla="*/ 2147483647 h 91"/>
                <a:gd name="T4" fmla="*/ 2147483647 w 68"/>
                <a:gd name="T5" fmla="*/ 2147483647 h 91"/>
                <a:gd name="T6" fmla="*/ 2147483647 w 68"/>
                <a:gd name="T7" fmla="*/ 0 h 91"/>
                <a:gd name="T8" fmla="*/ 2147483647 w 68"/>
                <a:gd name="T9" fmla="*/ 2147483647 h 91"/>
                <a:gd name="T10" fmla="*/ 2147483647 w 68"/>
                <a:gd name="T11" fmla="*/ 2147483647 h 91"/>
                <a:gd name="T12" fmla="*/ 2147483647 w 68"/>
                <a:gd name="T13" fmla="*/ 2147483647 h 91"/>
                <a:gd name="T14" fmla="*/ 2147483647 w 68"/>
                <a:gd name="T15" fmla="*/ 2147483647 h 91"/>
                <a:gd name="T16" fmla="*/ 2147483647 w 68"/>
                <a:gd name="T17" fmla="*/ 2147483647 h 91"/>
                <a:gd name="T18" fmla="*/ 2147483647 w 68"/>
                <a:gd name="T19" fmla="*/ 2147483647 h 91"/>
                <a:gd name="T20" fmla="*/ 2147483647 w 68"/>
                <a:gd name="T21" fmla="*/ 2147483647 h 91"/>
                <a:gd name="T22" fmla="*/ 2147483647 w 68"/>
                <a:gd name="T23" fmla="*/ 2147483647 h 91"/>
                <a:gd name="T24" fmla="*/ 2147483647 w 68"/>
                <a:gd name="T25" fmla="*/ 2147483647 h 91"/>
                <a:gd name="T26" fmla="*/ 2147483647 w 68"/>
                <a:gd name="T27" fmla="*/ 2147483647 h 91"/>
                <a:gd name="T28" fmla="*/ 2147483647 w 68"/>
                <a:gd name="T29" fmla="*/ 2147483647 h 91"/>
                <a:gd name="T30" fmla="*/ 2147483647 w 68"/>
                <a:gd name="T31" fmla="*/ 2147483647 h 91"/>
                <a:gd name="T32" fmla="*/ 2147483647 w 68"/>
                <a:gd name="T33" fmla="*/ 2147483647 h 91"/>
                <a:gd name="T34" fmla="*/ 2147483647 w 68"/>
                <a:gd name="T35" fmla="*/ 2147483647 h 91"/>
                <a:gd name="T36" fmla="*/ 2147483647 w 68"/>
                <a:gd name="T37" fmla="*/ 2147483647 h 91"/>
                <a:gd name="T38" fmla="*/ 2147483647 w 68"/>
                <a:gd name="T39" fmla="*/ 2147483647 h 91"/>
                <a:gd name="T40" fmla="*/ 2147483647 w 68"/>
                <a:gd name="T41" fmla="*/ 2147483647 h 91"/>
                <a:gd name="T42" fmla="*/ 2147483647 w 68"/>
                <a:gd name="T43" fmla="*/ 2147483647 h 91"/>
                <a:gd name="T44" fmla="*/ 2147483647 w 68"/>
                <a:gd name="T45" fmla="*/ 2147483647 h 91"/>
                <a:gd name="T46" fmla="*/ 2147483647 w 68"/>
                <a:gd name="T47" fmla="*/ 2147483647 h 91"/>
                <a:gd name="T48" fmla="*/ 2147483647 w 68"/>
                <a:gd name="T49" fmla="*/ 2147483647 h 91"/>
                <a:gd name="T50" fmla="*/ 2147483647 w 68"/>
                <a:gd name="T51" fmla="*/ 2147483647 h 91"/>
                <a:gd name="T52" fmla="*/ 2147483647 w 68"/>
                <a:gd name="T53" fmla="*/ 2147483647 h 91"/>
                <a:gd name="T54" fmla="*/ 2147483647 w 68"/>
                <a:gd name="T55" fmla="*/ 2147483647 h 91"/>
                <a:gd name="T56" fmla="*/ 2147483647 w 68"/>
                <a:gd name="T57" fmla="*/ 2147483647 h 91"/>
                <a:gd name="T58" fmla="*/ 2147483647 w 68"/>
                <a:gd name="T59" fmla="*/ 2147483647 h 91"/>
                <a:gd name="T60" fmla="*/ 2147483647 w 68"/>
                <a:gd name="T61" fmla="*/ 2147483647 h 91"/>
                <a:gd name="T62" fmla="*/ 2147483647 w 68"/>
                <a:gd name="T63" fmla="*/ 2147483647 h 91"/>
                <a:gd name="T64" fmla="*/ 2147483647 w 68"/>
                <a:gd name="T65" fmla="*/ 2147483647 h 91"/>
                <a:gd name="T66" fmla="*/ 2147483647 w 68"/>
                <a:gd name="T67" fmla="*/ 2147483647 h 91"/>
                <a:gd name="T68" fmla="*/ 2147483647 w 68"/>
                <a:gd name="T69" fmla="*/ 2147483647 h 91"/>
                <a:gd name="T70" fmla="*/ 0 w 68"/>
                <a:gd name="T71" fmla="*/ 2147483647 h 91"/>
                <a:gd name="T72" fmla="*/ 2147483647 w 68"/>
                <a:gd name="T73" fmla="*/ 2147483647 h 91"/>
                <a:gd name="T74" fmla="*/ 2147483647 w 68"/>
                <a:gd name="T75" fmla="*/ 2147483647 h 91"/>
                <a:gd name="T76" fmla="*/ 2147483647 w 68"/>
                <a:gd name="T77" fmla="*/ 2147483647 h 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
                <a:gd name="T118" fmla="*/ 0 h 91"/>
                <a:gd name="T119" fmla="*/ 68 w 68"/>
                <a:gd name="T120" fmla="*/ 91 h 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 h="91">
                  <a:moveTo>
                    <a:pt x="10" y="16"/>
                  </a:moveTo>
                  <a:lnTo>
                    <a:pt x="15" y="18"/>
                  </a:lnTo>
                  <a:lnTo>
                    <a:pt x="13" y="6"/>
                  </a:lnTo>
                  <a:lnTo>
                    <a:pt x="16" y="0"/>
                  </a:lnTo>
                  <a:lnTo>
                    <a:pt x="21" y="2"/>
                  </a:lnTo>
                  <a:lnTo>
                    <a:pt x="22" y="6"/>
                  </a:lnTo>
                  <a:lnTo>
                    <a:pt x="26" y="10"/>
                  </a:lnTo>
                  <a:lnTo>
                    <a:pt x="26" y="19"/>
                  </a:lnTo>
                  <a:lnTo>
                    <a:pt x="36" y="20"/>
                  </a:lnTo>
                  <a:lnTo>
                    <a:pt x="44" y="26"/>
                  </a:lnTo>
                  <a:lnTo>
                    <a:pt x="43" y="42"/>
                  </a:lnTo>
                  <a:lnTo>
                    <a:pt x="50" y="54"/>
                  </a:lnTo>
                  <a:lnTo>
                    <a:pt x="61" y="65"/>
                  </a:lnTo>
                  <a:lnTo>
                    <a:pt x="62" y="70"/>
                  </a:lnTo>
                  <a:lnTo>
                    <a:pt x="68" y="72"/>
                  </a:lnTo>
                  <a:lnTo>
                    <a:pt x="68" y="90"/>
                  </a:lnTo>
                  <a:lnTo>
                    <a:pt x="64" y="90"/>
                  </a:lnTo>
                  <a:lnTo>
                    <a:pt x="60" y="84"/>
                  </a:lnTo>
                  <a:lnTo>
                    <a:pt x="57" y="86"/>
                  </a:lnTo>
                  <a:lnTo>
                    <a:pt x="55" y="91"/>
                  </a:lnTo>
                  <a:lnTo>
                    <a:pt x="46" y="90"/>
                  </a:lnTo>
                  <a:lnTo>
                    <a:pt x="49" y="76"/>
                  </a:lnTo>
                  <a:lnTo>
                    <a:pt x="48" y="71"/>
                  </a:lnTo>
                  <a:lnTo>
                    <a:pt x="39" y="59"/>
                  </a:lnTo>
                  <a:lnTo>
                    <a:pt x="36" y="47"/>
                  </a:lnTo>
                  <a:lnTo>
                    <a:pt x="32" y="46"/>
                  </a:lnTo>
                  <a:lnTo>
                    <a:pt x="27" y="51"/>
                  </a:lnTo>
                  <a:lnTo>
                    <a:pt x="23" y="51"/>
                  </a:lnTo>
                  <a:lnTo>
                    <a:pt x="20" y="47"/>
                  </a:lnTo>
                  <a:lnTo>
                    <a:pt x="15" y="47"/>
                  </a:lnTo>
                  <a:lnTo>
                    <a:pt x="8" y="55"/>
                  </a:lnTo>
                  <a:lnTo>
                    <a:pt x="5" y="51"/>
                  </a:lnTo>
                  <a:lnTo>
                    <a:pt x="6" y="47"/>
                  </a:lnTo>
                  <a:lnTo>
                    <a:pt x="8" y="35"/>
                  </a:lnTo>
                  <a:lnTo>
                    <a:pt x="2" y="32"/>
                  </a:lnTo>
                  <a:lnTo>
                    <a:pt x="0" y="24"/>
                  </a:lnTo>
                  <a:lnTo>
                    <a:pt x="6" y="15"/>
                  </a:lnTo>
                  <a:lnTo>
                    <a:pt x="9" y="14"/>
                  </a:lnTo>
                  <a:lnTo>
                    <a:pt x="10" y="1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80" name="Freeform 793"/>
            <p:cNvSpPr>
              <a:spLocks/>
            </p:cNvSpPr>
            <p:nvPr/>
          </p:nvSpPr>
          <p:spPr bwMode="gray">
            <a:xfrm>
              <a:off x="6646444" y="4108223"/>
              <a:ext cx="96632" cy="138177"/>
            </a:xfrm>
            <a:custGeom>
              <a:avLst/>
              <a:gdLst>
                <a:gd name="T0" fmla="*/ 2147483647 w 39"/>
                <a:gd name="T1" fmla="*/ 2147483647 h 55"/>
                <a:gd name="T2" fmla="*/ 2147483647 w 39"/>
                <a:gd name="T3" fmla="*/ 2147483647 h 55"/>
                <a:gd name="T4" fmla="*/ 2147483647 w 39"/>
                <a:gd name="T5" fmla="*/ 2147483647 h 55"/>
                <a:gd name="T6" fmla="*/ 2147483647 w 39"/>
                <a:gd name="T7" fmla="*/ 2147483647 h 55"/>
                <a:gd name="T8" fmla="*/ 2147483647 w 39"/>
                <a:gd name="T9" fmla="*/ 2147483647 h 55"/>
                <a:gd name="T10" fmla="*/ 2147483647 w 39"/>
                <a:gd name="T11" fmla="*/ 2147483647 h 55"/>
                <a:gd name="T12" fmla="*/ 2147483647 w 39"/>
                <a:gd name="T13" fmla="*/ 2147483647 h 55"/>
                <a:gd name="T14" fmla="*/ 2147483647 w 39"/>
                <a:gd name="T15" fmla="*/ 2147483647 h 55"/>
                <a:gd name="T16" fmla="*/ 2147483647 w 39"/>
                <a:gd name="T17" fmla="*/ 2147483647 h 55"/>
                <a:gd name="T18" fmla="*/ 2147483647 w 39"/>
                <a:gd name="T19" fmla="*/ 2147483647 h 55"/>
                <a:gd name="T20" fmla="*/ 2147483647 w 39"/>
                <a:gd name="T21" fmla="*/ 2147483647 h 55"/>
                <a:gd name="T22" fmla="*/ 2147483647 w 39"/>
                <a:gd name="T23" fmla="*/ 2147483647 h 55"/>
                <a:gd name="T24" fmla="*/ 2147483647 w 39"/>
                <a:gd name="T25" fmla="*/ 2147483647 h 55"/>
                <a:gd name="T26" fmla="*/ 2147483647 w 39"/>
                <a:gd name="T27" fmla="*/ 2147483647 h 55"/>
                <a:gd name="T28" fmla="*/ 2147483647 w 39"/>
                <a:gd name="T29" fmla="*/ 2147483647 h 55"/>
                <a:gd name="T30" fmla="*/ 0 w 39"/>
                <a:gd name="T31" fmla="*/ 2147483647 h 55"/>
                <a:gd name="T32" fmla="*/ 2147483647 w 39"/>
                <a:gd name="T33" fmla="*/ 0 h 55"/>
                <a:gd name="T34" fmla="*/ 2147483647 w 39"/>
                <a:gd name="T35" fmla="*/ 2147483647 h 55"/>
                <a:gd name="T36" fmla="*/ 2147483647 w 39"/>
                <a:gd name="T37" fmla="*/ 2147483647 h 55"/>
                <a:gd name="T38" fmla="*/ 2147483647 w 39"/>
                <a:gd name="T39" fmla="*/ 2147483647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23" y="7"/>
                  </a:moveTo>
                  <a:lnTo>
                    <a:pt x="29" y="19"/>
                  </a:lnTo>
                  <a:lnTo>
                    <a:pt x="30" y="33"/>
                  </a:lnTo>
                  <a:lnTo>
                    <a:pt x="33" y="38"/>
                  </a:lnTo>
                  <a:lnTo>
                    <a:pt x="37" y="45"/>
                  </a:lnTo>
                  <a:lnTo>
                    <a:pt x="39" y="55"/>
                  </a:lnTo>
                  <a:lnTo>
                    <a:pt x="33" y="53"/>
                  </a:lnTo>
                  <a:lnTo>
                    <a:pt x="27" y="51"/>
                  </a:lnTo>
                  <a:lnTo>
                    <a:pt x="21" y="43"/>
                  </a:lnTo>
                  <a:lnTo>
                    <a:pt x="18" y="43"/>
                  </a:lnTo>
                  <a:lnTo>
                    <a:pt x="13" y="39"/>
                  </a:lnTo>
                  <a:lnTo>
                    <a:pt x="9" y="32"/>
                  </a:lnTo>
                  <a:lnTo>
                    <a:pt x="8" y="25"/>
                  </a:lnTo>
                  <a:lnTo>
                    <a:pt x="2" y="14"/>
                  </a:lnTo>
                  <a:lnTo>
                    <a:pt x="2" y="6"/>
                  </a:lnTo>
                  <a:lnTo>
                    <a:pt x="0" y="1"/>
                  </a:lnTo>
                  <a:lnTo>
                    <a:pt x="5" y="0"/>
                  </a:lnTo>
                  <a:lnTo>
                    <a:pt x="9" y="5"/>
                  </a:lnTo>
                  <a:lnTo>
                    <a:pt x="15" y="8"/>
                  </a:lnTo>
                  <a:lnTo>
                    <a:pt x="23" y="7"/>
                  </a:lnTo>
                  <a:close/>
                </a:path>
              </a:pathLst>
            </a:custGeom>
            <a:solidFill>
              <a:schemeClr val="accent1"/>
            </a:solidFill>
            <a:ln w="3175">
              <a:solidFill>
                <a:schemeClr val="accent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81" name="Freeform 794"/>
            <p:cNvSpPr>
              <a:spLocks/>
            </p:cNvSpPr>
            <p:nvPr/>
          </p:nvSpPr>
          <p:spPr bwMode="gray">
            <a:xfrm>
              <a:off x="6698476" y="3884407"/>
              <a:ext cx="118932" cy="122609"/>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2147483647 h 48"/>
                <a:gd name="T20" fmla="*/ 2147483647 w 49"/>
                <a:gd name="T21" fmla="*/ 2147483647 h 48"/>
                <a:gd name="T22" fmla="*/ 2147483647 w 49"/>
                <a:gd name="T23" fmla="*/ 2147483647 h 48"/>
                <a:gd name="T24" fmla="*/ 2147483647 w 49"/>
                <a:gd name="T25" fmla="*/ 2147483647 h 48"/>
                <a:gd name="T26" fmla="*/ 2147483647 w 49"/>
                <a:gd name="T27" fmla="*/ 2147483647 h 48"/>
                <a:gd name="T28" fmla="*/ 0 w 49"/>
                <a:gd name="T29" fmla="*/ 2147483647 h 48"/>
                <a:gd name="T30" fmla="*/ 0 w 49"/>
                <a:gd name="T31" fmla="*/ 2147483647 h 48"/>
                <a:gd name="T32" fmla="*/ 2147483647 w 49"/>
                <a:gd name="T33" fmla="*/ 2147483647 h 48"/>
                <a:gd name="T34" fmla="*/ 2147483647 w 49"/>
                <a:gd name="T35" fmla="*/ 2147483647 h 48"/>
                <a:gd name="T36" fmla="*/ 2147483647 w 49"/>
                <a:gd name="T37" fmla="*/ 2147483647 h 48"/>
                <a:gd name="T38" fmla="*/ 2147483647 w 49"/>
                <a:gd name="T39" fmla="*/ 2147483647 h 48"/>
                <a:gd name="T40" fmla="*/ 2147483647 w 49"/>
                <a:gd name="T41" fmla="*/ 2147483647 h 48"/>
                <a:gd name="T42" fmla="*/ 2147483647 w 49"/>
                <a:gd name="T43" fmla="*/ 2147483647 h 48"/>
                <a:gd name="T44" fmla="*/ 2147483647 w 49"/>
                <a:gd name="T45" fmla="*/ 0 h 48"/>
                <a:gd name="T46" fmla="*/ 2147483647 w 49"/>
                <a:gd name="T47" fmla="*/ 2147483647 h 48"/>
                <a:gd name="T48" fmla="*/ 2147483647 w 49"/>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8"/>
                <a:gd name="T77" fmla="*/ 49 w 49"/>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8">
                  <a:moveTo>
                    <a:pt x="47" y="6"/>
                  </a:moveTo>
                  <a:lnTo>
                    <a:pt x="49" y="17"/>
                  </a:lnTo>
                  <a:lnTo>
                    <a:pt x="45" y="29"/>
                  </a:lnTo>
                  <a:lnTo>
                    <a:pt x="34" y="29"/>
                  </a:lnTo>
                  <a:lnTo>
                    <a:pt x="31" y="32"/>
                  </a:lnTo>
                  <a:lnTo>
                    <a:pt x="32" y="38"/>
                  </a:lnTo>
                  <a:lnTo>
                    <a:pt x="24" y="43"/>
                  </a:lnTo>
                  <a:lnTo>
                    <a:pt x="20" y="45"/>
                  </a:lnTo>
                  <a:lnTo>
                    <a:pt x="19" y="48"/>
                  </a:lnTo>
                  <a:lnTo>
                    <a:pt x="13" y="48"/>
                  </a:lnTo>
                  <a:lnTo>
                    <a:pt x="7" y="44"/>
                  </a:lnTo>
                  <a:lnTo>
                    <a:pt x="4" y="36"/>
                  </a:lnTo>
                  <a:lnTo>
                    <a:pt x="1" y="30"/>
                  </a:lnTo>
                  <a:lnTo>
                    <a:pt x="3" y="20"/>
                  </a:lnTo>
                  <a:lnTo>
                    <a:pt x="0" y="17"/>
                  </a:lnTo>
                  <a:lnTo>
                    <a:pt x="0" y="12"/>
                  </a:lnTo>
                  <a:lnTo>
                    <a:pt x="4" y="9"/>
                  </a:lnTo>
                  <a:lnTo>
                    <a:pt x="5" y="3"/>
                  </a:lnTo>
                  <a:lnTo>
                    <a:pt x="11" y="2"/>
                  </a:lnTo>
                  <a:lnTo>
                    <a:pt x="25" y="6"/>
                  </a:lnTo>
                  <a:lnTo>
                    <a:pt x="34" y="7"/>
                  </a:lnTo>
                  <a:lnTo>
                    <a:pt x="36" y="2"/>
                  </a:lnTo>
                  <a:lnTo>
                    <a:pt x="39" y="0"/>
                  </a:lnTo>
                  <a:lnTo>
                    <a:pt x="43" y="6"/>
                  </a:lnTo>
                  <a:lnTo>
                    <a:pt x="47"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82" name="Freeform 795"/>
            <p:cNvSpPr>
              <a:spLocks/>
            </p:cNvSpPr>
            <p:nvPr/>
          </p:nvSpPr>
          <p:spPr bwMode="gray">
            <a:xfrm>
              <a:off x="6698476" y="3646974"/>
              <a:ext cx="154240" cy="406748"/>
            </a:xfrm>
            <a:custGeom>
              <a:avLst/>
              <a:gdLst>
                <a:gd name="T0" fmla="*/ 2147483647 w 64"/>
                <a:gd name="T1" fmla="*/ 2147483647 h 160"/>
                <a:gd name="T2" fmla="*/ 2147483647 w 64"/>
                <a:gd name="T3" fmla="*/ 2147483647 h 160"/>
                <a:gd name="T4" fmla="*/ 2147483647 w 64"/>
                <a:gd name="T5" fmla="*/ 2147483647 h 160"/>
                <a:gd name="T6" fmla="*/ 2147483647 w 64"/>
                <a:gd name="T7" fmla="*/ 2147483647 h 160"/>
                <a:gd name="T8" fmla="*/ 2147483647 w 64"/>
                <a:gd name="T9" fmla="*/ 2147483647 h 160"/>
                <a:gd name="T10" fmla="*/ 2147483647 w 64"/>
                <a:gd name="T11" fmla="*/ 2147483647 h 160"/>
                <a:gd name="T12" fmla="*/ 2147483647 w 64"/>
                <a:gd name="T13" fmla="*/ 2147483647 h 160"/>
                <a:gd name="T14" fmla="*/ 2147483647 w 64"/>
                <a:gd name="T15" fmla="*/ 2147483647 h 160"/>
                <a:gd name="T16" fmla="*/ 2147483647 w 64"/>
                <a:gd name="T17" fmla="*/ 2147483647 h 160"/>
                <a:gd name="T18" fmla="*/ 2147483647 w 64"/>
                <a:gd name="T19" fmla="*/ 2147483647 h 160"/>
                <a:gd name="T20" fmla="*/ 2147483647 w 64"/>
                <a:gd name="T21" fmla="*/ 2147483647 h 160"/>
                <a:gd name="T22" fmla="*/ 2147483647 w 64"/>
                <a:gd name="T23" fmla="*/ 2147483647 h 160"/>
                <a:gd name="T24" fmla="*/ 2147483647 w 64"/>
                <a:gd name="T25" fmla="*/ 2147483647 h 160"/>
                <a:gd name="T26" fmla="*/ 2147483647 w 64"/>
                <a:gd name="T27" fmla="*/ 2147483647 h 160"/>
                <a:gd name="T28" fmla="*/ 2147483647 w 64"/>
                <a:gd name="T29" fmla="*/ 2147483647 h 160"/>
                <a:gd name="T30" fmla="*/ 2147483647 w 64"/>
                <a:gd name="T31" fmla="*/ 2147483647 h 160"/>
                <a:gd name="T32" fmla="*/ 2147483647 w 64"/>
                <a:gd name="T33" fmla="*/ 2147483647 h 160"/>
                <a:gd name="T34" fmla="*/ 2147483647 w 64"/>
                <a:gd name="T35" fmla="*/ 2147483647 h 160"/>
                <a:gd name="T36" fmla="*/ 2147483647 w 64"/>
                <a:gd name="T37" fmla="*/ 2147483647 h 160"/>
                <a:gd name="T38" fmla="*/ 2147483647 w 64"/>
                <a:gd name="T39" fmla="*/ 2147483647 h 160"/>
                <a:gd name="T40" fmla="*/ 2147483647 w 64"/>
                <a:gd name="T41" fmla="*/ 2147483647 h 160"/>
                <a:gd name="T42" fmla="*/ 2147483647 w 64"/>
                <a:gd name="T43" fmla="*/ 2147483647 h 160"/>
                <a:gd name="T44" fmla="*/ 2147483647 w 64"/>
                <a:gd name="T45" fmla="*/ 2147483647 h 160"/>
                <a:gd name="T46" fmla="*/ 2147483647 w 64"/>
                <a:gd name="T47" fmla="*/ 2147483647 h 160"/>
                <a:gd name="T48" fmla="*/ 2147483647 w 64"/>
                <a:gd name="T49" fmla="*/ 2147483647 h 160"/>
                <a:gd name="T50" fmla="*/ 2147483647 w 64"/>
                <a:gd name="T51" fmla="*/ 2147483647 h 160"/>
                <a:gd name="T52" fmla="*/ 2147483647 w 64"/>
                <a:gd name="T53" fmla="*/ 2147483647 h 160"/>
                <a:gd name="T54" fmla="*/ 2147483647 w 64"/>
                <a:gd name="T55" fmla="*/ 2147483647 h 160"/>
                <a:gd name="T56" fmla="*/ 2147483647 w 64"/>
                <a:gd name="T57" fmla="*/ 2147483647 h 160"/>
                <a:gd name="T58" fmla="*/ 2147483647 w 64"/>
                <a:gd name="T59" fmla="*/ 2147483647 h 160"/>
                <a:gd name="T60" fmla="*/ 2147483647 w 64"/>
                <a:gd name="T61" fmla="*/ 2147483647 h 160"/>
                <a:gd name="T62" fmla="*/ 2147483647 w 64"/>
                <a:gd name="T63" fmla="*/ 2147483647 h 160"/>
                <a:gd name="T64" fmla="*/ 2147483647 w 64"/>
                <a:gd name="T65" fmla="*/ 2147483647 h 160"/>
                <a:gd name="T66" fmla="*/ 2147483647 w 64"/>
                <a:gd name="T67" fmla="*/ 2147483647 h 160"/>
                <a:gd name="T68" fmla="*/ 2147483647 w 64"/>
                <a:gd name="T69" fmla="*/ 2147483647 h 160"/>
                <a:gd name="T70" fmla="*/ 2147483647 w 64"/>
                <a:gd name="T71" fmla="*/ 2147483647 h 160"/>
                <a:gd name="T72" fmla="*/ 2147483647 w 64"/>
                <a:gd name="T73" fmla="*/ 2147483647 h 160"/>
                <a:gd name="T74" fmla="*/ 2147483647 w 64"/>
                <a:gd name="T75" fmla="*/ 2147483647 h 160"/>
                <a:gd name="T76" fmla="*/ 2147483647 w 64"/>
                <a:gd name="T77" fmla="*/ 2147483647 h 160"/>
                <a:gd name="T78" fmla="*/ 2147483647 w 64"/>
                <a:gd name="T79" fmla="*/ 2147483647 h 160"/>
                <a:gd name="T80" fmla="*/ 2147483647 w 64"/>
                <a:gd name="T81" fmla="*/ 2147483647 h 160"/>
                <a:gd name="T82" fmla="*/ 2147483647 w 64"/>
                <a:gd name="T83" fmla="*/ 2147483647 h 160"/>
                <a:gd name="T84" fmla="*/ 0 w 64"/>
                <a:gd name="T85" fmla="*/ 2147483647 h 160"/>
                <a:gd name="T86" fmla="*/ 2147483647 w 64"/>
                <a:gd name="T87" fmla="*/ 2147483647 h 160"/>
                <a:gd name="T88" fmla="*/ 2147483647 w 64"/>
                <a:gd name="T89" fmla="*/ 2147483647 h 160"/>
                <a:gd name="T90" fmla="*/ 2147483647 w 64"/>
                <a:gd name="T91" fmla="*/ 2147483647 h 160"/>
                <a:gd name="T92" fmla="*/ 2147483647 w 64"/>
                <a:gd name="T93" fmla="*/ 0 h 160"/>
                <a:gd name="T94" fmla="*/ 2147483647 w 64"/>
                <a:gd name="T95" fmla="*/ 2147483647 h 160"/>
                <a:gd name="T96" fmla="*/ 2147483647 w 64"/>
                <a:gd name="T97" fmla="*/ 2147483647 h 160"/>
                <a:gd name="T98" fmla="*/ 2147483647 w 64"/>
                <a:gd name="T99" fmla="*/ 2147483647 h 160"/>
                <a:gd name="T100" fmla="*/ 2147483647 w 64"/>
                <a:gd name="T101" fmla="*/ 2147483647 h 160"/>
                <a:gd name="T102" fmla="*/ 2147483647 w 64"/>
                <a:gd name="T103" fmla="*/ 2147483647 h 160"/>
                <a:gd name="T104" fmla="*/ 2147483647 w 64"/>
                <a:gd name="T105" fmla="*/ 2147483647 h 160"/>
                <a:gd name="T106" fmla="*/ 2147483647 w 64"/>
                <a:gd name="T107" fmla="*/ 2147483647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160"/>
                <a:gd name="T164" fmla="*/ 64 w 64"/>
                <a:gd name="T165" fmla="*/ 160 h 1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160">
                  <a:moveTo>
                    <a:pt x="54" y="22"/>
                  </a:moveTo>
                  <a:lnTo>
                    <a:pt x="50" y="25"/>
                  </a:lnTo>
                  <a:lnTo>
                    <a:pt x="43" y="29"/>
                  </a:lnTo>
                  <a:lnTo>
                    <a:pt x="37" y="38"/>
                  </a:lnTo>
                  <a:lnTo>
                    <a:pt x="34" y="40"/>
                  </a:lnTo>
                  <a:lnTo>
                    <a:pt x="31" y="44"/>
                  </a:lnTo>
                  <a:lnTo>
                    <a:pt x="32" y="56"/>
                  </a:lnTo>
                  <a:lnTo>
                    <a:pt x="36" y="59"/>
                  </a:lnTo>
                  <a:lnTo>
                    <a:pt x="45" y="73"/>
                  </a:lnTo>
                  <a:lnTo>
                    <a:pt x="49" y="75"/>
                  </a:lnTo>
                  <a:lnTo>
                    <a:pt x="55" y="83"/>
                  </a:lnTo>
                  <a:lnTo>
                    <a:pt x="62" y="94"/>
                  </a:lnTo>
                  <a:lnTo>
                    <a:pt x="64" y="113"/>
                  </a:lnTo>
                  <a:lnTo>
                    <a:pt x="62" y="123"/>
                  </a:lnTo>
                  <a:lnTo>
                    <a:pt x="61" y="130"/>
                  </a:lnTo>
                  <a:lnTo>
                    <a:pt x="52" y="137"/>
                  </a:lnTo>
                  <a:lnTo>
                    <a:pt x="43" y="140"/>
                  </a:lnTo>
                  <a:lnTo>
                    <a:pt x="41" y="144"/>
                  </a:lnTo>
                  <a:lnTo>
                    <a:pt x="37" y="150"/>
                  </a:lnTo>
                  <a:lnTo>
                    <a:pt x="33" y="152"/>
                  </a:lnTo>
                  <a:lnTo>
                    <a:pt x="24" y="160"/>
                  </a:lnTo>
                  <a:lnTo>
                    <a:pt x="22" y="159"/>
                  </a:lnTo>
                  <a:lnTo>
                    <a:pt x="22" y="144"/>
                  </a:lnTo>
                  <a:lnTo>
                    <a:pt x="19" y="141"/>
                  </a:lnTo>
                  <a:lnTo>
                    <a:pt x="20" y="138"/>
                  </a:lnTo>
                  <a:lnTo>
                    <a:pt x="24" y="136"/>
                  </a:lnTo>
                  <a:lnTo>
                    <a:pt x="32" y="131"/>
                  </a:lnTo>
                  <a:lnTo>
                    <a:pt x="31" y="125"/>
                  </a:lnTo>
                  <a:lnTo>
                    <a:pt x="34" y="122"/>
                  </a:lnTo>
                  <a:lnTo>
                    <a:pt x="45" y="122"/>
                  </a:lnTo>
                  <a:lnTo>
                    <a:pt x="49" y="110"/>
                  </a:lnTo>
                  <a:lnTo>
                    <a:pt x="47" y="99"/>
                  </a:lnTo>
                  <a:lnTo>
                    <a:pt x="47" y="81"/>
                  </a:lnTo>
                  <a:lnTo>
                    <a:pt x="41" y="79"/>
                  </a:lnTo>
                  <a:lnTo>
                    <a:pt x="40" y="74"/>
                  </a:lnTo>
                  <a:lnTo>
                    <a:pt x="29" y="63"/>
                  </a:lnTo>
                  <a:lnTo>
                    <a:pt x="22" y="51"/>
                  </a:lnTo>
                  <a:lnTo>
                    <a:pt x="23" y="35"/>
                  </a:lnTo>
                  <a:lnTo>
                    <a:pt x="15" y="29"/>
                  </a:lnTo>
                  <a:lnTo>
                    <a:pt x="5" y="28"/>
                  </a:lnTo>
                  <a:lnTo>
                    <a:pt x="5" y="19"/>
                  </a:lnTo>
                  <a:lnTo>
                    <a:pt x="1" y="15"/>
                  </a:lnTo>
                  <a:lnTo>
                    <a:pt x="0" y="11"/>
                  </a:lnTo>
                  <a:lnTo>
                    <a:pt x="4" y="6"/>
                  </a:lnTo>
                  <a:lnTo>
                    <a:pt x="9" y="8"/>
                  </a:lnTo>
                  <a:lnTo>
                    <a:pt x="20" y="9"/>
                  </a:lnTo>
                  <a:lnTo>
                    <a:pt x="25" y="0"/>
                  </a:lnTo>
                  <a:lnTo>
                    <a:pt x="30" y="5"/>
                  </a:lnTo>
                  <a:lnTo>
                    <a:pt x="40" y="5"/>
                  </a:lnTo>
                  <a:lnTo>
                    <a:pt x="41" y="9"/>
                  </a:lnTo>
                  <a:lnTo>
                    <a:pt x="40" y="15"/>
                  </a:lnTo>
                  <a:lnTo>
                    <a:pt x="45" y="20"/>
                  </a:lnTo>
                  <a:lnTo>
                    <a:pt x="51" y="19"/>
                  </a:lnTo>
                  <a:lnTo>
                    <a:pt x="54" y="2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83" name="Freeform 796"/>
            <p:cNvSpPr>
              <a:spLocks/>
            </p:cNvSpPr>
            <p:nvPr/>
          </p:nvSpPr>
          <p:spPr bwMode="gray">
            <a:xfrm>
              <a:off x="6592552" y="3730663"/>
              <a:ext cx="172824" cy="397017"/>
            </a:xfrm>
            <a:custGeom>
              <a:avLst/>
              <a:gdLst>
                <a:gd name="T0" fmla="*/ 2147483647 w 72"/>
                <a:gd name="T1" fmla="*/ 0 h 156"/>
                <a:gd name="T2" fmla="*/ 2147483647 w 72"/>
                <a:gd name="T3" fmla="*/ 2147483647 h 156"/>
                <a:gd name="T4" fmla="*/ 2147483647 w 72"/>
                <a:gd name="T5" fmla="*/ 2147483647 h 156"/>
                <a:gd name="T6" fmla="*/ 2147483647 w 72"/>
                <a:gd name="T7" fmla="*/ 2147483647 h 156"/>
                <a:gd name="T8" fmla="*/ 2147483647 w 72"/>
                <a:gd name="T9" fmla="*/ 2147483647 h 156"/>
                <a:gd name="T10" fmla="*/ 2147483647 w 72"/>
                <a:gd name="T11" fmla="*/ 2147483647 h 156"/>
                <a:gd name="T12" fmla="*/ 2147483647 w 72"/>
                <a:gd name="T13" fmla="*/ 2147483647 h 156"/>
                <a:gd name="T14" fmla="*/ 2147483647 w 72"/>
                <a:gd name="T15" fmla="*/ 2147483647 h 156"/>
                <a:gd name="T16" fmla="*/ 2147483647 w 72"/>
                <a:gd name="T17" fmla="*/ 2147483647 h 156"/>
                <a:gd name="T18" fmla="*/ 2147483647 w 72"/>
                <a:gd name="T19" fmla="*/ 2147483647 h 156"/>
                <a:gd name="T20" fmla="*/ 2147483647 w 72"/>
                <a:gd name="T21" fmla="*/ 2147483647 h 156"/>
                <a:gd name="T22" fmla="*/ 2147483647 w 72"/>
                <a:gd name="T23" fmla="*/ 2147483647 h 156"/>
                <a:gd name="T24" fmla="*/ 2147483647 w 72"/>
                <a:gd name="T25" fmla="*/ 2147483647 h 156"/>
                <a:gd name="T26" fmla="*/ 2147483647 w 72"/>
                <a:gd name="T27" fmla="*/ 2147483647 h 156"/>
                <a:gd name="T28" fmla="*/ 2147483647 w 72"/>
                <a:gd name="T29" fmla="*/ 2147483647 h 156"/>
                <a:gd name="T30" fmla="*/ 2147483647 w 72"/>
                <a:gd name="T31" fmla="*/ 2147483647 h 156"/>
                <a:gd name="T32" fmla="*/ 2147483647 w 72"/>
                <a:gd name="T33" fmla="*/ 2147483647 h 156"/>
                <a:gd name="T34" fmla="*/ 2147483647 w 72"/>
                <a:gd name="T35" fmla="*/ 2147483647 h 156"/>
                <a:gd name="T36" fmla="*/ 2147483647 w 72"/>
                <a:gd name="T37" fmla="*/ 2147483647 h 156"/>
                <a:gd name="T38" fmla="*/ 2147483647 w 72"/>
                <a:gd name="T39" fmla="*/ 2147483647 h 156"/>
                <a:gd name="T40" fmla="*/ 2147483647 w 72"/>
                <a:gd name="T41" fmla="*/ 2147483647 h 156"/>
                <a:gd name="T42" fmla="*/ 2147483647 w 72"/>
                <a:gd name="T43" fmla="*/ 2147483647 h 156"/>
                <a:gd name="T44" fmla="*/ 2147483647 w 72"/>
                <a:gd name="T45" fmla="*/ 2147483647 h 156"/>
                <a:gd name="T46" fmla="*/ 2147483647 w 72"/>
                <a:gd name="T47" fmla="*/ 2147483647 h 156"/>
                <a:gd name="T48" fmla="*/ 2147483647 w 72"/>
                <a:gd name="T49" fmla="*/ 2147483647 h 156"/>
                <a:gd name="T50" fmla="*/ 2147483647 w 72"/>
                <a:gd name="T51" fmla="*/ 2147483647 h 156"/>
                <a:gd name="T52" fmla="*/ 2147483647 w 72"/>
                <a:gd name="T53" fmla="*/ 2147483647 h 156"/>
                <a:gd name="T54" fmla="*/ 2147483647 w 72"/>
                <a:gd name="T55" fmla="*/ 2147483647 h 156"/>
                <a:gd name="T56" fmla="*/ 2147483647 w 72"/>
                <a:gd name="T57" fmla="*/ 2147483647 h 156"/>
                <a:gd name="T58" fmla="*/ 2147483647 w 72"/>
                <a:gd name="T59" fmla="*/ 2147483647 h 156"/>
                <a:gd name="T60" fmla="*/ 2147483647 w 72"/>
                <a:gd name="T61" fmla="*/ 2147483647 h 156"/>
                <a:gd name="T62" fmla="*/ 2147483647 w 72"/>
                <a:gd name="T63" fmla="*/ 2147483647 h 156"/>
                <a:gd name="T64" fmla="*/ 2147483647 w 72"/>
                <a:gd name="T65" fmla="*/ 2147483647 h 156"/>
                <a:gd name="T66" fmla="*/ 2147483647 w 72"/>
                <a:gd name="T67" fmla="*/ 2147483647 h 156"/>
                <a:gd name="T68" fmla="*/ 2147483647 w 72"/>
                <a:gd name="T69" fmla="*/ 2147483647 h 156"/>
                <a:gd name="T70" fmla="*/ 2147483647 w 72"/>
                <a:gd name="T71" fmla="*/ 2147483647 h 156"/>
                <a:gd name="T72" fmla="*/ 2147483647 w 72"/>
                <a:gd name="T73" fmla="*/ 2147483647 h 156"/>
                <a:gd name="T74" fmla="*/ 2147483647 w 72"/>
                <a:gd name="T75" fmla="*/ 2147483647 h 156"/>
                <a:gd name="T76" fmla="*/ 2147483647 w 72"/>
                <a:gd name="T77" fmla="*/ 2147483647 h 156"/>
                <a:gd name="T78" fmla="*/ 2147483647 w 72"/>
                <a:gd name="T79" fmla="*/ 2147483647 h 156"/>
                <a:gd name="T80" fmla="*/ 2147483647 w 72"/>
                <a:gd name="T81" fmla="*/ 2147483647 h 156"/>
                <a:gd name="T82" fmla="*/ 2147483647 w 72"/>
                <a:gd name="T83" fmla="*/ 2147483647 h 156"/>
                <a:gd name="T84" fmla="*/ 2147483647 w 72"/>
                <a:gd name="T85" fmla="*/ 2147483647 h 156"/>
                <a:gd name="T86" fmla="*/ 2147483647 w 72"/>
                <a:gd name="T87" fmla="*/ 2147483647 h 156"/>
                <a:gd name="T88" fmla="*/ 2147483647 w 72"/>
                <a:gd name="T89" fmla="*/ 2147483647 h 156"/>
                <a:gd name="T90" fmla="*/ 2147483647 w 72"/>
                <a:gd name="T91" fmla="*/ 2147483647 h 156"/>
                <a:gd name="T92" fmla="*/ 2147483647 w 72"/>
                <a:gd name="T93" fmla="*/ 2147483647 h 156"/>
                <a:gd name="T94" fmla="*/ 2147483647 w 72"/>
                <a:gd name="T95" fmla="*/ 2147483647 h 156"/>
                <a:gd name="T96" fmla="*/ 2147483647 w 72"/>
                <a:gd name="T97" fmla="*/ 2147483647 h 156"/>
                <a:gd name="T98" fmla="*/ 2147483647 w 72"/>
                <a:gd name="T99" fmla="*/ 2147483647 h 156"/>
                <a:gd name="T100" fmla="*/ 2147483647 w 72"/>
                <a:gd name="T101" fmla="*/ 2147483647 h 156"/>
                <a:gd name="T102" fmla="*/ 2147483647 w 72"/>
                <a:gd name="T103" fmla="*/ 2147483647 h 156"/>
                <a:gd name="T104" fmla="*/ 2147483647 w 72"/>
                <a:gd name="T105" fmla="*/ 2147483647 h 156"/>
                <a:gd name="T106" fmla="*/ 2147483647 w 72"/>
                <a:gd name="T107" fmla="*/ 2147483647 h 156"/>
                <a:gd name="T108" fmla="*/ 2147483647 w 72"/>
                <a:gd name="T109" fmla="*/ 2147483647 h 156"/>
                <a:gd name="T110" fmla="*/ 2147483647 w 72"/>
                <a:gd name="T111" fmla="*/ 2147483647 h 156"/>
                <a:gd name="T112" fmla="*/ 0 w 72"/>
                <a:gd name="T113" fmla="*/ 2147483647 h 156"/>
                <a:gd name="T114" fmla="*/ 2147483647 w 72"/>
                <a:gd name="T115" fmla="*/ 2147483647 h 156"/>
                <a:gd name="T116" fmla="*/ 2147483647 w 72"/>
                <a:gd name="T117" fmla="*/ 2147483647 h 156"/>
                <a:gd name="T118" fmla="*/ 2147483647 w 72"/>
                <a:gd name="T119" fmla="*/ 2147483647 h 156"/>
                <a:gd name="T120" fmla="*/ 2147483647 w 72"/>
                <a:gd name="T121" fmla="*/ 0 h 1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156"/>
                <a:gd name="T185" fmla="*/ 72 w 72"/>
                <a:gd name="T186" fmla="*/ 156 h 1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156">
                  <a:moveTo>
                    <a:pt x="23" y="0"/>
                  </a:moveTo>
                  <a:lnTo>
                    <a:pt x="25" y="8"/>
                  </a:lnTo>
                  <a:lnTo>
                    <a:pt x="31" y="11"/>
                  </a:lnTo>
                  <a:lnTo>
                    <a:pt x="29" y="23"/>
                  </a:lnTo>
                  <a:lnTo>
                    <a:pt x="28" y="27"/>
                  </a:lnTo>
                  <a:lnTo>
                    <a:pt x="31" y="31"/>
                  </a:lnTo>
                  <a:lnTo>
                    <a:pt x="38" y="23"/>
                  </a:lnTo>
                  <a:lnTo>
                    <a:pt x="43" y="23"/>
                  </a:lnTo>
                  <a:lnTo>
                    <a:pt x="46" y="27"/>
                  </a:lnTo>
                  <a:lnTo>
                    <a:pt x="50" y="27"/>
                  </a:lnTo>
                  <a:lnTo>
                    <a:pt x="55" y="22"/>
                  </a:lnTo>
                  <a:lnTo>
                    <a:pt x="59" y="23"/>
                  </a:lnTo>
                  <a:lnTo>
                    <a:pt x="62" y="35"/>
                  </a:lnTo>
                  <a:lnTo>
                    <a:pt x="71" y="47"/>
                  </a:lnTo>
                  <a:lnTo>
                    <a:pt x="72" y="52"/>
                  </a:lnTo>
                  <a:lnTo>
                    <a:pt x="69" y="66"/>
                  </a:lnTo>
                  <a:lnTo>
                    <a:pt x="55" y="62"/>
                  </a:lnTo>
                  <a:lnTo>
                    <a:pt x="49" y="63"/>
                  </a:lnTo>
                  <a:lnTo>
                    <a:pt x="48" y="69"/>
                  </a:lnTo>
                  <a:lnTo>
                    <a:pt x="44" y="72"/>
                  </a:lnTo>
                  <a:lnTo>
                    <a:pt x="44" y="77"/>
                  </a:lnTo>
                  <a:lnTo>
                    <a:pt x="47" y="80"/>
                  </a:lnTo>
                  <a:lnTo>
                    <a:pt x="45" y="90"/>
                  </a:lnTo>
                  <a:lnTo>
                    <a:pt x="41" y="86"/>
                  </a:lnTo>
                  <a:lnTo>
                    <a:pt x="34" y="84"/>
                  </a:lnTo>
                  <a:lnTo>
                    <a:pt x="31" y="76"/>
                  </a:lnTo>
                  <a:lnTo>
                    <a:pt x="27" y="76"/>
                  </a:lnTo>
                  <a:lnTo>
                    <a:pt x="23" y="80"/>
                  </a:lnTo>
                  <a:lnTo>
                    <a:pt x="22" y="90"/>
                  </a:lnTo>
                  <a:lnTo>
                    <a:pt x="17" y="98"/>
                  </a:lnTo>
                  <a:lnTo>
                    <a:pt x="14" y="111"/>
                  </a:lnTo>
                  <a:lnTo>
                    <a:pt x="17" y="121"/>
                  </a:lnTo>
                  <a:lnTo>
                    <a:pt x="21" y="123"/>
                  </a:lnTo>
                  <a:lnTo>
                    <a:pt x="24" y="135"/>
                  </a:lnTo>
                  <a:lnTo>
                    <a:pt x="30" y="142"/>
                  </a:lnTo>
                  <a:lnTo>
                    <a:pt x="36" y="145"/>
                  </a:lnTo>
                  <a:lnTo>
                    <a:pt x="42" y="151"/>
                  </a:lnTo>
                  <a:lnTo>
                    <a:pt x="46" y="155"/>
                  </a:lnTo>
                  <a:lnTo>
                    <a:pt x="38" y="156"/>
                  </a:lnTo>
                  <a:lnTo>
                    <a:pt x="32" y="153"/>
                  </a:lnTo>
                  <a:lnTo>
                    <a:pt x="28" y="148"/>
                  </a:lnTo>
                  <a:lnTo>
                    <a:pt x="23" y="149"/>
                  </a:lnTo>
                  <a:lnTo>
                    <a:pt x="17" y="141"/>
                  </a:lnTo>
                  <a:lnTo>
                    <a:pt x="11" y="132"/>
                  </a:lnTo>
                  <a:lnTo>
                    <a:pt x="7" y="132"/>
                  </a:lnTo>
                  <a:lnTo>
                    <a:pt x="7" y="121"/>
                  </a:lnTo>
                  <a:lnTo>
                    <a:pt x="8" y="114"/>
                  </a:lnTo>
                  <a:lnTo>
                    <a:pt x="8" y="109"/>
                  </a:lnTo>
                  <a:lnTo>
                    <a:pt x="11" y="102"/>
                  </a:lnTo>
                  <a:lnTo>
                    <a:pt x="13" y="95"/>
                  </a:lnTo>
                  <a:lnTo>
                    <a:pt x="14" y="85"/>
                  </a:lnTo>
                  <a:lnTo>
                    <a:pt x="14" y="71"/>
                  </a:lnTo>
                  <a:lnTo>
                    <a:pt x="6" y="54"/>
                  </a:lnTo>
                  <a:lnTo>
                    <a:pt x="10" y="48"/>
                  </a:lnTo>
                  <a:lnTo>
                    <a:pt x="8" y="33"/>
                  </a:lnTo>
                  <a:lnTo>
                    <a:pt x="1" y="26"/>
                  </a:lnTo>
                  <a:lnTo>
                    <a:pt x="0" y="13"/>
                  </a:lnTo>
                  <a:lnTo>
                    <a:pt x="5" y="10"/>
                  </a:lnTo>
                  <a:lnTo>
                    <a:pt x="9" y="10"/>
                  </a:lnTo>
                  <a:lnTo>
                    <a:pt x="11" y="3"/>
                  </a:lnTo>
                  <a:lnTo>
                    <a:pt x="23"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84" name="Freeform 797"/>
            <p:cNvSpPr>
              <a:spLocks/>
            </p:cNvSpPr>
            <p:nvPr/>
          </p:nvSpPr>
          <p:spPr bwMode="gray">
            <a:xfrm>
              <a:off x="6849015" y="4154931"/>
              <a:ext cx="224857" cy="208239"/>
            </a:xfrm>
            <a:custGeom>
              <a:avLst/>
              <a:gdLst>
                <a:gd name="T0" fmla="*/ 2147483647 w 93"/>
                <a:gd name="T1" fmla="*/ 2147483647 h 82"/>
                <a:gd name="T2" fmla="*/ 2147483647 w 93"/>
                <a:gd name="T3" fmla="*/ 2147483647 h 82"/>
                <a:gd name="T4" fmla="*/ 2147483647 w 93"/>
                <a:gd name="T5" fmla="*/ 2147483647 h 82"/>
                <a:gd name="T6" fmla="*/ 2147483647 w 93"/>
                <a:gd name="T7" fmla="*/ 2147483647 h 82"/>
                <a:gd name="T8" fmla="*/ 2147483647 w 93"/>
                <a:gd name="T9" fmla="*/ 2147483647 h 82"/>
                <a:gd name="T10" fmla="*/ 2147483647 w 93"/>
                <a:gd name="T11" fmla="*/ 2147483647 h 82"/>
                <a:gd name="T12" fmla="*/ 2147483647 w 93"/>
                <a:gd name="T13" fmla="*/ 2147483647 h 82"/>
                <a:gd name="T14" fmla="*/ 2147483647 w 93"/>
                <a:gd name="T15" fmla="*/ 2147483647 h 82"/>
                <a:gd name="T16" fmla="*/ 2147483647 w 93"/>
                <a:gd name="T17" fmla="*/ 2147483647 h 82"/>
                <a:gd name="T18" fmla="*/ 2147483647 w 93"/>
                <a:gd name="T19" fmla="*/ 2147483647 h 82"/>
                <a:gd name="T20" fmla="*/ 2147483647 w 93"/>
                <a:gd name="T21" fmla="*/ 2147483647 h 82"/>
                <a:gd name="T22" fmla="*/ 2147483647 w 93"/>
                <a:gd name="T23" fmla="*/ 0 h 82"/>
                <a:gd name="T24" fmla="*/ 2147483647 w 93"/>
                <a:gd name="T25" fmla="*/ 0 h 82"/>
                <a:gd name="T26" fmla="*/ 2147483647 w 93"/>
                <a:gd name="T27" fmla="*/ 2147483647 h 82"/>
                <a:gd name="T28" fmla="*/ 2147483647 w 93"/>
                <a:gd name="T29" fmla="*/ 2147483647 h 82"/>
                <a:gd name="T30" fmla="*/ 2147483647 w 93"/>
                <a:gd name="T31" fmla="*/ 2147483647 h 82"/>
                <a:gd name="T32" fmla="*/ 2147483647 w 93"/>
                <a:gd name="T33" fmla="*/ 2147483647 h 82"/>
                <a:gd name="T34" fmla="*/ 2147483647 w 93"/>
                <a:gd name="T35" fmla="*/ 2147483647 h 82"/>
                <a:gd name="T36" fmla="*/ 2147483647 w 93"/>
                <a:gd name="T37" fmla="*/ 2147483647 h 82"/>
                <a:gd name="T38" fmla="*/ 2147483647 w 93"/>
                <a:gd name="T39" fmla="*/ 2147483647 h 82"/>
                <a:gd name="T40" fmla="*/ 2147483647 w 93"/>
                <a:gd name="T41" fmla="*/ 2147483647 h 82"/>
                <a:gd name="T42" fmla="*/ 2147483647 w 93"/>
                <a:gd name="T43" fmla="*/ 2147483647 h 82"/>
                <a:gd name="T44" fmla="*/ 2147483647 w 93"/>
                <a:gd name="T45" fmla="*/ 2147483647 h 82"/>
                <a:gd name="T46" fmla="*/ 2147483647 w 93"/>
                <a:gd name="T47" fmla="*/ 2147483647 h 82"/>
                <a:gd name="T48" fmla="*/ 2147483647 w 93"/>
                <a:gd name="T49" fmla="*/ 2147483647 h 82"/>
                <a:gd name="T50" fmla="*/ 2147483647 w 93"/>
                <a:gd name="T51" fmla="*/ 2147483647 h 82"/>
                <a:gd name="T52" fmla="*/ 2147483647 w 93"/>
                <a:gd name="T53" fmla="*/ 2147483647 h 82"/>
                <a:gd name="T54" fmla="*/ 2147483647 w 93"/>
                <a:gd name="T55" fmla="*/ 2147483647 h 82"/>
                <a:gd name="T56" fmla="*/ 2147483647 w 93"/>
                <a:gd name="T57" fmla="*/ 2147483647 h 82"/>
                <a:gd name="T58" fmla="*/ 2147483647 w 93"/>
                <a:gd name="T59" fmla="*/ 2147483647 h 82"/>
                <a:gd name="T60" fmla="*/ 2147483647 w 93"/>
                <a:gd name="T61" fmla="*/ 2147483647 h 82"/>
                <a:gd name="T62" fmla="*/ 2147483647 w 93"/>
                <a:gd name="T63" fmla="*/ 2147483647 h 82"/>
                <a:gd name="T64" fmla="*/ 2147483647 w 93"/>
                <a:gd name="T65" fmla="*/ 2147483647 h 82"/>
                <a:gd name="T66" fmla="*/ 2147483647 w 93"/>
                <a:gd name="T67" fmla="*/ 2147483647 h 82"/>
                <a:gd name="T68" fmla="*/ 2147483647 w 93"/>
                <a:gd name="T69" fmla="*/ 2147483647 h 82"/>
                <a:gd name="T70" fmla="*/ 2147483647 w 93"/>
                <a:gd name="T71" fmla="*/ 2147483647 h 82"/>
                <a:gd name="T72" fmla="*/ 2147483647 w 93"/>
                <a:gd name="T73" fmla="*/ 2147483647 h 82"/>
                <a:gd name="T74" fmla="*/ 2147483647 w 93"/>
                <a:gd name="T75" fmla="*/ 2147483647 h 82"/>
                <a:gd name="T76" fmla="*/ 0 w 93"/>
                <a:gd name="T77" fmla="*/ 2147483647 h 82"/>
                <a:gd name="T78" fmla="*/ 2147483647 w 93"/>
                <a:gd name="T79" fmla="*/ 2147483647 h 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82"/>
                <a:gd name="T122" fmla="*/ 93 w 93"/>
                <a:gd name="T123" fmla="*/ 82 h 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82">
                  <a:moveTo>
                    <a:pt x="4" y="24"/>
                  </a:moveTo>
                  <a:lnTo>
                    <a:pt x="6" y="25"/>
                  </a:lnTo>
                  <a:lnTo>
                    <a:pt x="8" y="29"/>
                  </a:lnTo>
                  <a:lnTo>
                    <a:pt x="11" y="34"/>
                  </a:lnTo>
                  <a:lnTo>
                    <a:pt x="24" y="34"/>
                  </a:lnTo>
                  <a:lnTo>
                    <a:pt x="30" y="30"/>
                  </a:lnTo>
                  <a:lnTo>
                    <a:pt x="35" y="29"/>
                  </a:lnTo>
                  <a:lnTo>
                    <a:pt x="40" y="31"/>
                  </a:lnTo>
                  <a:lnTo>
                    <a:pt x="48" y="29"/>
                  </a:lnTo>
                  <a:lnTo>
                    <a:pt x="56" y="18"/>
                  </a:lnTo>
                  <a:lnTo>
                    <a:pt x="61" y="5"/>
                  </a:lnTo>
                  <a:lnTo>
                    <a:pt x="64" y="0"/>
                  </a:lnTo>
                  <a:lnTo>
                    <a:pt x="75" y="0"/>
                  </a:lnTo>
                  <a:lnTo>
                    <a:pt x="79" y="3"/>
                  </a:lnTo>
                  <a:lnTo>
                    <a:pt x="79" y="10"/>
                  </a:lnTo>
                  <a:lnTo>
                    <a:pt x="84" y="16"/>
                  </a:lnTo>
                  <a:lnTo>
                    <a:pt x="83" y="25"/>
                  </a:lnTo>
                  <a:lnTo>
                    <a:pt x="90" y="28"/>
                  </a:lnTo>
                  <a:lnTo>
                    <a:pt x="93" y="33"/>
                  </a:lnTo>
                  <a:lnTo>
                    <a:pt x="86" y="34"/>
                  </a:lnTo>
                  <a:lnTo>
                    <a:pt x="84" y="31"/>
                  </a:lnTo>
                  <a:lnTo>
                    <a:pt x="79" y="37"/>
                  </a:lnTo>
                  <a:lnTo>
                    <a:pt x="80" y="46"/>
                  </a:lnTo>
                  <a:lnTo>
                    <a:pt x="72" y="57"/>
                  </a:lnTo>
                  <a:lnTo>
                    <a:pt x="67" y="59"/>
                  </a:lnTo>
                  <a:lnTo>
                    <a:pt x="68" y="69"/>
                  </a:lnTo>
                  <a:lnTo>
                    <a:pt x="60" y="79"/>
                  </a:lnTo>
                  <a:lnTo>
                    <a:pt x="53" y="82"/>
                  </a:lnTo>
                  <a:lnTo>
                    <a:pt x="52" y="80"/>
                  </a:lnTo>
                  <a:lnTo>
                    <a:pt x="47" y="74"/>
                  </a:lnTo>
                  <a:lnTo>
                    <a:pt x="43" y="77"/>
                  </a:lnTo>
                  <a:lnTo>
                    <a:pt x="40" y="73"/>
                  </a:lnTo>
                  <a:lnTo>
                    <a:pt x="35" y="73"/>
                  </a:lnTo>
                  <a:lnTo>
                    <a:pt x="29" y="77"/>
                  </a:lnTo>
                  <a:lnTo>
                    <a:pt x="25" y="72"/>
                  </a:lnTo>
                  <a:lnTo>
                    <a:pt x="12" y="70"/>
                  </a:lnTo>
                  <a:lnTo>
                    <a:pt x="8" y="53"/>
                  </a:lnTo>
                  <a:lnTo>
                    <a:pt x="2" y="48"/>
                  </a:lnTo>
                  <a:lnTo>
                    <a:pt x="0" y="28"/>
                  </a:lnTo>
                  <a:lnTo>
                    <a:pt x="4" y="2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85" name="Freeform 798"/>
            <p:cNvSpPr>
              <a:spLocks/>
            </p:cNvSpPr>
            <p:nvPr/>
          </p:nvSpPr>
          <p:spPr bwMode="gray">
            <a:xfrm>
              <a:off x="6862018" y="4219145"/>
              <a:ext cx="3717" cy="1947"/>
            </a:xfrm>
            <a:custGeom>
              <a:avLst/>
              <a:gdLst>
                <a:gd name="T0" fmla="*/ 0 w 1"/>
                <a:gd name="T1" fmla="*/ 0 h 1"/>
                <a:gd name="T2" fmla="*/ 2147483647 w 1"/>
                <a:gd name="T3" fmla="*/ 2147483647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86" name="Freeform 799"/>
            <p:cNvSpPr>
              <a:spLocks/>
            </p:cNvSpPr>
            <p:nvPr/>
          </p:nvSpPr>
          <p:spPr bwMode="gray">
            <a:xfrm>
              <a:off x="6862008" y="4077076"/>
              <a:ext cx="213706" cy="165423"/>
            </a:xfrm>
            <a:custGeom>
              <a:avLst/>
              <a:gdLst>
                <a:gd name="T0" fmla="*/ 2147483647 w 88"/>
                <a:gd name="T1" fmla="*/ 2147483647 h 65"/>
                <a:gd name="T2" fmla="*/ 0 w 88"/>
                <a:gd name="T3" fmla="*/ 2147483647 h 65"/>
                <a:gd name="T4" fmla="*/ 2147483647 w 88"/>
                <a:gd name="T5" fmla="*/ 2147483647 h 65"/>
                <a:gd name="T6" fmla="*/ 2147483647 w 88"/>
                <a:gd name="T7" fmla="*/ 2147483647 h 65"/>
                <a:gd name="T8" fmla="*/ 2147483647 w 88"/>
                <a:gd name="T9" fmla="*/ 2147483647 h 65"/>
                <a:gd name="T10" fmla="*/ 2147483647 w 88"/>
                <a:gd name="T11" fmla="*/ 2147483647 h 65"/>
                <a:gd name="T12" fmla="*/ 2147483647 w 88"/>
                <a:gd name="T13" fmla="*/ 2147483647 h 65"/>
                <a:gd name="T14" fmla="*/ 2147483647 w 88"/>
                <a:gd name="T15" fmla="*/ 2147483647 h 65"/>
                <a:gd name="T16" fmla="*/ 2147483647 w 88"/>
                <a:gd name="T17" fmla="*/ 2147483647 h 65"/>
                <a:gd name="T18" fmla="*/ 2147483647 w 88"/>
                <a:gd name="T19" fmla="*/ 2147483647 h 65"/>
                <a:gd name="T20" fmla="*/ 2147483647 w 88"/>
                <a:gd name="T21" fmla="*/ 2147483647 h 65"/>
                <a:gd name="T22" fmla="*/ 2147483647 w 88"/>
                <a:gd name="T23" fmla="*/ 2147483647 h 65"/>
                <a:gd name="T24" fmla="*/ 2147483647 w 88"/>
                <a:gd name="T25" fmla="*/ 2147483647 h 65"/>
                <a:gd name="T26" fmla="*/ 2147483647 w 88"/>
                <a:gd name="T27" fmla="*/ 2147483647 h 65"/>
                <a:gd name="T28" fmla="*/ 2147483647 w 88"/>
                <a:gd name="T29" fmla="*/ 2147483647 h 65"/>
                <a:gd name="T30" fmla="*/ 2147483647 w 88"/>
                <a:gd name="T31" fmla="*/ 2147483647 h 65"/>
                <a:gd name="T32" fmla="*/ 2147483647 w 88"/>
                <a:gd name="T33" fmla="*/ 2147483647 h 65"/>
                <a:gd name="T34" fmla="*/ 2147483647 w 88"/>
                <a:gd name="T35" fmla="*/ 0 h 65"/>
                <a:gd name="T36" fmla="*/ 2147483647 w 88"/>
                <a:gd name="T37" fmla="*/ 2147483647 h 65"/>
                <a:gd name="T38" fmla="*/ 2147483647 w 88"/>
                <a:gd name="T39" fmla="*/ 2147483647 h 65"/>
                <a:gd name="T40" fmla="*/ 2147483647 w 88"/>
                <a:gd name="T41" fmla="*/ 2147483647 h 65"/>
                <a:gd name="T42" fmla="*/ 2147483647 w 88"/>
                <a:gd name="T43" fmla="*/ 2147483647 h 65"/>
                <a:gd name="T44" fmla="*/ 2147483647 w 88"/>
                <a:gd name="T45" fmla="*/ 2147483647 h 65"/>
                <a:gd name="T46" fmla="*/ 2147483647 w 88"/>
                <a:gd name="T47" fmla="*/ 2147483647 h 65"/>
                <a:gd name="T48" fmla="*/ 2147483647 w 88"/>
                <a:gd name="T49" fmla="*/ 2147483647 h 65"/>
                <a:gd name="T50" fmla="*/ 2147483647 w 88"/>
                <a:gd name="T51" fmla="*/ 2147483647 h 65"/>
                <a:gd name="T52" fmla="*/ 2147483647 w 88"/>
                <a:gd name="T53" fmla="*/ 2147483647 h 65"/>
                <a:gd name="T54" fmla="*/ 2147483647 w 88"/>
                <a:gd name="T55" fmla="*/ 2147483647 h 65"/>
                <a:gd name="T56" fmla="*/ 2147483647 w 88"/>
                <a:gd name="T57" fmla="*/ 2147483647 h 65"/>
                <a:gd name="T58" fmla="*/ 2147483647 w 88"/>
                <a:gd name="T59" fmla="*/ 2147483647 h 65"/>
                <a:gd name="T60" fmla="*/ 2147483647 w 88"/>
                <a:gd name="T61" fmla="*/ 2147483647 h 65"/>
                <a:gd name="T62" fmla="*/ 2147483647 w 88"/>
                <a:gd name="T63" fmla="*/ 2147483647 h 65"/>
                <a:gd name="T64" fmla="*/ 2147483647 w 88"/>
                <a:gd name="T65" fmla="*/ 2147483647 h 65"/>
                <a:gd name="T66" fmla="*/ 2147483647 w 88"/>
                <a:gd name="T67" fmla="*/ 2147483647 h 65"/>
                <a:gd name="T68" fmla="*/ 2147483647 w 88"/>
                <a:gd name="T69" fmla="*/ 2147483647 h 65"/>
                <a:gd name="T70" fmla="*/ 2147483647 w 88"/>
                <a:gd name="T71" fmla="*/ 2147483647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65"/>
                <a:gd name="T110" fmla="*/ 88 w 88"/>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65">
                  <a:moveTo>
                    <a:pt x="2" y="60"/>
                  </a:moveTo>
                  <a:lnTo>
                    <a:pt x="0" y="56"/>
                  </a:lnTo>
                  <a:lnTo>
                    <a:pt x="1" y="57"/>
                  </a:lnTo>
                  <a:lnTo>
                    <a:pt x="13" y="56"/>
                  </a:lnTo>
                  <a:lnTo>
                    <a:pt x="15" y="46"/>
                  </a:lnTo>
                  <a:lnTo>
                    <a:pt x="22" y="45"/>
                  </a:lnTo>
                  <a:lnTo>
                    <a:pt x="26" y="42"/>
                  </a:lnTo>
                  <a:lnTo>
                    <a:pt x="35" y="38"/>
                  </a:lnTo>
                  <a:lnTo>
                    <a:pt x="40" y="29"/>
                  </a:lnTo>
                  <a:lnTo>
                    <a:pt x="45" y="27"/>
                  </a:lnTo>
                  <a:lnTo>
                    <a:pt x="44" y="33"/>
                  </a:lnTo>
                  <a:lnTo>
                    <a:pt x="47" y="33"/>
                  </a:lnTo>
                  <a:lnTo>
                    <a:pt x="48" y="30"/>
                  </a:lnTo>
                  <a:lnTo>
                    <a:pt x="52" y="33"/>
                  </a:lnTo>
                  <a:lnTo>
                    <a:pt x="53" y="30"/>
                  </a:lnTo>
                  <a:lnTo>
                    <a:pt x="54" y="26"/>
                  </a:lnTo>
                  <a:lnTo>
                    <a:pt x="55" y="16"/>
                  </a:lnTo>
                  <a:lnTo>
                    <a:pt x="70" y="0"/>
                  </a:lnTo>
                  <a:lnTo>
                    <a:pt x="74" y="11"/>
                  </a:lnTo>
                  <a:lnTo>
                    <a:pt x="83" y="13"/>
                  </a:lnTo>
                  <a:lnTo>
                    <a:pt x="88" y="20"/>
                  </a:lnTo>
                  <a:lnTo>
                    <a:pt x="80" y="23"/>
                  </a:lnTo>
                  <a:lnTo>
                    <a:pt x="82" y="28"/>
                  </a:lnTo>
                  <a:lnTo>
                    <a:pt x="77" y="30"/>
                  </a:lnTo>
                  <a:lnTo>
                    <a:pt x="73" y="34"/>
                  </a:lnTo>
                  <a:lnTo>
                    <a:pt x="69" y="31"/>
                  </a:lnTo>
                  <a:lnTo>
                    <a:pt x="58" y="31"/>
                  </a:lnTo>
                  <a:lnTo>
                    <a:pt x="55" y="36"/>
                  </a:lnTo>
                  <a:lnTo>
                    <a:pt x="50" y="49"/>
                  </a:lnTo>
                  <a:lnTo>
                    <a:pt x="42" y="60"/>
                  </a:lnTo>
                  <a:lnTo>
                    <a:pt x="34" y="62"/>
                  </a:lnTo>
                  <a:lnTo>
                    <a:pt x="29" y="60"/>
                  </a:lnTo>
                  <a:lnTo>
                    <a:pt x="24" y="61"/>
                  </a:lnTo>
                  <a:lnTo>
                    <a:pt x="18" y="65"/>
                  </a:lnTo>
                  <a:lnTo>
                    <a:pt x="5" y="65"/>
                  </a:lnTo>
                  <a:lnTo>
                    <a:pt x="2" y="6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87" name="Freeform 800"/>
            <p:cNvSpPr>
              <a:spLocks/>
            </p:cNvSpPr>
            <p:nvPr/>
          </p:nvSpPr>
          <p:spPr bwMode="gray">
            <a:xfrm>
              <a:off x="6763525" y="4302829"/>
              <a:ext cx="35309" cy="36976"/>
            </a:xfrm>
            <a:custGeom>
              <a:avLst/>
              <a:gdLst>
                <a:gd name="T0" fmla="*/ 0 w 14"/>
                <a:gd name="T1" fmla="*/ 2147483647 h 15"/>
                <a:gd name="T2" fmla="*/ 2147483647 w 14"/>
                <a:gd name="T3" fmla="*/ 2147483647 h 15"/>
                <a:gd name="T4" fmla="*/ 2147483647 w 14"/>
                <a:gd name="T5" fmla="*/ 2147483647 h 15"/>
                <a:gd name="T6" fmla="*/ 2147483647 w 14"/>
                <a:gd name="T7" fmla="*/ 2147483647 h 15"/>
                <a:gd name="T8" fmla="*/ 2147483647 w 14"/>
                <a:gd name="T9" fmla="*/ 0 h 15"/>
                <a:gd name="T10" fmla="*/ 0 w 14"/>
                <a:gd name="T11" fmla="*/ 0 h 15"/>
                <a:gd name="T12" fmla="*/ 0 w 14"/>
                <a:gd name="T13" fmla="*/ 2147483647 h 15"/>
                <a:gd name="T14" fmla="*/ 0 60000 65536"/>
                <a:gd name="T15" fmla="*/ 0 60000 65536"/>
                <a:gd name="T16" fmla="*/ 0 60000 65536"/>
                <a:gd name="T17" fmla="*/ 0 60000 65536"/>
                <a:gd name="T18" fmla="*/ 0 60000 65536"/>
                <a:gd name="T19" fmla="*/ 0 60000 65536"/>
                <a:gd name="T20" fmla="*/ 0 60000 65536"/>
                <a:gd name="T21" fmla="*/ 0 w 14"/>
                <a:gd name="T22" fmla="*/ 0 h 15"/>
                <a:gd name="T23" fmla="*/ 14 w 14"/>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5">
                  <a:moveTo>
                    <a:pt x="0" y="4"/>
                  </a:moveTo>
                  <a:lnTo>
                    <a:pt x="2" y="4"/>
                  </a:lnTo>
                  <a:lnTo>
                    <a:pt x="10" y="15"/>
                  </a:lnTo>
                  <a:lnTo>
                    <a:pt x="14" y="13"/>
                  </a:lnTo>
                  <a:lnTo>
                    <a:pt x="6" y="0"/>
                  </a:lnTo>
                  <a:lnTo>
                    <a:pt x="0" y="0"/>
                  </a:lnTo>
                  <a:lnTo>
                    <a:pt x="0" y="4"/>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88" name="Freeform 801"/>
            <p:cNvSpPr>
              <a:spLocks/>
            </p:cNvSpPr>
            <p:nvPr/>
          </p:nvSpPr>
          <p:spPr bwMode="gray">
            <a:xfrm>
              <a:off x="6811833" y="4324236"/>
              <a:ext cx="22300" cy="21408"/>
            </a:xfrm>
            <a:custGeom>
              <a:avLst/>
              <a:gdLst>
                <a:gd name="T0" fmla="*/ 0 w 9"/>
                <a:gd name="T1" fmla="*/ 2147483647 h 8"/>
                <a:gd name="T2" fmla="*/ 2147483647 w 9"/>
                <a:gd name="T3" fmla="*/ 0 h 8"/>
                <a:gd name="T4" fmla="*/ 2147483647 w 9"/>
                <a:gd name="T5" fmla="*/ 2147483647 h 8"/>
                <a:gd name="T6" fmla="*/ 2147483647 w 9"/>
                <a:gd name="T7" fmla="*/ 2147483647 h 8"/>
                <a:gd name="T8" fmla="*/ 2147483647 w 9"/>
                <a:gd name="T9" fmla="*/ 2147483647 h 8"/>
                <a:gd name="T10" fmla="*/ 2147483647 w 9"/>
                <a:gd name="T11" fmla="*/ 2147483647 h 8"/>
                <a:gd name="T12" fmla="*/ 0 w 9"/>
                <a:gd name="T13" fmla="*/ 2147483647 h 8"/>
                <a:gd name="T14" fmla="*/ 0 60000 65536"/>
                <a:gd name="T15" fmla="*/ 0 60000 65536"/>
                <a:gd name="T16" fmla="*/ 0 60000 65536"/>
                <a:gd name="T17" fmla="*/ 0 60000 65536"/>
                <a:gd name="T18" fmla="*/ 0 60000 65536"/>
                <a:gd name="T19" fmla="*/ 0 60000 65536"/>
                <a:gd name="T20" fmla="*/ 0 60000 65536"/>
                <a:gd name="T21" fmla="*/ 0 w 9"/>
                <a:gd name="T22" fmla="*/ 0 h 8"/>
                <a:gd name="T23" fmla="*/ 9 w 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8">
                  <a:moveTo>
                    <a:pt x="0" y="5"/>
                  </a:moveTo>
                  <a:lnTo>
                    <a:pt x="3" y="0"/>
                  </a:lnTo>
                  <a:lnTo>
                    <a:pt x="6" y="1"/>
                  </a:lnTo>
                  <a:lnTo>
                    <a:pt x="9" y="4"/>
                  </a:lnTo>
                  <a:lnTo>
                    <a:pt x="8" y="6"/>
                  </a:lnTo>
                  <a:lnTo>
                    <a:pt x="3" y="8"/>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89" name="Freeform 802"/>
            <p:cNvSpPr>
              <a:spLocks/>
            </p:cNvSpPr>
            <p:nvPr/>
          </p:nvSpPr>
          <p:spPr bwMode="gray">
            <a:xfrm>
              <a:off x="6776526" y="4417652"/>
              <a:ext cx="189548" cy="64224"/>
            </a:xfrm>
            <a:custGeom>
              <a:avLst/>
              <a:gdLst>
                <a:gd name="T0" fmla="*/ 2147483647 w 78"/>
                <a:gd name="T1" fmla="*/ 2147483647 h 26"/>
                <a:gd name="T2" fmla="*/ 2147483647 w 78"/>
                <a:gd name="T3" fmla="*/ 2147483647 h 26"/>
                <a:gd name="T4" fmla="*/ 2147483647 w 78"/>
                <a:gd name="T5" fmla="*/ 2147483647 h 26"/>
                <a:gd name="T6" fmla="*/ 2147483647 w 78"/>
                <a:gd name="T7" fmla="*/ 2147483647 h 26"/>
                <a:gd name="T8" fmla="*/ 2147483647 w 78"/>
                <a:gd name="T9" fmla="*/ 2147483647 h 26"/>
                <a:gd name="T10" fmla="*/ 2147483647 w 78"/>
                <a:gd name="T11" fmla="*/ 2147483647 h 26"/>
                <a:gd name="T12" fmla="*/ 2147483647 w 78"/>
                <a:gd name="T13" fmla="*/ 2147483647 h 26"/>
                <a:gd name="T14" fmla="*/ 2147483647 w 78"/>
                <a:gd name="T15" fmla="*/ 2147483647 h 26"/>
                <a:gd name="T16" fmla="*/ 2147483647 w 78"/>
                <a:gd name="T17" fmla="*/ 2147483647 h 26"/>
                <a:gd name="T18" fmla="*/ 2147483647 w 78"/>
                <a:gd name="T19" fmla="*/ 2147483647 h 26"/>
                <a:gd name="T20" fmla="*/ 2147483647 w 78"/>
                <a:gd name="T21" fmla="*/ 2147483647 h 26"/>
                <a:gd name="T22" fmla="*/ 2147483647 w 78"/>
                <a:gd name="T23" fmla="*/ 2147483647 h 26"/>
                <a:gd name="T24" fmla="*/ 2147483647 w 78"/>
                <a:gd name="T25" fmla="*/ 0 h 26"/>
                <a:gd name="T26" fmla="*/ 0 w 78"/>
                <a:gd name="T27" fmla="*/ 2147483647 h 26"/>
                <a:gd name="T28" fmla="*/ 2147483647 w 78"/>
                <a:gd name="T29" fmla="*/ 2147483647 h 26"/>
                <a:gd name="T30" fmla="*/ 2147483647 w 78"/>
                <a:gd name="T31" fmla="*/ 2147483647 h 26"/>
                <a:gd name="T32" fmla="*/ 2147483647 w 78"/>
                <a:gd name="T33" fmla="*/ 2147483647 h 26"/>
                <a:gd name="T34" fmla="*/ 2147483647 w 78"/>
                <a:gd name="T35" fmla="*/ 2147483647 h 26"/>
                <a:gd name="T36" fmla="*/ 2147483647 w 78"/>
                <a:gd name="T37" fmla="*/ 2147483647 h 26"/>
                <a:gd name="T38" fmla="*/ 2147483647 w 78"/>
                <a:gd name="T39" fmla="*/ 2147483647 h 26"/>
                <a:gd name="T40" fmla="*/ 2147483647 w 78"/>
                <a:gd name="T41" fmla="*/ 2147483647 h 26"/>
                <a:gd name="T42" fmla="*/ 2147483647 w 78"/>
                <a:gd name="T43" fmla="*/ 2147483647 h 26"/>
                <a:gd name="T44" fmla="*/ 2147483647 w 78"/>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26"/>
                <a:gd name="T71" fmla="*/ 78 w 78"/>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26">
                  <a:moveTo>
                    <a:pt x="78" y="21"/>
                  </a:moveTo>
                  <a:lnTo>
                    <a:pt x="76" y="18"/>
                  </a:lnTo>
                  <a:lnTo>
                    <a:pt x="72" y="19"/>
                  </a:lnTo>
                  <a:lnTo>
                    <a:pt x="61" y="16"/>
                  </a:lnTo>
                  <a:lnTo>
                    <a:pt x="61" y="10"/>
                  </a:lnTo>
                  <a:lnTo>
                    <a:pt x="46" y="5"/>
                  </a:lnTo>
                  <a:lnTo>
                    <a:pt x="44" y="7"/>
                  </a:lnTo>
                  <a:lnTo>
                    <a:pt x="42" y="11"/>
                  </a:lnTo>
                  <a:lnTo>
                    <a:pt x="25" y="8"/>
                  </a:lnTo>
                  <a:lnTo>
                    <a:pt x="24" y="2"/>
                  </a:lnTo>
                  <a:lnTo>
                    <a:pt x="15" y="2"/>
                  </a:lnTo>
                  <a:lnTo>
                    <a:pt x="12" y="4"/>
                  </a:lnTo>
                  <a:lnTo>
                    <a:pt x="5" y="0"/>
                  </a:lnTo>
                  <a:lnTo>
                    <a:pt x="0" y="7"/>
                  </a:lnTo>
                  <a:lnTo>
                    <a:pt x="4" y="15"/>
                  </a:lnTo>
                  <a:lnTo>
                    <a:pt x="20" y="16"/>
                  </a:lnTo>
                  <a:lnTo>
                    <a:pt x="23" y="18"/>
                  </a:lnTo>
                  <a:lnTo>
                    <a:pt x="35" y="18"/>
                  </a:lnTo>
                  <a:lnTo>
                    <a:pt x="45" y="23"/>
                  </a:lnTo>
                  <a:lnTo>
                    <a:pt x="62" y="23"/>
                  </a:lnTo>
                  <a:lnTo>
                    <a:pt x="72" y="26"/>
                  </a:lnTo>
                  <a:lnTo>
                    <a:pt x="78" y="26"/>
                  </a:lnTo>
                  <a:lnTo>
                    <a:pt x="78" y="21"/>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90" name="Freeform 803"/>
            <p:cNvSpPr>
              <a:spLocks/>
            </p:cNvSpPr>
            <p:nvPr/>
          </p:nvSpPr>
          <p:spPr bwMode="gray">
            <a:xfrm>
              <a:off x="6538661" y="4127677"/>
              <a:ext cx="237864" cy="284139"/>
            </a:xfrm>
            <a:custGeom>
              <a:avLst/>
              <a:gdLst>
                <a:gd name="T0" fmla="*/ 2147483647 w 98"/>
                <a:gd name="T1" fmla="*/ 0 h 112"/>
                <a:gd name="T2" fmla="*/ 2147483647 w 98"/>
                <a:gd name="T3" fmla="*/ 2147483647 h 112"/>
                <a:gd name="T4" fmla="*/ 2147483647 w 98"/>
                <a:gd name="T5" fmla="*/ 2147483647 h 112"/>
                <a:gd name="T6" fmla="*/ 2147483647 w 98"/>
                <a:gd name="T7" fmla="*/ 2147483647 h 112"/>
                <a:gd name="T8" fmla="*/ 2147483647 w 98"/>
                <a:gd name="T9" fmla="*/ 2147483647 h 112"/>
                <a:gd name="T10" fmla="*/ 2147483647 w 98"/>
                <a:gd name="T11" fmla="*/ 2147483647 h 112"/>
                <a:gd name="T12" fmla="*/ 2147483647 w 98"/>
                <a:gd name="T13" fmla="*/ 2147483647 h 112"/>
                <a:gd name="T14" fmla="*/ 2147483647 w 98"/>
                <a:gd name="T15" fmla="*/ 2147483647 h 112"/>
                <a:gd name="T16" fmla="*/ 2147483647 w 98"/>
                <a:gd name="T17" fmla="*/ 2147483647 h 112"/>
                <a:gd name="T18" fmla="*/ 2147483647 w 98"/>
                <a:gd name="T19" fmla="*/ 2147483647 h 112"/>
                <a:gd name="T20" fmla="*/ 2147483647 w 98"/>
                <a:gd name="T21" fmla="*/ 2147483647 h 112"/>
                <a:gd name="T22" fmla="*/ 2147483647 w 98"/>
                <a:gd name="T23" fmla="*/ 2147483647 h 112"/>
                <a:gd name="T24" fmla="*/ 2147483647 w 98"/>
                <a:gd name="T25" fmla="*/ 2147483647 h 112"/>
                <a:gd name="T26" fmla="*/ 2147483647 w 98"/>
                <a:gd name="T27" fmla="*/ 2147483647 h 112"/>
                <a:gd name="T28" fmla="*/ 2147483647 w 98"/>
                <a:gd name="T29" fmla="*/ 2147483647 h 112"/>
                <a:gd name="T30" fmla="*/ 2147483647 w 98"/>
                <a:gd name="T31" fmla="*/ 2147483647 h 112"/>
                <a:gd name="T32" fmla="*/ 2147483647 w 98"/>
                <a:gd name="T33" fmla="*/ 2147483647 h 112"/>
                <a:gd name="T34" fmla="*/ 2147483647 w 98"/>
                <a:gd name="T35" fmla="*/ 2147483647 h 112"/>
                <a:gd name="T36" fmla="*/ 2147483647 w 98"/>
                <a:gd name="T37" fmla="*/ 2147483647 h 112"/>
                <a:gd name="T38" fmla="*/ 2147483647 w 98"/>
                <a:gd name="T39" fmla="*/ 2147483647 h 112"/>
                <a:gd name="T40" fmla="*/ 2147483647 w 98"/>
                <a:gd name="T41" fmla="*/ 2147483647 h 112"/>
                <a:gd name="T42" fmla="*/ 2147483647 w 98"/>
                <a:gd name="T43" fmla="*/ 2147483647 h 112"/>
                <a:gd name="T44" fmla="*/ 2147483647 w 98"/>
                <a:gd name="T45" fmla="*/ 2147483647 h 112"/>
                <a:gd name="T46" fmla="*/ 2147483647 w 98"/>
                <a:gd name="T47" fmla="*/ 2147483647 h 112"/>
                <a:gd name="T48" fmla="*/ 2147483647 w 98"/>
                <a:gd name="T49" fmla="*/ 2147483647 h 112"/>
                <a:gd name="T50" fmla="*/ 2147483647 w 98"/>
                <a:gd name="T51" fmla="*/ 2147483647 h 112"/>
                <a:gd name="T52" fmla="*/ 2147483647 w 98"/>
                <a:gd name="T53" fmla="*/ 2147483647 h 112"/>
                <a:gd name="T54" fmla="*/ 2147483647 w 98"/>
                <a:gd name="T55" fmla="*/ 2147483647 h 112"/>
                <a:gd name="T56" fmla="*/ 2147483647 w 98"/>
                <a:gd name="T57" fmla="*/ 2147483647 h 112"/>
                <a:gd name="T58" fmla="*/ 2147483647 w 98"/>
                <a:gd name="T59" fmla="*/ 2147483647 h 112"/>
                <a:gd name="T60" fmla="*/ 2147483647 w 98"/>
                <a:gd name="T61" fmla="*/ 2147483647 h 112"/>
                <a:gd name="T62" fmla="*/ 2147483647 w 98"/>
                <a:gd name="T63" fmla="*/ 2147483647 h 112"/>
                <a:gd name="T64" fmla="*/ 2147483647 w 98"/>
                <a:gd name="T65" fmla="*/ 2147483647 h 112"/>
                <a:gd name="T66" fmla="*/ 2147483647 w 98"/>
                <a:gd name="T67" fmla="*/ 2147483647 h 112"/>
                <a:gd name="T68" fmla="*/ 2147483647 w 98"/>
                <a:gd name="T69" fmla="*/ 2147483647 h 112"/>
                <a:gd name="T70" fmla="*/ 2147483647 w 98"/>
                <a:gd name="T71" fmla="*/ 2147483647 h 112"/>
                <a:gd name="T72" fmla="*/ 0 w 98"/>
                <a:gd name="T73" fmla="*/ 2147483647 h 112"/>
                <a:gd name="T74" fmla="*/ 2147483647 w 98"/>
                <a:gd name="T75" fmla="*/ 0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112"/>
                <a:gd name="T116" fmla="*/ 98 w 98"/>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112">
                  <a:moveTo>
                    <a:pt x="1" y="0"/>
                  </a:moveTo>
                  <a:lnTo>
                    <a:pt x="7" y="2"/>
                  </a:lnTo>
                  <a:lnTo>
                    <a:pt x="19" y="2"/>
                  </a:lnTo>
                  <a:lnTo>
                    <a:pt x="22" y="3"/>
                  </a:lnTo>
                  <a:lnTo>
                    <a:pt x="26" y="10"/>
                  </a:lnTo>
                  <a:lnTo>
                    <a:pt x="28" y="13"/>
                  </a:lnTo>
                  <a:lnTo>
                    <a:pt x="30" y="15"/>
                  </a:lnTo>
                  <a:lnTo>
                    <a:pt x="36" y="21"/>
                  </a:lnTo>
                  <a:lnTo>
                    <a:pt x="42" y="24"/>
                  </a:lnTo>
                  <a:lnTo>
                    <a:pt x="49" y="33"/>
                  </a:lnTo>
                  <a:lnTo>
                    <a:pt x="53" y="33"/>
                  </a:lnTo>
                  <a:lnTo>
                    <a:pt x="61" y="42"/>
                  </a:lnTo>
                  <a:lnTo>
                    <a:pt x="63" y="46"/>
                  </a:lnTo>
                  <a:lnTo>
                    <a:pt x="70" y="52"/>
                  </a:lnTo>
                  <a:lnTo>
                    <a:pt x="77" y="53"/>
                  </a:lnTo>
                  <a:lnTo>
                    <a:pt x="78" y="56"/>
                  </a:lnTo>
                  <a:lnTo>
                    <a:pt x="78" y="61"/>
                  </a:lnTo>
                  <a:lnTo>
                    <a:pt x="84" y="66"/>
                  </a:lnTo>
                  <a:lnTo>
                    <a:pt x="87" y="77"/>
                  </a:lnTo>
                  <a:lnTo>
                    <a:pt x="91" y="77"/>
                  </a:lnTo>
                  <a:lnTo>
                    <a:pt x="98" y="86"/>
                  </a:lnTo>
                  <a:lnTo>
                    <a:pt x="98" y="111"/>
                  </a:lnTo>
                  <a:lnTo>
                    <a:pt x="94" y="112"/>
                  </a:lnTo>
                  <a:lnTo>
                    <a:pt x="85" y="106"/>
                  </a:lnTo>
                  <a:lnTo>
                    <a:pt x="77" y="104"/>
                  </a:lnTo>
                  <a:lnTo>
                    <a:pt x="61" y="90"/>
                  </a:lnTo>
                  <a:lnTo>
                    <a:pt x="52" y="73"/>
                  </a:lnTo>
                  <a:lnTo>
                    <a:pt x="50" y="66"/>
                  </a:lnTo>
                  <a:lnTo>
                    <a:pt x="39" y="53"/>
                  </a:lnTo>
                  <a:lnTo>
                    <a:pt x="35" y="53"/>
                  </a:lnTo>
                  <a:lnTo>
                    <a:pt x="32" y="38"/>
                  </a:lnTo>
                  <a:lnTo>
                    <a:pt x="27" y="32"/>
                  </a:lnTo>
                  <a:lnTo>
                    <a:pt x="21" y="29"/>
                  </a:lnTo>
                  <a:lnTo>
                    <a:pt x="20" y="23"/>
                  </a:lnTo>
                  <a:lnTo>
                    <a:pt x="14" y="18"/>
                  </a:lnTo>
                  <a:lnTo>
                    <a:pt x="10" y="18"/>
                  </a:lnTo>
                  <a:lnTo>
                    <a:pt x="0" y="4"/>
                  </a:lnTo>
                  <a:lnTo>
                    <a:pt x="1"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91" name="Freeform 804"/>
            <p:cNvSpPr>
              <a:spLocks/>
            </p:cNvSpPr>
            <p:nvPr/>
          </p:nvSpPr>
          <p:spPr bwMode="gray">
            <a:xfrm>
              <a:off x="6395570" y="3510741"/>
              <a:ext cx="70616" cy="44763"/>
            </a:xfrm>
            <a:custGeom>
              <a:avLst/>
              <a:gdLst>
                <a:gd name="T0" fmla="*/ 2147483647 w 29"/>
                <a:gd name="T1" fmla="*/ 2147483647 h 18"/>
                <a:gd name="T2" fmla="*/ 2147483647 w 29"/>
                <a:gd name="T3" fmla="*/ 2147483647 h 18"/>
                <a:gd name="T4" fmla="*/ 2147483647 w 29"/>
                <a:gd name="T5" fmla="*/ 2147483647 h 18"/>
                <a:gd name="T6" fmla="*/ 2147483647 w 29"/>
                <a:gd name="T7" fmla="*/ 2147483647 h 18"/>
                <a:gd name="T8" fmla="*/ 0 w 29"/>
                <a:gd name="T9" fmla="*/ 2147483647 h 18"/>
                <a:gd name="T10" fmla="*/ 2147483647 w 29"/>
                <a:gd name="T11" fmla="*/ 0 h 18"/>
                <a:gd name="T12" fmla="*/ 2147483647 w 29"/>
                <a:gd name="T13" fmla="*/ 0 h 18"/>
                <a:gd name="T14" fmla="*/ 2147483647 w 29"/>
                <a:gd name="T15" fmla="*/ 2147483647 h 18"/>
                <a:gd name="T16" fmla="*/ 2147483647 w 29"/>
                <a:gd name="T17" fmla="*/ 2147483647 h 18"/>
                <a:gd name="T18" fmla="*/ 2147483647 w 29"/>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6"/>
                  </a:moveTo>
                  <a:lnTo>
                    <a:pt x="29" y="16"/>
                  </a:lnTo>
                  <a:lnTo>
                    <a:pt x="6" y="18"/>
                  </a:lnTo>
                  <a:lnTo>
                    <a:pt x="2" y="13"/>
                  </a:lnTo>
                  <a:lnTo>
                    <a:pt x="0" y="7"/>
                  </a:lnTo>
                  <a:lnTo>
                    <a:pt x="7" y="0"/>
                  </a:lnTo>
                  <a:lnTo>
                    <a:pt x="13" y="0"/>
                  </a:lnTo>
                  <a:lnTo>
                    <a:pt x="17" y="4"/>
                  </a:lnTo>
                  <a:lnTo>
                    <a:pt x="24" y="2"/>
                  </a:lnTo>
                  <a:lnTo>
                    <a:pt x="29"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92" name="Freeform 805"/>
            <p:cNvSpPr>
              <a:spLocks/>
            </p:cNvSpPr>
            <p:nvPr/>
          </p:nvSpPr>
          <p:spPr bwMode="gray">
            <a:xfrm>
              <a:off x="6377002" y="3565237"/>
              <a:ext cx="100349" cy="153747"/>
            </a:xfrm>
            <a:custGeom>
              <a:avLst/>
              <a:gdLst>
                <a:gd name="T0" fmla="*/ 2147483647 w 42"/>
                <a:gd name="T1" fmla="*/ 2147483647 h 60"/>
                <a:gd name="T2" fmla="*/ 2147483647 w 42"/>
                <a:gd name="T3" fmla="*/ 2147483647 h 60"/>
                <a:gd name="T4" fmla="*/ 2147483647 w 42"/>
                <a:gd name="T5" fmla="*/ 2147483647 h 60"/>
                <a:gd name="T6" fmla="*/ 2147483647 w 42"/>
                <a:gd name="T7" fmla="*/ 2147483647 h 60"/>
                <a:gd name="T8" fmla="*/ 2147483647 w 42"/>
                <a:gd name="T9" fmla="*/ 2147483647 h 60"/>
                <a:gd name="T10" fmla="*/ 2147483647 w 42"/>
                <a:gd name="T11" fmla="*/ 2147483647 h 60"/>
                <a:gd name="T12" fmla="*/ 2147483647 w 42"/>
                <a:gd name="T13" fmla="*/ 2147483647 h 60"/>
                <a:gd name="T14" fmla="*/ 2147483647 w 42"/>
                <a:gd name="T15" fmla="*/ 2147483647 h 60"/>
                <a:gd name="T16" fmla="*/ 2147483647 w 42"/>
                <a:gd name="T17" fmla="*/ 2147483647 h 60"/>
                <a:gd name="T18" fmla="*/ 2147483647 w 42"/>
                <a:gd name="T19" fmla="*/ 2147483647 h 60"/>
                <a:gd name="T20" fmla="*/ 2147483647 w 42"/>
                <a:gd name="T21" fmla="*/ 2147483647 h 60"/>
                <a:gd name="T22" fmla="*/ 2147483647 w 42"/>
                <a:gd name="T23" fmla="*/ 2147483647 h 60"/>
                <a:gd name="T24" fmla="*/ 2147483647 w 42"/>
                <a:gd name="T25" fmla="*/ 2147483647 h 60"/>
                <a:gd name="T26" fmla="*/ 2147483647 w 42"/>
                <a:gd name="T27" fmla="*/ 2147483647 h 60"/>
                <a:gd name="T28" fmla="*/ 0 w 42"/>
                <a:gd name="T29" fmla="*/ 2147483647 h 60"/>
                <a:gd name="T30" fmla="*/ 0 w 42"/>
                <a:gd name="T31" fmla="*/ 2147483647 h 60"/>
                <a:gd name="T32" fmla="*/ 2147483647 w 42"/>
                <a:gd name="T33" fmla="*/ 2147483647 h 60"/>
                <a:gd name="T34" fmla="*/ 2147483647 w 42"/>
                <a:gd name="T35" fmla="*/ 2147483647 h 60"/>
                <a:gd name="T36" fmla="*/ 2147483647 w 42"/>
                <a:gd name="T37" fmla="*/ 2147483647 h 60"/>
                <a:gd name="T38" fmla="*/ 0 w 42"/>
                <a:gd name="T39" fmla="*/ 2147483647 h 60"/>
                <a:gd name="T40" fmla="*/ 2147483647 w 42"/>
                <a:gd name="T41" fmla="*/ 0 h 60"/>
                <a:gd name="T42" fmla="*/ 2147483647 w 42"/>
                <a:gd name="T43" fmla="*/ 2147483647 h 60"/>
                <a:gd name="T44" fmla="*/ 2147483647 w 42"/>
                <a:gd name="T45" fmla="*/ 2147483647 h 60"/>
                <a:gd name="T46" fmla="*/ 2147483647 w 42"/>
                <a:gd name="T47" fmla="*/ 2147483647 h 60"/>
                <a:gd name="T48" fmla="*/ 2147483647 w 42"/>
                <a:gd name="T49" fmla="*/ 2147483647 h 60"/>
                <a:gd name="T50" fmla="*/ 2147483647 w 42"/>
                <a:gd name="T51" fmla="*/ 2147483647 h 60"/>
                <a:gd name="T52" fmla="*/ 2147483647 w 42"/>
                <a:gd name="T53" fmla="*/ 2147483647 h 60"/>
                <a:gd name="T54" fmla="*/ 2147483647 w 42"/>
                <a:gd name="T55" fmla="*/ 2147483647 h 60"/>
                <a:gd name="T56" fmla="*/ 2147483647 w 42"/>
                <a:gd name="T57" fmla="*/ 2147483647 h 60"/>
                <a:gd name="T58" fmla="*/ 2147483647 w 42"/>
                <a:gd name="T59" fmla="*/ 2147483647 h 60"/>
                <a:gd name="T60" fmla="*/ 2147483647 w 42"/>
                <a:gd name="T61" fmla="*/ 2147483647 h 60"/>
                <a:gd name="T62" fmla="*/ 2147483647 w 42"/>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60"/>
                <a:gd name="T98" fmla="*/ 42 w 4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60">
                  <a:moveTo>
                    <a:pt x="41" y="53"/>
                  </a:moveTo>
                  <a:lnTo>
                    <a:pt x="36" y="60"/>
                  </a:lnTo>
                  <a:lnTo>
                    <a:pt x="34" y="54"/>
                  </a:lnTo>
                  <a:lnTo>
                    <a:pt x="34" y="46"/>
                  </a:lnTo>
                  <a:lnTo>
                    <a:pt x="27" y="38"/>
                  </a:lnTo>
                  <a:lnTo>
                    <a:pt x="23" y="39"/>
                  </a:lnTo>
                  <a:lnTo>
                    <a:pt x="22" y="42"/>
                  </a:lnTo>
                  <a:lnTo>
                    <a:pt x="23" y="47"/>
                  </a:lnTo>
                  <a:lnTo>
                    <a:pt x="14" y="52"/>
                  </a:lnTo>
                  <a:lnTo>
                    <a:pt x="8" y="53"/>
                  </a:lnTo>
                  <a:lnTo>
                    <a:pt x="7" y="50"/>
                  </a:lnTo>
                  <a:lnTo>
                    <a:pt x="7" y="36"/>
                  </a:lnTo>
                  <a:lnTo>
                    <a:pt x="4" y="31"/>
                  </a:lnTo>
                  <a:lnTo>
                    <a:pt x="4" y="22"/>
                  </a:lnTo>
                  <a:lnTo>
                    <a:pt x="0" y="17"/>
                  </a:lnTo>
                  <a:lnTo>
                    <a:pt x="0" y="13"/>
                  </a:lnTo>
                  <a:lnTo>
                    <a:pt x="7" y="13"/>
                  </a:lnTo>
                  <a:lnTo>
                    <a:pt x="6" y="9"/>
                  </a:lnTo>
                  <a:lnTo>
                    <a:pt x="4" y="5"/>
                  </a:lnTo>
                  <a:lnTo>
                    <a:pt x="0" y="4"/>
                  </a:lnTo>
                  <a:lnTo>
                    <a:pt x="4" y="0"/>
                  </a:lnTo>
                  <a:lnTo>
                    <a:pt x="11" y="1"/>
                  </a:lnTo>
                  <a:lnTo>
                    <a:pt x="17" y="7"/>
                  </a:lnTo>
                  <a:lnTo>
                    <a:pt x="33" y="6"/>
                  </a:lnTo>
                  <a:lnTo>
                    <a:pt x="36" y="11"/>
                  </a:lnTo>
                  <a:lnTo>
                    <a:pt x="36" y="15"/>
                  </a:lnTo>
                  <a:lnTo>
                    <a:pt x="30" y="21"/>
                  </a:lnTo>
                  <a:lnTo>
                    <a:pt x="32" y="29"/>
                  </a:lnTo>
                  <a:lnTo>
                    <a:pt x="38" y="31"/>
                  </a:lnTo>
                  <a:lnTo>
                    <a:pt x="40" y="41"/>
                  </a:lnTo>
                  <a:lnTo>
                    <a:pt x="42" y="48"/>
                  </a:lnTo>
                  <a:lnTo>
                    <a:pt x="41" y="5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93" name="Freeform 806"/>
            <p:cNvSpPr>
              <a:spLocks/>
            </p:cNvSpPr>
            <p:nvPr/>
          </p:nvSpPr>
          <p:spPr bwMode="gray">
            <a:xfrm>
              <a:off x="6464335" y="3510751"/>
              <a:ext cx="204415" cy="496271"/>
            </a:xfrm>
            <a:custGeom>
              <a:avLst/>
              <a:gdLst>
                <a:gd name="T0" fmla="*/ 2147483647 w 85"/>
                <a:gd name="T1" fmla="*/ 2147483647 h 196"/>
                <a:gd name="T2" fmla="*/ 2147483647 w 85"/>
                <a:gd name="T3" fmla="*/ 2147483647 h 196"/>
                <a:gd name="T4" fmla="*/ 2147483647 w 85"/>
                <a:gd name="T5" fmla="*/ 2147483647 h 196"/>
                <a:gd name="T6" fmla="*/ 2147483647 w 85"/>
                <a:gd name="T7" fmla="*/ 2147483647 h 196"/>
                <a:gd name="T8" fmla="*/ 2147483647 w 85"/>
                <a:gd name="T9" fmla="*/ 2147483647 h 196"/>
                <a:gd name="T10" fmla="*/ 2147483647 w 85"/>
                <a:gd name="T11" fmla="*/ 2147483647 h 196"/>
                <a:gd name="T12" fmla="*/ 2147483647 w 85"/>
                <a:gd name="T13" fmla="*/ 2147483647 h 196"/>
                <a:gd name="T14" fmla="*/ 2147483647 w 85"/>
                <a:gd name="T15" fmla="*/ 2147483647 h 196"/>
                <a:gd name="T16" fmla="*/ 2147483647 w 85"/>
                <a:gd name="T17" fmla="*/ 2147483647 h 196"/>
                <a:gd name="T18" fmla="*/ 2147483647 w 85"/>
                <a:gd name="T19" fmla="*/ 2147483647 h 196"/>
                <a:gd name="T20" fmla="*/ 2147483647 w 85"/>
                <a:gd name="T21" fmla="*/ 2147483647 h 196"/>
                <a:gd name="T22" fmla="*/ 2147483647 w 85"/>
                <a:gd name="T23" fmla="*/ 2147483647 h 196"/>
                <a:gd name="T24" fmla="*/ 2147483647 w 85"/>
                <a:gd name="T25" fmla="*/ 2147483647 h 196"/>
                <a:gd name="T26" fmla="*/ 2147483647 w 85"/>
                <a:gd name="T27" fmla="*/ 2147483647 h 196"/>
                <a:gd name="T28" fmla="*/ 2147483647 w 85"/>
                <a:gd name="T29" fmla="*/ 2147483647 h 196"/>
                <a:gd name="T30" fmla="*/ 2147483647 w 85"/>
                <a:gd name="T31" fmla="*/ 2147483647 h 196"/>
                <a:gd name="T32" fmla="*/ 2147483647 w 85"/>
                <a:gd name="T33" fmla="*/ 2147483647 h 196"/>
                <a:gd name="T34" fmla="*/ 2147483647 w 85"/>
                <a:gd name="T35" fmla="*/ 2147483647 h 196"/>
                <a:gd name="T36" fmla="*/ 2147483647 w 85"/>
                <a:gd name="T37" fmla="*/ 2147483647 h 196"/>
                <a:gd name="T38" fmla="*/ 2147483647 w 85"/>
                <a:gd name="T39" fmla="*/ 2147483647 h 196"/>
                <a:gd name="T40" fmla="*/ 2147483647 w 85"/>
                <a:gd name="T41" fmla="*/ 2147483647 h 196"/>
                <a:gd name="T42" fmla="*/ 2147483647 w 85"/>
                <a:gd name="T43" fmla="*/ 2147483647 h 196"/>
                <a:gd name="T44" fmla="*/ 2147483647 w 85"/>
                <a:gd name="T45" fmla="*/ 2147483647 h 196"/>
                <a:gd name="T46" fmla="*/ 2147483647 w 85"/>
                <a:gd name="T47" fmla="*/ 2147483647 h 196"/>
                <a:gd name="T48" fmla="*/ 2147483647 w 85"/>
                <a:gd name="T49" fmla="*/ 2147483647 h 196"/>
                <a:gd name="T50" fmla="*/ 2147483647 w 85"/>
                <a:gd name="T51" fmla="*/ 2147483647 h 196"/>
                <a:gd name="T52" fmla="*/ 2147483647 w 85"/>
                <a:gd name="T53" fmla="*/ 2147483647 h 196"/>
                <a:gd name="T54" fmla="*/ 2147483647 w 85"/>
                <a:gd name="T55" fmla="*/ 2147483647 h 196"/>
                <a:gd name="T56" fmla="*/ 2147483647 w 85"/>
                <a:gd name="T57" fmla="*/ 2147483647 h 196"/>
                <a:gd name="T58" fmla="*/ 2147483647 w 85"/>
                <a:gd name="T59" fmla="*/ 2147483647 h 196"/>
                <a:gd name="T60" fmla="*/ 2147483647 w 85"/>
                <a:gd name="T61" fmla="*/ 2147483647 h 196"/>
                <a:gd name="T62" fmla="*/ 2147483647 w 85"/>
                <a:gd name="T63" fmla="*/ 2147483647 h 196"/>
                <a:gd name="T64" fmla="*/ 2147483647 w 85"/>
                <a:gd name="T65" fmla="*/ 2147483647 h 196"/>
                <a:gd name="T66" fmla="*/ 0 w 85"/>
                <a:gd name="T67" fmla="*/ 2147483647 h 196"/>
                <a:gd name="T68" fmla="*/ 2147483647 w 85"/>
                <a:gd name="T69" fmla="*/ 2147483647 h 196"/>
                <a:gd name="T70" fmla="*/ 2147483647 w 85"/>
                <a:gd name="T71" fmla="*/ 2147483647 h 196"/>
                <a:gd name="T72" fmla="*/ 2147483647 w 85"/>
                <a:gd name="T73" fmla="*/ 2147483647 h 196"/>
                <a:gd name="T74" fmla="*/ 2147483647 w 85"/>
                <a:gd name="T75" fmla="*/ 2147483647 h 196"/>
                <a:gd name="T76" fmla="*/ 2147483647 w 85"/>
                <a:gd name="T77" fmla="*/ 2147483647 h 196"/>
                <a:gd name="T78" fmla="*/ 2147483647 w 85"/>
                <a:gd name="T79" fmla="*/ 2147483647 h 196"/>
                <a:gd name="T80" fmla="*/ 2147483647 w 85"/>
                <a:gd name="T81" fmla="*/ 2147483647 h 196"/>
                <a:gd name="T82" fmla="*/ 2147483647 w 85"/>
                <a:gd name="T83" fmla="*/ 2147483647 h 196"/>
                <a:gd name="T84" fmla="*/ 2147483647 w 85"/>
                <a:gd name="T85" fmla="*/ 2147483647 h 196"/>
                <a:gd name="T86" fmla="*/ 2147483647 w 85"/>
                <a:gd name="T87" fmla="*/ 2147483647 h 196"/>
                <a:gd name="T88" fmla="*/ 2147483647 w 85"/>
                <a:gd name="T89" fmla="*/ 0 h 196"/>
                <a:gd name="T90" fmla="*/ 2147483647 w 85"/>
                <a:gd name="T91" fmla="*/ 2147483647 h 196"/>
                <a:gd name="T92" fmla="*/ 2147483647 w 85"/>
                <a:gd name="T93" fmla="*/ 2147483647 h 196"/>
                <a:gd name="T94" fmla="*/ 2147483647 w 85"/>
                <a:gd name="T95" fmla="*/ 2147483647 h 196"/>
                <a:gd name="T96" fmla="*/ 2147483647 w 85"/>
                <a:gd name="T97" fmla="*/ 2147483647 h 196"/>
                <a:gd name="T98" fmla="*/ 2147483647 w 85"/>
                <a:gd name="T99" fmla="*/ 2147483647 h 196"/>
                <a:gd name="T100" fmla="*/ 2147483647 w 85"/>
                <a:gd name="T101" fmla="*/ 2147483647 h 196"/>
                <a:gd name="T102" fmla="*/ 2147483647 w 85"/>
                <a:gd name="T103" fmla="*/ 2147483647 h 196"/>
                <a:gd name="T104" fmla="*/ 2147483647 w 85"/>
                <a:gd name="T105" fmla="*/ 2147483647 h 196"/>
                <a:gd name="T106" fmla="*/ 2147483647 w 85"/>
                <a:gd name="T107" fmla="*/ 2147483647 h 196"/>
                <a:gd name="T108" fmla="*/ 2147483647 w 85"/>
                <a:gd name="T109" fmla="*/ 2147483647 h 196"/>
                <a:gd name="T110" fmla="*/ 2147483647 w 85"/>
                <a:gd name="T111" fmla="*/ 2147483647 h 196"/>
                <a:gd name="T112" fmla="*/ 2147483647 w 85"/>
                <a:gd name="T113" fmla="*/ 2147483647 h 196"/>
                <a:gd name="T114" fmla="*/ 2147483647 w 85"/>
                <a:gd name="T115" fmla="*/ 2147483647 h 1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
                <a:gd name="T175" fmla="*/ 0 h 196"/>
                <a:gd name="T176" fmla="*/ 85 w 85"/>
                <a:gd name="T177" fmla="*/ 196 h 1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 h="196">
                  <a:moveTo>
                    <a:pt x="76" y="87"/>
                  </a:moveTo>
                  <a:lnTo>
                    <a:pt x="64" y="90"/>
                  </a:lnTo>
                  <a:lnTo>
                    <a:pt x="62" y="97"/>
                  </a:lnTo>
                  <a:lnTo>
                    <a:pt x="58" y="97"/>
                  </a:lnTo>
                  <a:lnTo>
                    <a:pt x="53" y="100"/>
                  </a:lnTo>
                  <a:lnTo>
                    <a:pt x="54" y="113"/>
                  </a:lnTo>
                  <a:lnTo>
                    <a:pt x="61" y="120"/>
                  </a:lnTo>
                  <a:lnTo>
                    <a:pt x="63" y="135"/>
                  </a:lnTo>
                  <a:lnTo>
                    <a:pt x="59" y="141"/>
                  </a:lnTo>
                  <a:lnTo>
                    <a:pt x="67" y="158"/>
                  </a:lnTo>
                  <a:lnTo>
                    <a:pt x="67" y="172"/>
                  </a:lnTo>
                  <a:lnTo>
                    <a:pt x="66" y="182"/>
                  </a:lnTo>
                  <a:lnTo>
                    <a:pt x="64" y="189"/>
                  </a:lnTo>
                  <a:lnTo>
                    <a:pt x="61" y="196"/>
                  </a:lnTo>
                  <a:lnTo>
                    <a:pt x="62" y="185"/>
                  </a:lnTo>
                  <a:lnTo>
                    <a:pt x="62" y="172"/>
                  </a:lnTo>
                  <a:lnTo>
                    <a:pt x="62" y="166"/>
                  </a:lnTo>
                  <a:lnTo>
                    <a:pt x="61" y="162"/>
                  </a:lnTo>
                  <a:lnTo>
                    <a:pt x="56" y="155"/>
                  </a:lnTo>
                  <a:lnTo>
                    <a:pt x="54" y="144"/>
                  </a:lnTo>
                  <a:lnTo>
                    <a:pt x="53" y="132"/>
                  </a:lnTo>
                  <a:lnTo>
                    <a:pt x="49" y="129"/>
                  </a:lnTo>
                  <a:lnTo>
                    <a:pt x="47" y="125"/>
                  </a:lnTo>
                  <a:lnTo>
                    <a:pt x="42" y="130"/>
                  </a:lnTo>
                  <a:lnTo>
                    <a:pt x="38" y="136"/>
                  </a:lnTo>
                  <a:lnTo>
                    <a:pt x="27" y="139"/>
                  </a:lnTo>
                  <a:lnTo>
                    <a:pt x="22" y="137"/>
                  </a:lnTo>
                  <a:lnTo>
                    <a:pt x="23" y="131"/>
                  </a:lnTo>
                  <a:lnTo>
                    <a:pt x="21" y="123"/>
                  </a:lnTo>
                  <a:lnTo>
                    <a:pt x="21" y="110"/>
                  </a:lnTo>
                  <a:lnTo>
                    <a:pt x="14" y="104"/>
                  </a:lnTo>
                  <a:lnTo>
                    <a:pt x="12" y="95"/>
                  </a:lnTo>
                  <a:lnTo>
                    <a:pt x="3" y="88"/>
                  </a:lnTo>
                  <a:lnTo>
                    <a:pt x="0" y="82"/>
                  </a:lnTo>
                  <a:lnTo>
                    <a:pt x="5" y="75"/>
                  </a:lnTo>
                  <a:lnTo>
                    <a:pt x="6" y="70"/>
                  </a:lnTo>
                  <a:lnTo>
                    <a:pt x="13" y="66"/>
                  </a:lnTo>
                  <a:lnTo>
                    <a:pt x="11" y="53"/>
                  </a:lnTo>
                  <a:lnTo>
                    <a:pt x="15" y="52"/>
                  </a:lnTo>
                  <a:lnTo>
                    <a:pt x="16" y="46"/>
                  </a:lnTo>
                  <a:lnTo>
                    <a:pt x="22" y="45"/>
                  </a:lnTo>
                  <a:lnTo>
                    <a:pt x="32" y="14"/>
                  </a:lnTo>
                  <a:lnTo>
                    <a:pt x="44" y="8"/>
                  </a:lnTo>
                  <a:lnTo>
                    <a:pt x="49" y="1"/>
                  </a:lnTo>
                  <a:lnTo>
                    <a:pt x="55" y="0"/>
                  </a:lnTo>
                  <a:lnTo>
                    <a:pt x="60" y="13"/>
                  </a:lnTo>
                  <a:lnTo>
                    <a:pt x="62" y="26"/>
                  </a:lnTo>
                  <a:lnTo>
                    <a:pt x="54" y="36"/>
                  </a:lnTo>
                  <a:lnTo>
                    <a:pt x="54" y="48"/>
                  </a:lnTo>
                  <a:lnTo>
                    <a:pt x="60" y="48"/>
                  </a:lnTo>
                  <a:lnTo>
                    <a:pt x="68" y="58"/>
                  </a:lnTo>
                  <a:lnTo>
                    <a:pt x="68" y="68"/>
                  </a:lnTo>
                  <a:lnTo>
                    <a:pt x="75" y="68"/>
                  </a:lnTo>
                  <a:lnTo>
                    <a:pt x="76" y="71"/>
                  </a:lnTo>
                  <a:lnTo>
                    <a:pt x="83" y="74"/>
                  </a:lnTo>
                  <a:lnTo>
                    <a:pt x="85" y="77"/>
                  </a:lnTo>
                  <a:lnTo>
                    <a:pt x="82" y="78"/>
                  </a:lnTo>
                  <a:lnTo>
                    <a:pt x="76" y="87"/>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96" name="Freeform 809"/>
            <p:cNvSpPr>
              <a:spLocks/>
            </p:cNvSpPr>
            <p:nvPr/>
          </p:nvSpPr>
          <p:spPr bwMode="gray">
            <a:xfrm>
              <a:off x="5919842" y="3329748"/>
              <a:ext cx="661560" cy="737595"/>
            </a:xfrm>
            <a:custGeom>
              <a:avLst/>
              <a:gdLst>
                <a:gd name="T0" fmla="*/ 2147483647 w 273"/>
                <a:gd name="T1" fmla="*/ 2147483647 h 292"/>
                <a:gd name="T2" fmla="*/ 2147483647 w 273"/>
                <a:gd name="T3" fmla="*/ 2147483647 h 292"/>
                <a:gd name="T4" fmla="*/ 2147483647 w 273"/>
                <a:gd name="T5" fmla="*/ 2147483647 h 292"/>
                <a:gd name="T6" fmla="*/ 2147483647 w 273"/>
                <a:gd name="T7" fmla="*/ 2147483647 h 292"/>
                <a:gd name="T8" fmla="*/ 2147483647 w 273"/>
                <a:gd name="T9" fmla="*/ 2147483647 h 292"/>
                <a:gd name="T10" fmla="*/ 2147483647 w 273"/>
                <a:gd name="T11" fmla="*/ 2147483647 h 292"/>
                <a:gd name="T12" fmla="*/ 2147483647 w 273"/>
                <a:gd name="T13" fmla="*/ 2147483647 h 292"/>
                <a:gd name="T14" fmla="*/ 2147483647 w 273"/>
                <a:gd name="T15" fmla="*/ 2147483647 h 292"/>
                <a:gd name="T16" fmla="*/ 2147483647 w 273"/>
                <a:gd name="T17" fmla="*/ 2147483647 h 292"/>
                <a:gd name="T18" fmla="*/ 2147483647 w 273"/>
                <a:gd name="T19" fmla="*/ 2147483647 h 292"/>
                <a:gd name="T20" fmla="*/ 2147483647 w 273"/>
                <a:gd name="T21" fmla="*/ 2147483647 h 292"/>
                <a:gd name="T22" fmla="*/ 2147483647 w 273"/>
                <a:gd name="T23" fmla="*/ 2147483647 h 292"/>
                <a:gd name="T24" fmla="*/ 2147483647 w 273"/>
                <a:gd name="T25" fmla="*/ 2147483647 h 292"/>
                <a:gd name="T26" fmla="*/ 2147483647 w 273"/>
                <a:gd name="T27" fmla="*/ 2147483647 h 292"/>
                <a:gd name="T28" fmla="*/ 2147483647 w 273"/>
                <a:gd name="T29" fmla="*/ 2147483647 h 292"/>
                <a:gd name="T30" fmla="*/ 2147483647 w 273"/>
                <a:gd name="T31" fmla="*/ 2147483647 h 292"/>
                <a:gd name="T32" fmla="*/ 2147483647 w 273"/>
                <a:gd name="T33" fmla="*/ 2147483647 h 292"/>
                <a:gd name="T34" fmla="*/ 2147483647 w 273"/>
                <a:gd name="T35" fmla="*/ 2147483647 h 292"/>
                <a:gd name="T36" fmla="*/ 2147483647 w 273"/>
                <a:gd name="T37" fmla="*/ 2147483647 h 292"/>
                <a:gd name="T38" fmla="*/ 2147483647 w 273"/>
                <a:gd name="T39" fmla="*/ 2147483647 h 292"/>
                <a:gd name="T40" fmla="*/ 2147483647 w 273"/>
                <a:gd name="T41" fmla="*/ 2147483647 h 292"/>
                <a:gd name="T42" fmla="*/ 2147483647 w 273"/>
                <a:gd name="T43" fmla="*/ 2147483647 h 292"/>
                <a:gd name="T44" fmla="*/ 2147483647 w 273"/>
                <a:gd name="T45" fmla="*/ 2147483647 h 292"/>
                <a:gd name="T46" fmla="*/ 2147483647 w 273"/>
                <a:gd name="T47" fmla="*/ 2147483647 h 292"/>
                <a:gd name="T48" fmla="*/ 2147483647 w 273"/>
                <a:gd name="T49" fmla="*/ 2147483647 h 292"/>
                <a:gd name="T50" fmla="*/ 2147483647 w 273"/>
                <a:gd name="T51" fmla="*/ 2147483647 h 292"/>
                <a:gd name="T52" fmla="*/ 2147483647 w 273"/>
                <a:gd name="T53" fmla="*/ 2147483647 h 292"/>
                <a:gd name="T54" fmla="*/ 2147483647 w 273"/>
                <a:gd name="T55" fmla="*/ 2147483647 h 292"/>
                <a:gd name="T56" fmla="*/ 2147483647 w 273"/>
                <a:gd name="T57" fmla="*/ 2147483647 h 292"/>
                <a:gd name="T58" fmla="*/ 2147483647 w 273"/>
                <a:gd name="T59" fmla="*/ 2147483647 h 292"/>
                <a:gd name="T60" fmla="*/ 2147483647 w 273"/>
                <a:gd name="T61" fmla="*/ 2147483647 h 292"/>
                <a:gd name="T62" fmla="*/ 2147483647 w 273"/>
                <a:gd name="T63" fmla="*/ 2147483647 h 292"/>
                <a:gd name="T64" fmla="*/ 2147483647 w 273"/>
                <a:gd name="T65" fmla="*/ 2147483647 h 292"/>
                <a:gd name="T66" fmla="*/ 2147483647 w 273"/>
                <a:gd name="T67" fmla="*/ 2147483647 h 292"/>
                <a:gd name="T68" fmla="*/ 2147483647 w 273"/>
                <a:gd name="T69" fmla="*/ 2147483647 h 292"/>
                <a:gd name="T70" fmla="*/ 2147483647 w 273"/>
                <a:gd name="T71" fmla="*/ 2147483647 h 292"/>
                <a:gd name="T72" fmla="*/ 2147483647 w 273"/>
                <a:gd name="T73" fmla="*/ 2147483647 h 292"/>
                <a:gd name="T74" fmla="*/ 0 w 273"/>
                <a:gd name="T75" fmla="*/ 2147483647 h 292"/>
                <a:gd name="T76" fmla="*/ 2147483647 w 273"/>
                <a:gd name="T77" fmla="*/ 2147483647 h 292"/>
                <a:gd name="T78" fmla="*/ 2147483647 w 273"/>
                <a:gd name="T79" fmla="*/ 2147483647 h 292"/>
                <a:gd name="T80" fmla="*/ 2147483647 w 273"/>
                <a:gd name="T81" fmla="*/ 2147483647 h 292"/>
                <a:gd name="T82" fmla="*/ 2147483647 w 273"/>
                <a:gd name="T83" fmla="*/ 2147483647 h 292"/>
                <a:gd name="T84" fmla="*/ 2147483647 w 273"/>
                <a:gd name="T85" fmla="*/ 2147483647 h 292"/>
                <a:gd name="T86" fmla="*/ 2147483647 w 273"/>
                <a:gd name="T87" fmla="*/ 0 h 292"/>
                <a:gd name="T88" fmla="*/ 2147483647 w 273"/>
                <a:gd name="T89" fmla="*/ 2147483647 h 292"/>
                <a:gd name="T90" fmla="*/ 2147483647 w 273"/>
                <a:gd name="T91" fmla="*/ 2147483647 h 292"/>
                <a:gd name="T92" fmla="*/ 2147483647 w 273"/>
                <a:gd name="T93" fmla="*/ 2147483647 h 292"/>
                <a:gd name="T94" fmla="*/ 2147483647 w 273"/>
                <a:gd name="T95" fmla="*/ 2147483647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3"/>
                <a:gd name="T145" fmla="*/ 0 h 292"/>
                <a:gd name="T146" fmla="*/ 273 w 273"/>
                <a:gd name="T147" fmla="*/ 292 h 2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3" h="292">
                  <a:moveTo>
                    <a:pt x="119" y="50"/>
                  </a:moveTo>
                  <a:lnTo>
                    <a:pt x="116" y="57"/>
                  </a:lnTo>
                  <a:lnTo>
                    <a:pt x="114" y="64"/>
                  </a:lnTo>
                  <a:lnTo>
                    <a:pt x="116" y="72"/>
                  </a:lnTo>
                  <a:lnTo>
                    <a:pt x="122" y="74"/>
                  </a:lnTo>
                  <a:lnTo>
                    <a:pt x="126" y="77"/>
                  </a:lnTo>
                  <a:lnTo>
                    <a:pt x="143" y="81"/>
                  </a:lnTo>
                  <a:lnTo>
                    <a:pt x="153" y="82"/>
                  </a:lnTo>
                  <a:lnTo>
                    <a:pt x="164" y="91"/>
                  </a:lnTo>
                  <a:lnTo>
                    <a:pt x="174" y="95"/>
                  </a:lnTo>
                  <a:lnTo>
                    <a:pt x="185" y="93"/>
                  </a:lnTo>
                  <a:lnTo>
                    <a:pt x="188" y="85"/>
                  </a:lnTo>
                  <a:lnTo>
                    <a:pt x="186" y="77"/>
                  </a:lnTo>
                  <a:lnTo>
                    <a:pt x="190" y="76"/>
                  </a:lnTo>
                  <a:lnTo>
                    <a:pt x="196" y="79"/>
                  </a:lnTo>
                  <a:lnTo>
                    <a:pt x="198" y="85"/>
                  </a:lnTo>
                  <a:lnTo>
                    <a:pt x="202" y="90"/>
                  </a:lnTo>
                  <a:lnTo>
                    <a:pt x="225" y="88"/>
                  </a:lnTo>
                  <a:lnTo>
                    <a:pt x="225" y="78"/>
                  </a:lnTo>
                  <a:lnTo>
                    <a:pt x="240" y="66"/>
                  </a:lnTo>
                  <a:lnTo>
                    <a:pt x="262" y="59"/>
                  </a:lnTo>
                  <a:lnTo>
                    <a:pt x="266" y="62"/>
                  </a:lnTo>
                  <a:lnTo>
                    <a:pt x="265" y="66"/>
                  </a:lnTo>
                  <a:lnTo>
                    <a:pt x="273" y="73"/>
                  </a:lnTo>
                  <a:lnTo>
                    <a:pt x="268" y="80"/>
                  </a:lnTo>
                  <a:lnTo>
                    <a:pt x="256" y="86"/>
                  </a:lnTo>
                  <a:lnTo>
                    <a:pt x="246" y="117"/>
                  </a:lnTo>
                  <a:lnTo>
                    <a:pt x="240" y="118"/>
                  </a:lnTo>
                  <a:lnTo>
                    <a:pt x="239" y="124"/>
                  </a:lnTo>
                  <a:lnTo>
                    <a:pt x="235" y="125"/>
                  </a:lnTo>
                  <a:lnTo>
                    <a:pt x="237" y="138"/>
                  </a:lnTo>
                  <a:lnTo>
                    <a:pt x="230" y="142"/>
                  </a:lnTo>
                  <a:lnTo>
                    <a:pt x="228" y="135"/>
                  </a:lnTo>
                  <a:lnTo>
                    <a:pt x="226" y="125"/>
                  </a:lnTo>
                  <a:lnTo>
                    <a:pt x="220" y="123"/>
                  </a:lnTo>
                  <a:lnTo>
                    <a:pt x="218" y="115"/>
                  </a:lnTo>
                  <a:lnTo>
                    <a:pt x="224" y="109"/>
                  </a:lnTo>
                  <a:lnTo>
                    <a:pt x="224" y="105"/>
                  </a:lnTo>
                  <a:lnTo>
                    <a:pt x="221" y="100"/>
                  </a:lnTo>
                  <a:lnTo>
                    <a:pt x="205" y="101"/>
                  </a:lnTo>
                  <a:lnTo>
                    <a:pt x="199" y="95"/>
                  </a:lnTo>
                  <a:lnTo>
                    <a:pt x="192" y="94"/>
                  </a:lnTo>
                  <a:lnTo>
                    <a:pt x="188" y="98"/>
                  </a:lnTo>
                  <a:lnTo>
                    <a:pt x="192" y="99"/>
                  </a:lnTo>
                  <a:lnTo>
                    <a:pt x="194" y="103"/>
                  </a:lnTo>
                  <a:lnTo>
                    <a:pt x="195" y="107"/>
                  </a:lnTo>
                  <a:lnTo>
                    <a:pt x="188" y="107"/>
                  </a:lnTo>
                  <a:lnTo>
                    <a:pt x="188" y="111"/>
                  </a:lnTo>
                  <a:lnTo>
                    <a:pt x="192" y="116"/>
                  </a:lnTo>
                  <a:lnTo>
                    <a:pt x="192" y="125"/>
                  </a:lnTo>
                  <a:lnTo>
                    <a:pt x="195" y="130"/>
                  </a:lnTo>
                  <a:lnTo>
                    <a:pt x="195" y="144"/>
                  </a:lnTo>
                  <a:lnTo>
                    <a:pt x="179" y="149"/>
                  </a:lnTo>
                  <a:lnTo>
                    <a:pt x="176" y="156"/>
                  </a:lnTo>
                  <a:lnTo>
                    <a:pt x="178" y="160"/>
                  </a:lnTo>
                  <a:lnTo>
                    <a:pt x="176" y="164"/>
                  </a:lnTo>
                  <a:lnTo>
                    <a:pt x="169" y="168"/>
                  </a:lnTo>
                  <a:lnTo>
                    <a:pt x="162" y="170"/>
                  </a:lnTo>
                  <a:lnTo>
                    <a:pt x="156" y="176"/>
                  </a:lnTo>
                  <a:lnTo>
                    <a:pt x="155" y="181"/>
                  </a:lnTo>
                  <a:lnTo>
                    <a:pt x="149" y="185"/>
                  </a:lnTo>
                  <a:lnTo>
                    <a:pt x="147" y="188"/>
                  </a:lnTo>
                  <a:lnTo>
                    <a:pt x="141" y="191"/>
                  </a:lnTo>
                  <a:lnTo>
                    <a:pt x="134" y="200"/>
                  </a:lnTo>
                  <a:lnTo>
                    <a:pt x="131" y="207"/>
                  </a:lnTo>
                  <a:lnTo>
                    <a:pt x="126" y="207"/>
                  </a:lnTo>
                  <a:lnTo>
                    <a:pt x="121" y="212"/>
                  </a:lnTo>
                  <a:lnTo>
                    <a:pt x="116" y="213"/>
                  </a:lnTo>
                  <a:lnTo>
                    <a:pt x="114" y="217"/>
                  </a:lnTo>
                  <a:lnTo>
                    <a:pt x="114" y="227"/>
                  </a:lnTo>
                  <a:lnTo>
                    <a:pt x="115" y="232"/>
                  </a:lnTo>
                  <a:lnTo>
                    <a:pt x="114" y="246"/>
                  </a:lnTo>
                  <a:lnTo>
                    <a:pt x="111" y="252"/>
                  </a:lnTo>
                  <a:lnTo>
                    <a:pt x="112" y="266"/>
                  </a:lnTo>
                  <a:lnTo>
                    <a:pt x="108" y="267"/>
                  </a:lnTo>
                  <a:lnTo>
                    <a:pt x="105" y="271"/>
                  </a:lnTo>
                  <a:lnTo>
                    <a:pt x="105" y="275"/>
                  </a:lnTo>
                  <a:lnTo>
                    <a:pt x="100" y="280"/>
                  </a:lnTo>
                  <a:lnTo>
                    <a:pt x="98" y="284"/>
                  </a:lnTo>
                  <a:lnTo>
                    <a:pt x="96" y="286"/>
                  </a:lnTo>
                  <a:lnTo>
                    <a:pt x="91" y="292"/>
                  </a:lnTo>
                  <a:lnTo>
                    <a:pt x="84" y="289"/>
                  </a:lnTo>
                  <a:lnTo>
                    <a:pt x="80" y="284"/>
                  </a:lnTo>
                  <a:lnTo>
                    <a:pt x="77" y="271"/>
                  </a:lnTo>
                  <a:lnTo>
                    <a:pt x="74" y="262"/>
                  </a:lnTo>
                  <a:lnTo>
                    <a:pt x="70" y="253"/>
                  </a:lnTo>
                  <a:lnTo>
                    <a:pt x="65" y="245"/>
                  </a:lnTo>
                  <a:lnTo>
                    <a:pt x="64" y="240"/>
                  </a:lnTo>
                  <a:lnTo>
                    <a:pt x="63" y="234"/>
                  </a:lnTo>
                  <a:lnTo>
                    <a:pt x="61" y="229"/>
                  </a:lnTo>
                  <a:lnTo>
                    <a:pt x="55" y="212"/>
                  </a:lnTo>
                  <a:lnTo>
                    <a:pt x="52" y="207"/>
                  </a:lnTo>
                  <a:lnTo>
                    <a:pt x="47" y="189"/>
                  </a:lnTo>
                  <a:lnTo>
                    <a:pt x="45" y="174"/>
                  </a:lnTo>
                  <a:lnTo>
                    <a:pt x="44" y="158"/>
                  </a:lnTo>
                  <a:lnTo>
                    <a:pt x="43" y="155"/>
                  </a:lnTo>
                  <a:lnTo>
                    <a:pt x="43" y="145"/>
                  </a:lnTo>
                  <a:lnTo>
                    <a:pt x="40" y="141"/>
                  </a:lnTo>
                  <a:lnTo>
                    <a:pt x="38" y="150"/>
                  </a:lnTo>
                  <a:lnTo>
                    <a:pt x="38" y="154"/>
                  </a:lnTo>
                  <a:lnTo>
                    <a:pt x="35" y="159"/>
                  </a:lnTo>
                  <a:lnTo>
                    <a:pt x="25" y="160"/>
                  </a:lnTo>
                  <a:lnTo>
                    <a:pt x="19" y="156"/>
                  </a:lnTo>
                  <a:lnTo>
                    <a:pt x="9" y="145"/>
                  </a:lnTo>
                  <a:lnTo>
                    <a:pt x="9" y="140"/>
                  </a:lnTo>
                  <a:lnTo>
                    <a:pt x="13" y="141"/>
                  </a:lnTo>
                  <a:lnTo>
                    <a:pt x="17" y="140"/>
                  </a:lnTo>
                  <a:lnTo>
                    <a:pt x="21" y="135"/>
                  </a:lnTo>
                  <a:lnTo>
                    <a:pt x="14" y="137"/>
                  </a:lnTo>
                  <a:lnTo>
                    <a:pt x="8" y="137"/>
                  </a:lnTo>
                  <a:lnTo>
                    <a:pt x="5" y="134"/>
                  </a:lnTo>
                  <a:lnTo>
                    <a:pt x="5" y="130"/>
                  </a:lnTo>
                  <a:lnTo>
                    <a:pt x="2" y="129"/>
                  </a:lnTo>
                  <a:lnTo>
                    <a:pt x="0" y="126"/>
                  </a:lnTo>
                  <a:lnTo>
                    <a:pt x="5" y="121"/>
                  </a:lnTo>
                  <a:lnTo>
                    <a:pt x="13" y="116"/>
                  </a:lnTo>
                  <a:lnTo>
                    <a:pt x="26" y="118"/>
                  </a:lnTo>
                  <a:lnTo>
                    <a:pt x="28" y="110"/>
                  </a:lnTo>
                  <a:lnTo>
                    <a:pt x="16" y="90"/>
                  </a:lnTo>
                  <a:lnTo>
                    <a:pt x="21" y="77"/>
                  </a:lnTo>
                  <a:lnTo>
                    <a:pt x="25" y="81"/>
                  </a:lnTo>
                  <a:lnTo>
                    <a:pt x="33" y="80"/>
                  </a:lnTo>
                  <a:lnTo>
                    <a:pt x="51" y="61"/>
                  </a:lnTo>
                  <a:lnTo>
                    <a:pt x="53" y="52"/>
                  </a:lnTo>
                  <a:lnTo>
                    <a:pt x="59" y="48"/>
                  </a:lnTo>
                  <a:lnTo>
                    <a:pt x="61" y="38"/>
                  </a:lnTo>
                  <a:lnTo>
                    <a:pt x="67" y="32"/>
                  </a:lnTo>
                  <a:lnTo>
                    <a:pt x="69" y="26"/>
                  </a:lnTo>
                  <a:lnTo>
                    <a:pt x="63" y="19"/>
                  </a:lnTo>
                  <a:lnTo>
                    <a:pt x="56" y="16"/>
                  </a:lnTo>
                  <a:lnTo>
                    <a:pt x="57" y="0"/>
                  </a:lnTo>
                  <a:lnTo>
                    <a:pt x="58" y="0"/>
                  </a:lnTo>
                  <a:lnTo>
                    <a:pt x="75" y="3"/>
                  </a:lnTo>
                  <a:lnTo>
                    <a:pt x="101" y="21"/>
                  </a:lnTo>
                  <a:lnTo>
                    <a:pt x="103" y="20"/>
                  </a:lnTo>
                  <a:lnTo>
                    <a:pt x="103" y="21"/>
                  </a:lnTo>
                  <a:lnTo>
                    <a:pt x="100" y="23"/>
                  </a:lnTo>
                  <a:lnTo>
                    <a:pt x="97" y="22"/>
                  </a:lnTo>
                  <a:lnTo>
                    <a:pt x="95" y="24"/>
                  </a:lnTo>
                  <a:lnTo>
                    <a:pt x="100" y="30"/>
                  </a:lnTo>
                  <a:lnTo>
                    <a:pt x="100" y="39"/>
                  </a:lnTo>
                  <a:lnTo>
                    <a:pt x="104" y="42"/>
                  </a:lnTo>
                  <a:lnTo>
                    <a:pt x="112" y="42"/>
                  </a:lnTo>
                  <a:lnTo>
                    <a:pt x="119" y="5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97" name="Freeform 810"/>
            <p:cNvSpPr>
              <a:spLocks/>
            </p:cNvSpPr>
            <p:nvPr/>
          </p:nvSpPr>
          <p:spPr bwMode="gray">
            <a:xfrm>
              <a:off x="6048066" y="2631088"/>
              <a:ext cx="1384444" cy="1103473"/>
            </a:xfrm>
            <a:custGeom>
              <a:avLst/>
              <a:gdLst>
                <a:gd name="T0" fmla="*/ 2147483647 w 571"/>
                <a:gd name="T1" fmla="*/ 2147483647 h 435"/>
                <a:gd name="T2" fmla="*/ 0 w 571"/>
                <a:gd name="T3" fmla="*/ 2147483647 h 435"/>
                <a:gd name="T4" fmla="*/ 2147483647 w 571"/>
                <a:gd name="T5" fmla="*/ 2147483647 h 435"/>
                <a:gd name="T6" fmla="*/ 2147483647 w 571"/>
                <a:gd name="T7" fmla="*/ 2147483647 h 435"/>
                <a:gd name="T8" fmla="*/ 2147483647 w 571"/>
                <a:gd name="T9" fmla="*/ 2147483647 h 435"/>
                <a:gd name="T10" fmla="*/ 2147483647 w 571"/>
                <a:gd name="T11" fmla="*/ 2147483647 h 435"/>
                <a:gd name="T12" fmla="*/ 2147483647 w 571"/>
                <a:gd name="T13" fmla="*/ 2147483647 h 435"/>
                <a:gd name="T14" fmla="*/ 2147483647 w 571"/>
                <a:gd name="T15" fmla="*/ 2147483647 h 435"/>
                <a:gd name="T16" fmla="*/ 2147483647 w 571"/>
                <a:gd name="T17" fmla="*/ 2147483647 h 435"/>
                <a:gd name="T18" fmla="*/ 2147483647 w 571"/>
                <a:gd name="T19" fmla="*/ 2147483647 h 435"/>
                <a:gd name="T20" fmla="*/ 2147483647 w 571"/>
                <a:gd name="T21" fmla="*/ 2147483647 h 435"/>
                <a:gd name="T22" fmla="*/ 2147483647 w 571"/>
                <a:gd name="T23" fmla="*/ 2147483647 h 435"/>
                <a:gd name="T24" fmla="*/ 2147483647 w 571"/>
                <a:gd name="T25" fmla="*/ 2147483647 h 435"/>
                <a:gd name="T26" fmla="*/ 2147483647 w 571"/>
                <a:gd name="T27" fmla="*/ 2147483647 h 435"/>
                <a:gd name="T28" fmla="*/ 2147483647 w 571"/>
                <a:gd name="T29" fmla="*/ 2147483647 h 435"/>
                <a:gd name="T30" fmla="*/ 2147483647 w 571"/>
                <a:gd name="T31" fmla="*/ 2147483647 h 435"/>
                <a:gd name="T32" fmla="*/ 2147483647 w 571"/>
                <a:gd name="T33" fmla="*/ 2147483647 h 435"/>
                <a:gd name="T34" fmla="*/ 2147483647 w 571"/>
                <a:gd name="T35" fmla="*/ 2147483647 h 435"/>
                <a:gd name="T36" fmla="*/ 2147483647 w 571"/>
                <a:gd name="T37" fmla="*/ 2147483647 h 435"/>
                <a:gd name="T38" fmla="*/ 2147483647 w 571"/>
                <a:gd name="T39" fmla="*/ 2147483647 h 435"/>
                <a:gd name="T40" fmla="*/ 2147483647 w 571"/>
                <a:gd name="T41" fmla="*/ 2147483647 h 435"/>
                <a:gd name="T42" fmla="*/ 2147483647 w 571"/>
                <a:gd name="T43" fmla="*/ 2147483647 h 435"/>
                <a:gd name="T44" fmla="*/ 2147483647 w 571"/>
                <a:gd name="T45" fmla="*/ 2147483647 h 435"/>
                <a:gd name="T46" fmla="*/ 2147483647 w 571"/>
                <a:gd name="T47" fmla="*/ 2147483647 h 435"/>
                <a:gd name="T48" fmla="*/ 2147483647 w 571"/>
                <a:gd name="T49" fmla="*/ 2147483647 h 435"/>
                <a:gd name="T50" fmla="*/ 2147483647 w 571"/>
                <a:gd name="T51" fmla="*/ 2147483647 h 435"/>
                <a:gd name="T52" fmla="*/ 2147483647 w 571"/>
                <a:gd name="T53" fmla="*/ 2147483647 h 435"/>
                <a:gd name="T54" fmla="*/ 2147483647 w 571"/>
                <a:gd name="T55" fmla="*/ 2147483647 h 435"/>
                <a:gd name="T56" fmla="*/ 2147483647 w 571"/>
                <a:gd name="T57" fmla="*/ 2147483647 h 435"/>
                <a:gd name="T58" fmla="*/ 2147483647 w 571"/>
                <a:gd name="T59" fmla="*/ 2147483647 h 435"/>
                <a:gd name="T60" fmla="*/ 2147483647 w 571"/>
                <a:gd name="T61" fmla="*/ 2147483647 h 435"/>
                <a:gd name="T62" fmla="*/ 2147483647 w 571"/>
                <a:gd name="T63" fmla="*/ 2147483647 h 435"/>
                <a:gd name="T64" fmla="*/ 2147483647 w 571"/>
                <a:gd name="T65" fmla="*/ 2147483647 h 435"/>
                <a:gd name="T66" fmla="*/ 2147483647 w 571"/>
                <a:gd name="T67" fmla="*/ 2147483647 h 435"/>
                <a:gd name="T68" fmla="*/ 2147483647 w 571"/>
                <a:gd name="T69" fmla="*/ 2147483647 h 435"/>
                <a:gd name="T70" fmla="*/ 2147483647 w 571"/>
                <a:gd name="T71" fmla="*/ 2147483647 h 435"/>
                <a:gd name="T72" fmla="*/ 2147483647 w 571"/>
                <a:gd name="T73" fmla="*/ 2147483647 h 435"/>
                <a:gd name="T74" fmla="*/ 2147483647 w 571"/>
                <a:gd name="T75" fmla="*/ 2147483647 h 435"/>
                <a:gd name="T76" fmla="*/ 2147483647 w 571"/>
                <a:gd name="T77" fmla="*/ 2147483647 h 435"/>
                <a:gd name="T78" fmla="*/ 2147483647 w 571"/>
                <a:gd name="T79" fmla="*/ 2147483647 h 435"/>
                <a:gd name="T80" fmla="*/ 2147483647 w 571"/>
                <a:gd name="T81" fmla="*/ 2147483647 h 435"/>
                <a:gd name="T82" fmla="*/ 2147483647 w 571"/>
                <a:gd name="T83" fmla="*/ 2147483647 h 435"/>
                <a:gd name="T84" fmla="*/ 2147483647 w 571"/>
                <a:gd name="T85" fmla="*/ 2147483647 h 435"/>
                <a:gd name="T86" fmla="*/ 2147483647 w 571"/>
                <a:gd name="T87" fmla="*/ 2147483647 h 435"/>
                <a:gd name="T88" fmla="*/ 2147483647 w 571"/>
                <a:gd name="T89" fmla="*/ 2147483647 h 435"/>
                <a:gd name="T90" fmla="*/ 2147483647 w 571"/>
                <a:gd name="T91" fmla="*/ 2147483647 h 435"/>
                <a:gd name="T92" fmla="*/ 2147483647 w 571"/>
                <a:gd name="T93" fmla="*/ 2147483647 h 435"/>
                <a:gd name="T94" fmla="*/ 2147483647 w 571"/>
                <a:gd name="T95" fmla="*/ 2147483647 h 435"/>
                <a:gd name="T96" fmla="*/ 2147483647 w 571"/>
                <a:gd name="T97" fmla="*/ 2147483647 h 435"/>
                <a:gd name="T98" fmla="*/ 2147483647 w 571"/>
                <a:gd name="T99" fmla="*/ 2147483647 h 435"/>
                <a:gd name="T100" fmla="*/ 2147483647 w 571"/>
                <a:gd name="T101" fmla="*/ 2147483647 h 435"/>
                <a:gd name="T102" fmla="*/ 2147483647 w 571"/>
                <a:gd name="T103" fmla="*/ 2147483647 h 435"/>
                <a:gd name="T104" fmla="*/ 2147483647 w 571"/>
                <a:gd name="T105" fmla="*/ 2147483647 h 435"/>
                <a:gd name="T106" fmla="*/ 2147483647 w 571"/>
                <a:gd name="T107" fmla="*/ 2147483647 h 435"/>
                <a:gd name="T108" fmla="*/ 2147483647 w 571"/>
                <a:gd name="T109" fmla="*/ 2147483647 h 435"/>
                <a:gd name="T110" fmla="*/ 2147483647 w 571"/>
                <a:gd name="T111" fmla="*/ 2147483647 h 4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1"/>
                <a:gd name="T169" fmla="*/ 0 h 435"/>
                <a:gd name="T170" fmla="*/ 571 w 571"/>
                <a:gd name="T171" fmla="*/ 435 h 4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1" h="435">
                  <a:moveTo>
                    <a:pt x="28" y="265"/>
                  </a:moveTo>
                  <a:lnTo>
                    <a:pt x="21" y="259"/>
                  </a:lnTo>
                  <a:lnTo>
                    <a:pt x="19" y="251"/>
                  </a:lnTo>
                  <a:lnTo>
                    <a:pt x="15" y="246"/>
                  </a:lnTo>
                  <a:lnTo>
                    <a:pt x="10" y="243"/>
                  </a:lnTo>
                  <a:lnTo>
                    <a:pt x="8" y="240"/>
                  </a:lnTo>
                  <a:lnTo>
                    <a:pt x="13" y="230"/>
                  </a:lnTo>
                  <a:lnTo>
                    <a:pt x="11" y="223"/>
                  </a:lnTo>
                  <a:lnTo>
                    <a:pt x="2" y="221"/>
                  </a:lnTo>
                  <a:lnTo>
                    <a:pt x="0" y="211"/>
                  </a:lnTo>
                  <a:lnTo>
                    <a:pt x="3" y="205"/>
                  </a:lnTo>
                  <a:lnTo>
                    <a:pt x="17" y="196"/>
                  </a:lnTo>
                  <a:lnTo>
                    <a:pt x="22" y="201"/>
                  </a:lnTo>
                  <a:lnTo>
                    <a:pt x="28" y="200"/>
                  </a:lnTo>
                  <a:lnTo>
                    <a:pt x="29" y="192"/>
                  </a:lnTo>
                  <a:lnTo>
                    <a:pt x="35" y="191"/>
                  </a:lnTo>
                  <a:lnTo>
                    <a:pt x="43" y="185"/>
                  </a:lnTo>
                  <a:lnTo>
                    <a:pt x="53" y="182"/>
                  </a:lnTo>
                  <a:lnTo>
                    <a:pt x="60" y="172"/>
                  </a:lnTo>
                  <a:lnTo>
                    <a:pt x="64" y="162"/>
                  </a:lnTo>
                  <a:lnTo>
                    <a:pt x="62" y="156"/>
                  </a:lnTo>
                  <a:lnTo>
                    <a:pt x="61" y="145"/>
                  </a:lnTo>
                  <a:lnTo>
                    <a:pt x="55" y="138"/>
                  </a:lnTo>
                  <a:lnTo>
                    <a:pt x="74" y="131"/>
                  </a:lnTo>
                  <a:lnTo>
                    <a:pt x="78" y="137"/>
                  </a:lnTo>
                  <a:lnTo>
                    <a:pt x="82" y="132"/>
                  </a:lnTo>
                  <a:lnTo>
                    <a:pt x="81" y="126"/>
                  </a:lnTo>
                  <a:lnTo>
                    <a:pt x="89" y="108"/>
                  </a:lnTo>
                  <a:lnTo>
                    <a:pt x="100" y="107"/>
                  </a:lnTo>
                  <a:lnTo>
                    <a:pt x="107" y="111"/>
                  </a:lnTo>
                  <a:lnTo>
                    <a:pt x="112" y="105"/>
                  </a:lnTo>
                  <a:lnTo>
                    <a:pt x="109" y="91"/>
                  </a:lnTo>
                  <a:lnTo>
                    <a:pt x="126" y="76"/>
                  </a:lnTo>
                  <a:lnTo>
                    <a:pt x="129" y="76"/>
                  </a:lnTo>
                  <a:lnTo>
                    <a:pt x="139" y="93"/>
                  </a:lnTo>
                  <a:lnTo>
                    <a:pt x="150" y="93"/>
                  </a:lnTo>
                  <a:lnTo>
                    <a:pt x="164" y="116"/>
                  </a:lnTo>
                  <a:lnTo>
                    <a:pt x="158" y="124"/>
                  </a:lnTo>
                  <a:lnTo>
                    <a:pt x="165" y="133"/>
                  </a:lnTo>
                  <a:lnTo>
                    <a:pt x="176" y="136"/>
                  </a:lnTo>
                  <a:lnTo>
                    <a:pt x="208" y="151"/>
                  </a:lnTo>
                  <a:lnTo>
                    <a:pt x="207" y="162"/>
                  </a:lnTo>
                  <a:lnTo>
                    <a:pt x="214" y="171"/>
                  </a:lnTo>
                  <a:lnTo>
                    <a:pt x="223" y="171"/>
                  </a:lnTo>
                  <a:lnTo>
                    <a:pt x="226" y="168"/>
                  </a:lnTo>
                  <a:lnTo>
                    <a:pt x="229" y="166"/>
                  </a:lnTo>
                  <a:lnTo>
                    <a:pt x="234" y="169"/>
                  </a:lnTo>
                  <a:lnTo>
                    <a:pt x="246" y="166"/>
                  </a:lnTo>
                  <a:lnTo>
                    <a:pt x="262" y="168"/>
                  </a:lnTo>
                  <a:lnTo>
                    <a:pt x="271" y="178"/>
                  </a:lnTo>
                  <a:lnTo>
                    <a:pt x="282" y="179"/>
                  </a:lnTo>
                  <a:lnTo>
                    <a:pt x="290" y="183"/>
                  </a:lnTo>
                  <a:lnTo>
                    <a:pt x="296" y="181"/>
                  </a:lnTo>
                  <a:lnTo>
                    <a:pt x="310" y="171"/>
                  </a:lnTo>
                  <a:lnTo>
                    <a:pt x="318" y="175"/>
                  </a:lnTo>
                  <a:lnTo>
                    <a:pt x="327" y="174"/>
                  </a:lnTo>
                  <a:lnTo>
                    <a:pt x="338" y="168"/>
                  </a:lnTo>
                  <a:lnTo>
                    <a:pt x="346" y="159"/>
                  </a:lnTo>
                  <a:lnTo>
                    <a:pt x="354" y="156"/>
                  </a:lnTo>
                  <a:lnTo>
                    <a:pt x="357" y="149"/>
                  </a:lnTo>
                  <a:lnTo>
                    <a:pt x="351" y="144"/>
                  </a:lnTo>
                  <a:lnTo>
                    <a:pt x="358" y="133"/>
                  </a:lnTo>
                  <a:lnTo>
                    <a:pt x="372" y="137"/>
                  </a:lnTo>
                  <a:lnTo>
                    <a:pt x="383" y="125"/>
                  </a:lnTo>
                  <a:lnTo>
                    <a:pt x="388" y="130"/>
                  </a:lnTo>
                  <a:lnTo>
                    <a:pt x="393" y="129"/>
                  </a:lnTo>
                  <a:lnTo>
                    <a:pt x="397" y="115"/>
                  </a:lnTo>
                  <a:lnTo>
                    <a:pt x="402" y="113"/>
                  </a:lnTo>
                  <a:lnTo>
                    <a:pt x="405" y="118"/>
                  </a:lnTo>
                  <a:lnTo>
                    <a:pt x="412" y="116"/>
                  </a:lnTo>
                  <a:lnTo>
                    <a:pt x="411" y="110"/>
                  </a:lnTo>
                  <a:lnTo>
                    <a:pt x="419" y="109"/>
                  </a:lnTo>
                  <a:lnTo>
                    <a:pt x="425" y="111"/>
                  </a:lnTo>
                  <a:lnTo>
                    <a:pt x="429" y="108"/>
                  </a:lnTo>
                  <a:lnTo>
                    <a:pt x="425" y="97"/>
                  </a:lnTo>
                  <a:lnTo>
                    <a:pt x="410" y="92"/>
                  </a:lnTo>
                  <a:lnTo>
                    <a:pt x="405" y="98"/>
                  </a:lnTo>
                  <a:lnTo>
                    <a:pt x="398" y="94"/>
                  </a:lnTo>
                  <a:lnTo>
                    <a:pt x="395" y="98"/>
                  </a:lnTo>
                  <a:lnTo>
                    <a:pt x="389" y="95"/>
                  </a:lnTo>
                  <a:lnTo>
                    <a:pt x="390" y="88"/>
                  </a:lnTo>
                  <a:lnTo>
                    <a:pt x="395" y="83"/>
                  </a:lnTo>
                  <a:lnTo>
                    <a:pt x="401" y="68"/>
                  </a:lnTo>
                  <a:lnTo>
                    <a:pt x="402" y="64"/>
                  </a:lnTo>
                  <a:lnTo>
                    <a:pt x="407" y="70"/>
                  </a:lnTo>
                  <a:lnTo>
                    <a:pt x="423" y="59"/>
                  </a:lnTo>
                  <a:lnTo>
                    <a:pt x="422" y="50"/>
                  </a:lnTo>
                  <a:lnTo>
                    <a:pt x="427" y="47"/>
                  </a:lnTo>
                  <a:lnTo>
                    <a:pt x="430" y="32"/>
                  </a:lnTo>
                  <a:lnTo>
                    <a:pt x="437" y="27"/>
                  </a:lnTo>
                  <a:lnTo>
                    <a:pt x="438" y="19"/>
                  </a:lnTo>
                  <a:lnTo>
                    <a:pt x="431" y="19"/>
                  </a:lnTo>
                  <a:lnTo>
                    <a:pt x="440" y="3"/>
                  </a:lnTo>
                  <a:lnTo>
                    <a:pt x="461" y="0"/>
                  </a:lnTo>
                  <a:lnTo>
                    <a:pt x="476" y="5"/>
                  </a:lnTo>
                  <a:lnTo>
                    <a:pt x="486" y="7"/>
                  </a:lnTo>
                  <a:lnTo>
                    <a:pt x="494" y="25"/>
                  </a:lnTo>
                  <a:lnTo>
                    <a:pt x="495" y="33"/>
                  </a:lnTo>
                  <a:lnTo>
                    <a:pt x="501" y="48"/>
                  </a:lnTo>
                  <a:lnTo>
                    <a:pt x="503" y="63"/>
                  </a:lnTo>
                  <a:lnTo>
                    <a:pt x="512" y="64"/>
                  </a:lnTo>
                  <a:lnTo>
                    <a:pt x="520" y="68"/>
                  </a:lnTo>
                  <a:lnTo>
                    <a:pt x="532" y="80"/>
                  </a:lnTo>
                  <a:lnTo>
                    <a:pt x="535" y="94"/>
                  </a:lnTo>
                  <a:lnTo>
                    <a:pt x="543" y="93"/>
                  </a:lnTo>
                  <a:lnTo>
                    <a:pt x="547" y="91"/>
                  </a:lnTo>
                  <a:lnTo>
                    <a:pt x="556" y="90"/>
                  </a:lnTo>
                  <a:lnTo>
                    <a:pt x="567" y="83"/>
                  </a:lnTo>
                  <a:lnTo>
                    <a:pt x="571" y="84"/>
                  </a:lnTo>
                  <a:lnTo>
                    <a:pt x="568" y="103"/>
                  </a:lnTo>
                  <a:lnTo>
                    <a:pt x="560" y="109"/>
                  </a:lnTo>
                  <a:lnTo>
                    <a:pt x="556" y="131"/>
                  </a:lnTo>
                  <a:lnTo>
                    <a:pt x="548" y="135"/>
                  </a:lnTo>
                  <a:lnTo>
                    <a:pt x="541" y="133"/>
                  </a:lnTo>
                  <a:lnTo>
                    <a:pt x="533" y="136"/>
                  </a:lnTo>
                  <a:lnTo>
                    <a:pt x="537" y="149"/>
                  </a:lnTo>
                  <a:lnTo>
                    <a:pt x="535" y="161"/>
                  </a:lnTo>
                  <a:lnTo>
                    <a:pt x="524" y="165"/>
                  </a:lnTo>
                  <a:lnTo>
                    <a:pt x="514" y="175"/>
                  </a:lnTo>
                  <a:lnTo>
                    <a:pt x="507" y="175"/>
                  </a:lnTo>
                  <a:lnTo>
                    <a:pt x="509" y="184"/>
                  </a:lnTo>
                  <a:lnTo>
                    <a:pt x="506" y="187"/>
                  </a:lnTo>
                  <a:lnTo>
                    <a:pt x="498" y="188"/>
                  </a:lnTo>
                  <a:lnTo>
                    <a:pt x="498" y="181"/>
                  </a:lnTo>
                  <a:lnTo>
                    <a:pt x="494" y="180"/>
                  </a:lnTo>
                  <a:lnTo>
                    <a:pt x="487" y="194"/>
                  </a:lnTo>
                  <a:lnTo>
                    <a:pt x="475" y="199"/>
                  </a:lnTo>
                  <a:lnTo>
                    <a:pt x="470" y="208"/>
                  </a:lnTo>
                  <a:lnTo>
                    <a:pt x="463" y="210"/>
                  </a:lnTo>
                  <a:lnTo>
                    <a:pt x="453" y="217"/>
                  </a:lnTo>
                  <a:lnTo>
                    <a:pt x="447" y="220"/>
                  </a:lnTo>
                  <a:lnTo>
                    <a:pt x="447" y="215"/>
                  </a:lnTo>
                  <a:lnTo>
                    <a:pt x="443" y="213"/>
                  </a:lnTo>
                  <a:lnTo>
                    <a:pt x="450" y="203"/>
                  </a:lnTo>
                  <a:lnTo>
                    <a:pt x="449" y="197"/>
                  </a:lnTo>
                  <a:lnTo>
                    <a:pt x="441" y="196"/>
                  </a:lnTo>
                  <a:lnTo>
                    <a:pt x="434" y="203"/>
                  </a:lnTo>
                  <a:lnTo>
                    <a:pt x="427" y="206"/>
                  </a:lnTo>
                  <a:lnTo>
                    <a:pt x="425" y="211"/>
                  </a:lnTo>
                  <a:lnTo>
                    <a:pt x="422" y="214"/>
                  </a:lnTo>
                  <a:lnTo>
                    <a:pt x="422" y="217"/>
                  </a:lnTo>
                  <a:lnTo>
                    <a:pt x="419" y="218"/>
                  </a:lnTo>
                  <a:lnTo>
                    <a:pt x="413" y="219"/>
                  </a:lnTo>
                  <a:lnTo>
                    <a:pt x="410" y="225"/>
                  </a:lnTo>
                  <a:lnTo>
                    <a:pt x="415" y="233"/>
                  </a:lnTo>
                  <a:lnTo>
                    <a:pt x="422" y="234"/>
                  </a:lnTo>
                  <a:lnTo>
                    <a:pt x="421" y="241"/>
                  </a:lnTo>
                  <a:lnTo>
                    <a:pt x="427" y="242"/>
                  </a:lnTo>
                  <a:lnTo>
                    <a:pt x="436" y="235"/>
                  </a:lnTo>
                  <a:lnTo>
                    <a:pt x="439" y="235"/>
                  </a:lnTo>
                  <a:lnTo>
                    <a:pt x="442" y="237"/>
                  </a:lnTo>
                  <a:lnTo>
                    <a:pt x="454" y="238"/>
                  </a:lnTo>
                  <a:lnTo>
                    <a:pt x="455" y="243"/>
                  </a:lnTo>
                  <a:lnTo>
                    <a:pt x="454" y="245"/>
                  </a:lnTo>
                  <a:lnTo>
                    <a:pt x="449" y="245"/>
                  </a:lnTo>
                  <a:lnTo>
                    <a:pt x="445" y="247"/>
                  </a:lnTo>
                  <a:lnTo>
                    <a:pt x="444" y="249"/>
                  </a:lnTo>
                  <a:lnTo>
                    <a:pt x="440" y="254"/>
                  </a:lnTo>
                  <a:lnTo>
                    <a:pt x="436" y="254"/>
                  </a:lnTo>
                  <a:lnTo>
                    <a:pt x="434" y="252"/>
                  </a:lnTo>
                  <a:lnTo>
                    <a:pt x="430" y="256"/>
                  </a:lnTo>
                  <a:lnTo>
                    <a:pt x="430" y="258"/>
                  </a:lnTo>
                  <a:lnTo>
                    <a:pt x="425" y="263"/>
                  </a:lnTo>
                  <a:lnTo>
                    <a:pt x="424" y="268"/>
                  </a:lnTo>
                  <a:lnTo>
                    <a:pt x="430" y="274"/>
                  </a:lnTo>
                  <a:lnTo>
                    <a:pt x="436" y="276"/>
                  </a:lnTo>
                  <a:lnTo>
                    <a:pt x="437" y="283"/>
                  </a:lnTo>
                  <a:lnTo>
                    <a:pt x="440" y="286"/>
                  </a:lnTo>
                  <a:lnTo>
                    <a:pt x="440" y="295"/>
                  </a:lnTo>
                  <a:lnTo>
                    <a:pt x="444" y="299"/>
                  </a:lnTo>
                  <a:lnTo>
                    <a:pt x="448" y="305"/>
                  </a:lnTo>
                  <a:lnTo>
                    <a:pt x="448" y="308"/>
                  </a:lnTo>
                  <a:lnTo>
                    <a:pt x="444" y="308"/>
                  </a:lnTo>
                  <a:lnTo>
                    <a:pt x="447" y="312"/>
                  </a:lnTo>
                  <a:lnTo>
                    <a:pt x="448" y="317"/>
                  </a:lnTo>
                  <a:lnTo>
                    <a:pt x="444" y="319"/>
                  </a:lnTo>
                  <a:lnTo>
                    <a:pt x="439" y="323"/>
                  </a:lnTo>
                  <a:lnTo>
                    <a:pt x="439" y="327"/>
                  </a:lnTo>
                  <a:lnTo>
                    <a:pt x="441" y="328"/>
                  </a:lnTo>
                  <a:lnTo>
                    <a:pt x="445" y="325"/>
                  </a:lnTo>
                  <a:lnTo>
                    <a:pt x="448" y="328"/>
                  </a:lnTo>
                  <a:lnTo>
                    <a:pt x="449" y="335"/>
                  </a:lnTo>
                  <a:lnTo>
                    <a:pt x="445" y="340"/>
                  </a:lnTo>
                  <a:lnTo>
                    <a:pt x="445" y="345"/>
                  </a:lnTo>
                  <a:lnTo>
                    <a:pt x="444" y="348"/>
                  </a:lnTo>
                  <a:lnTo>
                    <a:pt x="440" y="351"/>
                  </a:lnTo>
                  <a:lnTo>
                    <a:pt x="439" y="355"/>
                  </a:lnTo>
                  <a:lnTo>
                    <a:pt x="433" y="361"/>
                  </a:lnTo>
                  <a:lnTo>
                    <a:pt x="433" y="367"/>
                  </a:lnTo>
                  <a:lnTo>
                    <a:pt x="429" y="369"/>
                  </a:lnTo>
                  <a:lnTo>
                    <a:pt x="429" y="379"/>
                  </a:lnTo>
                  <a:lnTo>
                    <a:pt x="423" y="382"/>
                  </a:lnTo>
                  <a:lnTo>
                    <a:pt x="422" y="386"/>
                  </a:lnTo>
                  <a:lnTo>
                    <a:pt x="418" y="387"/>
                  </a:lnTo>
                  <a:lnTo>
                    <a:pt x="413" y="391"/>
                  </a:lnTo>
                  <a:lnTo>
                    <a:pt x="413" y="396"/>
                  </a:lnTo>
                  <a:lnTo>
                    <a:pt x="402" y="401"/>
                  </a:lnTo>
                  <a:lnTo>
                    <a:pt x="401" y="406"/>
                  </a:lnTo>
                  <a:lnTo>
                    <a:pt x="395" y="406"/>
                  </a:lnTo>
                  <a:lnTo>
                    <a:pt x="391" y="411"/>
                  </a:lnTo>
                  <a:lnTo>
                    <a:pt x="386" y="411"/>
                  </a:lnTo>
                  <a:lnTo>
                    <a:pt x="379" y="416"/>
                  </a:lnTo>
                  <a:lnTo>
                    <a:pt x="375" y="413"/>
                  </a:lnTo>
                  <a:lnTo>
                    <a:pt x="375" y="410"/>
                  </a:lnTo>
                  <a:lnTo>
                    <a:pt x="373" y="408"/>
                  </a:lnTo>
                  <a:lnTo>
                    <a:pt x="369" y="410"/>
                  </a:lnTo>
                  <a:lnTo>
                    <a:pt x="367" y="417"/>
                  </a:lnTo>
                  <a:lnTo>
                    <a:pt x="361" y="422"/>
                  </a:lnTo>
                  <a:lnTo>
                    <a:pt x="356" y="422"/>
                  </a:lnTo>
                  <a:lnTo>
                    <a:pt x="353" y="424"/>
                  </a:lnTo>
                  <a:lnTo>
                    <a:pt x="349" y="425"/>
                  </a:lnTo>
                  <a:lnTo>
                    <a:pt x="346" y="429"/>
                  </a:lnTo>
                  <a:lnTo>
                    <a:pt x="340" y="431"/>
                  </a:lnTo>
                  <a:lnTo>
                    <a:pt x="339" y="435"/>
                  </a:lnTo>
                  <a:lnTo>
                    <a:pt x="336" y="435"/>
                  </a:lnTo>
                  <a:lnTo>
                    <a:pt x="335" y="432"/>
                  </a:lnTo>
                  <a:lnTo>
                    <a:pt x="335" y="425"/>
                  </a:lnTo>
                  <a:lnTo>
                    <a:pt x="330" y="423"/>
                  </a:lnTo>
                  <a:lnTo>
                    <a:pt x="322" y="423"/>
                  </a:lnTo>
                  <a:lnTo>
                    <a:pt x="319" y="420"/>
                  </a:lnTo>
                  <a:lnTo>
                    <a:pt x="313" y="421"/>
                  </a:lnTo>
                  <a:lnTo>
                    <a:pt x="308" y="416"/>
                  </a:lnTo>
                  <a:lnTo>
                    <a:pt x="309" y="410"/>
                  </a:lnTo>
                  <a:lnTo>
                    <a:pt x="308" y="406"/>
                  </a:lnTo>
                  <a:lnTo>
                    <a:pt x="298" y="406"/>
                  </a:lnTo>
                  <a:lnTo>
                    <a:pt x="293" y="401"/>
                  </a:lnTo>
                  <a:lnTo>
                    <a:pt x="288" y="410"/>
                  </a:lnTo>
                  <a:lnTo>
                    <a:pt x="277" y="409"/>
                  </a:lnTo>
                  <a:lnTo>
                    <a:pt x="272" y="407"/>
                  </a:lnTo>
                  <a:lnTo>
                    <a:pt x="268" y="412"/>
                  </a:lnTo>
                  <a:lnTo>
                    <a:pt x="263" y="410"/>
                  </a:lnTo>
                  <a:lnTo>
                    <a:pt x="260" y="416"/>
                  </a:lnTo>
                  <a:lnTo>
                    <a:pt x="262" y="428"/>
                  </a:lnTo>
                  <a:lnTo>
                    <a:pt x="257" y="426"/>
                  </a:lnTo>
                  <a:lnTo>
                    <a:pt x="256" y="424"/>
                  </a:lnTo>
                  <a:lnTo>
                    <a:pt x="254" y="421"/>
                  </a:lnTo>
                  <a:lnTo>
                    <a:pt x="247" y="418"/>
                  </a:lnTo>
                  <a:lnTo>
                    <a:pt x="246" y="415"/>
                  </a:lnTo>
                  <a:lnTo>
                    <a:pt x="239" y="415"/>
                  </a:lnTo>
                  <a:lnTo>
                    <a:pt x="239" y="405"/>
                  </a:lnTo>
                  <a:lnTo>
                    <a:pt x="231" y="395"/>
                  </a:lnTo>
                  <a:lnTo>
                    <a:pt x="225" y="395"/>
                  </a:lnTo>
                  <a:lnTo>
                    <a:pt x="225" y="383"/>
                  </a:lnTo>
                  <a:lnTo>
                    <a:pt x="233" y="373"/>
                  </a:lnTo>
                  <a:lnTo>
                    <a:pt x="231" y="360"/>
                  </a:lnTo>
                  <a:lnTo>
                    <a:pt x="226" y="347"/>
                  </a:lnTo>
                  <a:lnTo>
                    <a:pt x="220" y="348"/>
                  </a:lnTo>
                  <a:lnTo>
                    <a:pt x="212" y="341"/>
                  </a:lnTo>
                  <a:lnTo>
                    <a:pt x="213" y="337"/>
                  </a:lnTo>
                  <a:lnTo>
                    <a:pt x="209" y="334"/>
                  </a:lnTo>
                  <a:lnTo>
                    <a:pt x="187" y="341"/>
                  </a:lnTo>
                  <a:lnTo>
                    <a:pt x="172" y="353"/>
                  </a:lnTo>
                  <a:lnTo>
                    <a:pt x="167" y="349"/>
                  </a:lnTo>
                  <a:lnTo>
                    <a:pt x="160" y="351"/>
                  </a:lnTo>
                  <a:lnTo>
                    <a:pt x="156" y="347"/>
                  </a:lnTo>
                  <a:lnTo>
                    <a:pt x="150" y="347"/>
                  </a:lnTo>
                  <a:lnTo>
                    <a:pt x="143" y="354"/>
                  </a:lnTo>
                  <a:lnTo>
                    <a:pt x="137" y="351"/>
                  </a:lnTo>
                  <a:lnTo>
                    <a:pt x="133" y="352"/>
                  </a:lnTo>
                  <a:lnTo>
                    <a:pt x="111" y="347"/>
                  </a:lnTo>
                  <a:lnTo>
                    <a:pt x="100" y="339"/>
                  </a:lnTo>
                  <a:lnTo>
                    <a:pt x="89" y="334"/>
                  </a:lnTo>
                  <a:lnTo>
                    <a:pt x="77" y="324"/>
                  </a:lnTo>
                  <a:lnTo>
                    <a:pt x="66" y="325"/>
                  </a:lnTo>
                  <a:lnTo>
                    <a:pt x="59" y="317"/>
                  </a:lnTo>
                  <a:lnTo>
                    <a:pt x="51" y="317"/>
                  </a:lnTo>
                  <a:lnTo>
                    <a:pt x="47" y="314"/>
                  </a:lnTo>
                  <a:lnTo>
                    <a:pt x="47" y="305"/>
                  </a:lnTo>
                  <a:lnTo>
                    <a:pt x="42" y="299"/>
                  </a:lnTo>
                  <a:lnTo>
                    <a:pt x="44" y="297"/>
                  </a:lnTo>
                  <a:lnTo>
                    <a:pt x="47" y="298"/>
                  </a:lnTo>
                  <a:lnTo>
                    <a:pt x="50" y="296"/>
                  </a:lnTo>
                  <a:lnTo>
                    <a:pt x="52" y="295"/>
                  </a:lnTo>
                  <a:lnTo>
                    <a:pt x="51" y="291"/>
                  </a:lnTo>
                  <a:lnTo>
                    <a:pt x="49" y="285"/>
                  </a:lnTo>
                  <a:lnTo>
                    <a:pt x="49" y="281"/>
                  </a:lnTo>
                  <a:lnTo>
                    <a:pt x="51" y="274"/>
                  </a:lnTo>
                  <a:lnTo>
                    <a:pt x="50" y="269"/>
                  </a:lnTo>
                  <a:lnTo>
                    <a:pt x="46" y="265"/>
                  </a:lnTo>
                  <a:lnTo>
                    <a:pt x="40" y="265"/>
                  </a:lnTo>
                  <a:lnTo>
                    <a:pt x="34" y="270"/>
                  </a:lnTo>
                  <a:lnTo>
                    <a:pt x="28" y="265"/>
                  </a:lnTo>
                  <a:close/>
                </a:path>
              </a:pathLst>
            </a:custGeom>
            <a:solidFill>
              <a:schemeClr val="accent1"/>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98" name="Freeform 811"/>
            <p:cNvSpPr>
              <a:spLocks/>
            </p:cNvSpPr>
            <p:nvPr/>
          </p:nvSpPr>
          <p:spPr bwMode="gray">
            <a:xfrm>
              <a:off x="5195099" y="3242171"/>
              <a:ext cx="141232" cy="157640"/>
            </a:xfrm>
            <a:custGeom>
              <a:avLst/>
              <a:gdLst>
                <a:gd name="T0" fmla="*/ 2147483647 w 58"/>
                <a:gd name="T1" fmla="*/ 2147483647 h 62"/>
                <a:gd name="T2" fmla="*/ 2147483647 w 58"/>
                <a:gd name="T3" fmla="*/ 2147483647 h 62"/>
                <a:gd name="T4" fmla="*/ 2147483647 w 58"/>
                <a:gd name="T5" fmla="*/ 2147483647 h 62"/>
                <a:gd name="T6" fmla="*/ 2147483647 w 58"/>
                <a:gd name="T7" fmla="*/ 2147483647 h 62"/>
                <a:gd name="T8" fmla="*/ 2147483647 w 58"/>
                <a:gd name="T9" fmla="*/ 2147483647 h 62"/>
                <a:gd name="T10" fmla="*/ 2147483647 w 58"/>
                <a:gd name="T11" fmla="*/ 2147483647 h 62"/>
                <a:gd name="T12" fmla="*/ 2147483647 w 58"/>
                <a:gd name="T13" fmla="*/ 0 h 62"/>
                <a:gd name="T14" fmla="*/ 2147483647 w 58"/>
                <a:gd name="T15" fmla="*/ 2147483647 h 62"/>
                <a:gd name="T16" fmla="*/ 2147483647 w 58"/>
                <a:gd name="T17" fmla="*/ 2147483647 h 62"/>
                <a:gd name="T18" fmla="*/ 2147483647 w 58"/>
                <a:gd name="T19" fmla="*/ 2147483647 h 62"/>
                <a:gd name="T20" fmla="*/ 2147483647 w 58"/>
                <a:gd name="T21" fmla="*/ 2147483647 h 62"/>
                <a:gd name="T22" fmla="*/ 2147483647 w 58"/>
                <a:gd name="T23" fmla="*/ 2147483647 h 62"/>
                <a:gd name="T24" fmla="*/ 2147483647 w 58"/>
                <a:gd name="T25" fmla="*/ 2147483647 h 62"/>
                <a:gd name="T26" fmla="*/ 2147483647 w 58"/>
                <a:gd name="T27" fmla="*/ 2147483647 h 62"/>
                <a:gd name="T28" fmla="*/ 2147483647 w 58"/>
                <a:gd name="T29" fmla="*/ 2147483647 h 62"/>
                <a:gd name="T30" fmla="*/ 2147483647 w 58"/>
                <a:gd name="T31" fmla="*/ 2147483647 h 62"/>
                <a:gd name="T32" fmla="*/ 0 w 58"/>
                <a:gd name="T33" fmla="*/ 2147483647 h 62"/>
                <a:gd name="T34" fmla="*/ 2147483647 w 58"/>
                <a:gd name="T35" fmla="*/ 2147483647 h 62"/>
                <a:gd name="T36" fmla="*/ 2147483647 w 58"/>
                <a:gd name="T37" fmla="*/ 2147483647 h 62"/>
                <a:gd name="T38" fmla="*/ 2147483647 w 58"/>
                <a:gd name="T39" fmla="*/ 2147483647 h 62"/>
                <a:gd name="T40" fmla="*/ 2147483647 w 58"/>
                <a:gd name="T41" fmla="*/ 2147483647 h 62"/>
                <a:gd name="T42" fmla="*/ 2147483647 w 58"/>
                <a:gd name="T43" fmla="*/ 2147483647 h 62"/>
                <a:gd name="T44" fmla="*/ 2147483647 w 58"/>
                <a:gd name="T45" fmla="*/ 2147483647 h 62"/>
                <a:gd name="T46" fmla="*/ 2147483647 w 58"/>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62"/>
                <a:gd name="T74" fmla="*/ 58 w 58"/>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62">
                  <a:moveTo>
                    <a:pt x="7" y="16"/>
                  </a:moveTo>
                  <a:lnTo>
                    <a:pt x="7" y="10"/>
                  </a:lnTo>
                  <a:lnTo>
                    <a:pt x="21" y="6"/>
                  </a:lnTo>
                  <a:lnTo>
                    <a:pt x="25" y="8"/>
                  </a:lnTo>
                  <a:lnTo>
                    <a:pt x="36" y="6"/>
                  </a:lnTo>
                  <a:lnTo>
                    <a:pt x="48" y="2"/>
                  </a:lnTo>
                  <a:lnTo>
                    <a:pt x="56" y="0"/>
                  </a:lnTo>
                  <a:lnTo>
                    <a:pt x="58" y="3"/>
                  </a:lnTo>
                  <a:lnTo>
                    <a:pt x="47" y="12"/>
                  </a:lnTo>
                  <a:lnTo>
                    <a:pt x="52" y="21"/>
                  </a:lnTo>
                  <a:lnTo>
                    <a:pt x="48" y="32"/>
                  </a:lnTo>
                  <a:lnTo>
                    <a:pt x="46" y="35"/>
                  </a:lnTo>
                  <a:lnTo>
                    <a:pt x="29" y="47"/>
                  </a:lnTo>
                  <a:lnTo>
                    <a:pt x="27" y="51"/>
                  </a:lnTo>
                  <a:lnTo>
                    <a:pt x="18" y="53"/>
                  </a:lnTo>
                  <a:lnTo>
                    <a:pt x="7" y="62"/>
                  </a:lnTo>
                  <a:lnTo>
                    <a:pt x="0" y="62"/>
                  </a:lnTo>
                  <a:lnTo>
                    <a:pt x="3" y="47"/>
                  </a:lnTo>
                  <a:lnTo>
                    <a:pt x="5" y="43"/>
                  </a:lnTo>
                  <a:lnTo>
                    <a:pt x="5" y="39"/>
                  </a:lnTo>
                  <a:lnTo>
                    <a:pt x="9" y="36"/>
                  </a:lnTo>
                  <a:lnTo>
                    <a:pt x="8" y="28"/>
                  </a:lnTo>
                  <a:lnTo>
                    <a:pt x="9" y="19"/>
                  </a:lnTo>
                  <a:lnTo>
                    <a:pt x="7" y="1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799" name="Freeform 812"/>
            <p:cNvSpPr>
              <a:spLocks/>
            </p:cNvSpPr>
            <p:nvPr/>
          </p:nvSpPr>
          <p:spPr bwMode="gray">
            <a:xfrm>
              <a:off x="5260156" y="3238279"/>
              <a:ext cx="219281" cy="258840"/>
            </a:xfrm>
            <a:custGeom>
              <a:avLst/>
              <a:gdLst>
                <a:gd name="T0" fmla="*/ 0 w 90"/>
                <a:gd name="T1" fmla="*/ 2147483647 h 103"/>
                <a:gd name="T2" fmla="*/ 2147483647 w 90"/>
                <a:gd name="T3" fmla="*/ 2147483647 h 103"/>
                <a:gd name="T4" fmla="*/ 2147483647 w 90"/>
                <a:gd name="T5" fmla="*/ 2147483647 h 103"/>
                <a:gd name="T6" fmla="*/ 2147483647 w 90"/>
                <a:gd name="T7" fmla="*/ 2147483647 h 103"/>
                <a:gd name="T8" fmla="*/ 2147483647 w 90"/>
                <a:gd name="T9" fmla="*/ 2147483647 h 103"/>
                <a:gd name="T10" fmla="*/ 2147483647 w 90"/>
                <a:gd name="T11" fmla="*/ 2147483647 h 103"/>
                <a:gd name="T12" fmla="*/ 2147483647 w 90"/>
                <a:gd name="T13" fmla="*/ 2147483647 h 103"/>
                <a:gd name="T14" fmla="*/ 2147483647 w 90"/>
                <a:gd name="T15" fmla="*/ 2147483647 h 103"/>
                <a:gd name="T16" fmla="*/ 2147483647 w 90"/>
                <a:gd name="T17" fmla="*/ 0 h 103"/>
                <a:gd name="T18" fmla="*/ 2147483647 w 90"/>
                <a:gd name="T19" fmla="*/ 2147483647 h 103"/>
                <a:gd name="T20" fmla="*/ 2147483647 w 90"/>
                <a:gd name="T21" fmla="*/ 2147483647 h 103"/>
                <a:gd name="T22" fmla="*/ 2147483647 w 90"/>
                <a:gd name="T23" fmla="*/ 2147483647 h 103"/>
                <a:gd name="T24" fmla="*/ 2147483647 w 90"/>
                <a:gd name="T25" fmla="*/ 2147483647 h 103"/>
                <a:gd name="T26" fmla="*/ 2147483647 w 90"/>
                <a:gd name="T27" fmla="*/ 2147483647 h 103"/>
                <a:gd name="T28" fmla="*/ 2147483647 w 90"/>
                <a:gd name="T29" fmla="*/ 2147483647 h 103"/>
                <a:gd name="T30" fmla="*/ 2147483647 w 90"/>
                <a:gd name="T31" fmla="*/ 2147483647 h 103"/>
                <a:gd name="T32" fmla="*/ 2147483647 w 90"/>
                <a:gd name="T33" fmla="*/ 2147483647 h 103"/>
                <a:gd name="T34" fmla="*/ 2147483647 w 90"/>
                <a:gd name="T35" fmla="*/ 2147483647 h 103"/>
                <a:gd name="T36" fmla="*/ 2147483647 w 90"/>
                <a:gd name="T37" fmla="*/ 2147483647 h 103"/>
                <a:gd name="T38" fmla="*/ 2147483647 w 90"/>
                <a:gd name="T39" fmla="*/ 2147483647 h 103"/>
                <a:gd name="T40" fmla="*/ 2147483647 w 90"/>
                <a:gd name="T41" fmla="*/ 2147483647 h 103"/>
                <a:gd name="T42" fmla="*/ 2147483647 w 90"/>
                <a:gd name="T43" fmla="*/ 2147483647 h 103"/>
                <a:gd name="T44" fmla="*/ 2147483647 w 90"/>
                <a:gd name="T45" fmla="*/ 2147483647 h 103"/>
                <a:gd name="T46" fmla="*/ 2147483647 w 90"/>
                <a:gd name="T47" fmla="*/ 2147483647 h 103"/>
                <a:gd name="T48" fmla="*/ 2147483647 w 90"/>
                <a:gd name="T49" fmla="*/ 2147483647 h 103"/>
                <a:gd name="T50" fmla="*/ 2147483647 w 90"/>
                <a:gd name="T51" fmla="*/ 2147483647 h 103"/>
                <a:gd name="T52" fmla="*/ 2147483647 w 90"/>
                <a:gd name="T53" fmla="*/ 2147483647 h 103"/>
                <a:gd name="T54" fmla="*/ 2147483647 w 90"/>
                <a:gd name="T55" fmla="*/ 2147483647 h 103"/>
                <a:gd name="T56" fmla="*/ 2147483647 w 90"/>
                <a:gd name="T57" fmla="*/ 2147483647 h 103"/>
                <a:gd name="T58" fmla="*/ 2147483647 w 90"/>
                <a:gd name="T59" fmla="*/ 2147483647 h 103"/>
                <a:gd name="T60" fmla="*/ 2147483647 w 90"/>
                <a:gd name="T61" fmla="*/ 2147483647 h 103"/>
                <a:gd name="T62" fmla="*/ 0 w 90"/>
                <a:gd name="T63" fmla="*/ 2147483647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03"/>
                <a:gd name="T98" fmla="*/ 90 w 90"/>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03">
                  <a:moveTo>
                    <a:pt x="0" y="53"/>
                  </a:moveTo>
                  <a:lnTo>
                    <a:pt x="2" y="49"/>
                  </a:lnTo>
                  <a:lnTo>
                    <a:pt x="19" y="37"/>
                  </a:lnTo>
                  <a:lnTo>
                    <a:pt x="21" y="35"/>
                  </a:lnTo>
                  <a:lnTo>
                    <a:pt x="21" y="34"/>
                  </a:lnTo>
                  <a:lnTo>
                    <a:pt x="25" y="23"/>
                  </a:lnTo>
                  <a:lnTo>
                    <a:pt x="20" y="14"/>
                  </a:lnTo>
                  <a:lnTo>
                    <a:pt x="31" y="5"/>
                  </a:lnTo>
                  <a:lnTo>
                    <a:pt x="38" y="0"/>
                  </a:lnTo>
                  <a:lnTo>
                    <a:pt x="45" y="2"/>
                  </a:lnTo>
                  <a:lnTo>
                    <a:pt x="48" y="6"/>
                  </a:lnTo>
                  <a:lnTo>
                    <a:pt x="54" y="5"/>
                  </a:lnTo>
                  <a:lnTo>
                    <a:pt x="62" y="20"/>
                  </a:lnTo>
                  <a:lnTo>
                    <a:pt x="67" y="20"/>
                  </a:lnTo>
                  <a:lnTo>
                    <a:pt x="70" y="24"/>
                  </a:lnTo>
                  <a:lnTo>
                    <a:pt x="61" y="44"/>
                  </a:lnTo>
                  <a:lnTo>
                    <a:pt x="71" y="58"/>
                  </a:lnTo>
                  <a:lnTo>
                    <a:pt x="78" y="59"/>
                  </a:lnTo>
                  <a:lnTo>
                    <a:pt x="85" y="71"/>
                  </a:lnTo>
                  <a:lnTo>
                    <a:pt x="85" y="83"/>
                  </a:lnTo>
                  <a:lnTo>
                    <a:pt x="90" y="90"/>
                  </a:lnTo>
                  <a:lnTo>
                    <a:pt x="87" y="94"/>
                  </a:lnTo>
                  <a:lnTo>
                    <a:pt x="78" y="92"/>
                  </a:lnTo>
                  <a:lnTo>
                    <a:pt x="75" y="96"/>
                  </a:lnTo>
                  <a:lnTo>
                    <a:pt x="76" y="101"/>
                  </a:lnTo>
                  <a:lnTo>
                    <a:pt x="59" y="103"/>
                  </a:lnTo>
                  <a:lnTo>
                    <a:pt x="43" y="95"/>
                  </a:lnTo>
                  <a:lnTo>
                    <a:pt x="43" y="85"/>
                  </a:lnTo>
                  <a:lnTo>
                    <a:pt x="33" y="78"/>
                  </a:lnTo>
                  <a:lnTo>
                    <a:pt x="18" y="68"/>
                  </a:lnTo>
                  <a:lnTo>
                    <a:pt x="6" y="64"/>
                  </a:lnTo>
                  <a:lnTo>
                    <a:pt x="0" y="5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grpSp>
          <p:nvGrpSpPr>
            <p:cNvPr id="800" name="Gruppo 799"/>
            <p:cNvGrpSpPr/>
            <p:nvPr/>
          </p:nvGrpSpPr>
          <p:grpSpPr>
            <a:xfrm>
              <a:off x="7308286" y="4265972"/>
              <a:ext cx="169437" cy="44608"/>
              <a:chOff x="7319154" y="4273636"/>
              <a:chExt cx="148665" cy="36978"/>
            </a:xfrm>
          </p:grpSpPr>
          <p:sp>
            <p:nvSpPr>
              <p:cNvPr id="807" name="Freeform 573"/>
              <p:cNvSpPr>
                <a:spLocks/>
              </p:cNvSpPr>
              <p:nvPr/>
            </p:nvSpPr>
            <p:spPr bwMode="gray">
              <a:xfrm>
                <a:off x="7319154" y="4296990"/>
                <a:ext cx="13008" cy="13624"/>
              </a:xfrm>
              <a:custGeom>
                <a:avLst/>
                <a:gdLst>
                  <a:gd name="T0" fmla="*/ 0 w 6"/>
                  <a:gd name="T1" fmla="*/ 2147483647 h 5"/>
                  <a:gd name="T2" fmla="*/ 0 w 6"/>
                  <a:gd name="T3" fmla="*/ 2147483647 h 5"/>
                  <a:gd name="T4" fmla="*/ 2147483647 w 6"/>
                  <a:gd name="T5" fmla="*/ 0 h 5"/>
                  <a:gd name="T6" fmla="*/ 2147483647 w 6"/>
                  <a:gd name="T7" fmla="*/ 0 h 5"/>
                  <a:gd name="T8" fmla="*/ 2147483647 w 6"/>
                  <a:gd name="T9" fmla="*/ 2147483647 h 5"/>
                  <a:gd name="T10" fmla="*/ 2147483647 w 6"/>
                  <a:gd name="T11" fmla="*/ 2147483647 h 5"/>
                  <a:gd name="T12" fmla="*/ 0 w 6"/>
                  <a:gd name="T13" fmla="*/ 2147483647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5"/>
                    </a:moveTo>
                    <a:lnTo>
                      <a:pt x="0" y="3"/>
                    </a:lnTo>
                    <a:lnTo>
                      <a:pt x="1" y="0"/>
                    </a:lnTo>
                    <a:lnTo>
                      <a:pt x="6" y="0"/>
                    </a:lnTo>
                    <a:lnTo>
                      <a:pt x="6" y="3"/>
                    </a:lnTo>
                    <a:lnTo>
                      <a:pt x="4" y="5"/>
                    </a:lnTo>
                    <a:lnTo>
                      <a:pt x="0"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08" name="Freeform 574"/>
              <p:cNvSpPr>
                <a:spLocks/>
              </p:cNvSpPr>
              <p:nvPr/>
            </p:nvSpPr>
            <p:spPr bwMode="gray">
              <a:xfrm>
                <a:off x="7438086" y="4273636"/>
                <a:ext cx="29733" cy="19462"/>
              </a:xfrm>
              <a:custGeom>
                <a:avLst/>
                <a:gdLst>
                  <a:gd name="T0" fmla="*/ 0 w 12"/>
                  <a:gd name="T1" fmla="*/ 0 h 8"/>
                  <a:gd name="T2" fmla="*/ 2147483647 w 12"/>
                  <a:gd name="T3" fmla="*/ 2147483647 h 8"/>
                  <a:gd name="T4" fmla="*/ 2147483647 w 12"/>
                  <a:gd name="T5" fmla="*/ 2147483647 h 8"/>
                  <a:gd name="T6" fmla="*/ 2147483647 w 12"/>
                  <a:gd name="T7" fmla="*/ 2147483647 h 8"/>
                  <a:gd name="T8" fmla="*/ 0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0" y="0"/>
                    </a:moveTo>
                    <a:lnTo>
                      <a:pt x="8" y="8"/>
                    </a:lnTo>
                    <a:lnTo>
                      <a:pt x="12" y="6"/>
                    </a:lnTo>
                    <a:lnTo>
                      <a:pt x="6" y="1"/>
                    </a:lnTo>
                    <a:lnTo>
                      <a:pt x="0" y="0"/>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11" name="Freeform 622"/>
              <p:cNvSpPr>
                <a:spLocks/>
              </p:cNvSpPr>
              <p:nvPr/>
            </p:nvSpPr>
            <p:spPr bwMode="gray">
              <a:xfrm>
                <a:off x="7319154" y="4296990"/>
                <a:ext cx="13008" cy="13624"/>
              </a:xfrm>
              <a:custGeom>
                <a:avLst/>
                <a:gdLst>
                  <a:gd name="T0" fmla="*/ 0 w 6"/>
                  <a:gd name="T1" fmla="*/ 2147483647 h 5"/>
                  <a:gd name="T2" fmla="*/ 0 w 6"/>
                  <a:gd name="T3" fmla="*/ 2147483647 h 5"/>
                  <a:gd name="T4" fmla="*/ 2147483647 w 6"/>
                  <a:gd name="T5" fmla="*/ 2147483647 h 5"/>
                  <a:gd name="T6" fmla="*/ 2147483647 w 6"/>
                  <a:gd name="T7" fmla="*/ 2147483647 h 5"/>
                  <a:gd name="T8" fmla="*/ 2147483647 w 6"/>
                  <a:gd name="T9" fmla="*/ 0 h 5"/>
                  <a:gd name="T10" fmla="*/ 2147483647 w 6"/>
                  <a:gd name="T11" fmla="*/ 0 h 5"/>
                  <a:gd name="T12" fmla="*/ 0 w 6"/>
                  <a:gd name="T13" fmla="*/ 2147483647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0" y="5"/>
                    </a:lnTo>
                    <a:lnTo>
                      <a:pt x="4" y="5"/>
                    </a:lnTo>
                    <a:lnTo>
                      <a:pt x="6" y="3"/>
                    </a:lnTo>
                    <a:lnTo>
                      <a:pt x="6" y="0"/>
                    </a:lnTo>
                    <a:lnTo>
                      <a:pt x="1" y="0"/>
                    </a:lnTo>
                    <a:lnTo>
                      <a:pt x="0" y="3"/>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12" name="Freeform 623"/>
              <p:cNvSpPr>
                <a:spLocks/>
              </p:cNvSpPr>
              <p:nvPr/>
            </p:nvSpPr>
            <p:spPr bwMode="gray">
              <a:xfrm>
                <a:off x="7438086" y="4273636"/>
                <a:ext cx="29733" cy="19462"/>
              </a:xfrm>
              <a:custGeom>
                <a:avLst/>
                <a:gdLst>
                  <a:gd name="T0" fmla="*/ 2147483647 w 12"/>
                  <a:gd name="T1" fmla="*/ 2147483647 h 8"/>
                  <a:gd name="T2" fmla="*/ 2147483647 w 12"/>
                  <a:gd name="T3" fmla="*/ 2147483647 h 8"/>
                  <a:gd name="T4" fmla="*/ 0 w 12"/>
                  <a:gd name="T5" fmla="*/ 0 h 8"/>
                  <a:gd name="T6" fmla="*/ 2147483647 w 12"/>
                  <a:gd name="T7" fmla="*/ 2147483647 h 8"/>
                  <a:gd name="T8" fmla="*/ 2147483647 w 12"/>
                  <a:gd name="T9" fmla="*/ 2147483647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6"/>
                    </a:moveTo>
                    <a:lnTo>
                      <a:pt x="6" y="1"/>
                    </a:lnTo>
                    <a:lnTo>
                      <a:pt x="0" y="0"/>
                    </a:lnTo>
                    <a:lnTo>
                      <a:pt x="8" y="8"/>
                    </a:lnTo>
                    <a:lnTo>
                      <a:pt x="12" y="6"/>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grpSp>
        <p:grpSp>
          <p:nvGrpSpPr>
            <p:cNvPr id="801" name="Gruppo 800"/>
            <p:cNvGrpSpPr/>
            <p:nvPr/>
          </p:nvGrpSpPr>
          <p:grpSpPr>
            <a:xfrm>
              <a:off x="717454" y="2629748"/>
              <a:ext cx="30371" cy="27266"/>
              <a:chOff x="789033" y="2586316"/>
              <a:chExt cx="24158" cy="19462"/>
            </a:xfrm>
          </p:grpSpPr>
          <p:sp>
            <p:nvSpPr>
              <p:cNvPr id="804" name="Freeform 25"/>
              <p:cNvSpPr>
                <a:spLocks/>
              </p:cNvSpPr>
              <p:nvPr/>
            </p:nvSpPr>
            <p:spPr bwMode="gray">
              <a:xfrm>
                <a:off x="789033" y="2586316"/>
                <a:ext cx="11150" cy="11677"/>
              </a:xfrm>
              <a:custGeom>
                <a:avLst/>
                <a:gdLst>
                  <a:gd name="T0" fmla="*/ 2147483647 w 4"/>
                  <a:gd name="T1" fmla="*/ 2147483647 h 5"/>
                  <a:gd name="T2" fmla="*/ 0 w 4"/>
                  <a:gd name="T3" fmla="*/ 2147483647 h 5"/>
                  <a:gd name="T4" fmla="*/ 2147483647 w 4"/>
                  <a:gd name="T5" fmla="*/ 0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lnTo>
                      <a:pt x="0" y="1"/>
                    </a:lnTo>
                    <a:lnTo>
                      <a:pt x="2" y="0"/>
                    </a:lnTo>
                    <a:lnTo>
                      <a:pt x="4" y="2"/>
                    </a:lnTo>
                    <a:lnTo>
                      <a:pt x="1" y="5"/>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sp>
            <p:nvSpPr>
              <p:cNvPr id="805" name="Freeform 26"/>
              <p:cNvSpPr>
                <a:spLocks/>
              </p:cNvSpPr>
              <p:nvPr/>
            </p:nvSpPr>
            <p:spPr bwMode="gray">
              <a:xfrm>
                <a:off x="803900" y="2594101"/>
                <a:ext cx="9291" cy="11677"/>
              </a:xfrm>
              <a:custGeom>
                <a:avLst/>
                <a:gdLst>
                  <a:gd name="T0" fmla="*/ 0 w 4"/>
                  <a:gd name="T1" fmla="*/ 2147483647 h 5"/>
                  <a:gd name="T2" fmla="*/ 2147483647 w 4"/>
                  <a:gd name="T3" fmla="*/ 0 h 5"/>
                  <a:gd name="T4" fmla="*/ 2147483647 w 4"/>
                  <a:gd name="T5" fmla="*/ 2147483647 h 5"/>
                  <a:gd name="T6" fmla="*/ 2147483647 w 4"/>
                  <a:gd name="T7" fmla="*/ 2147483647 h 5"/>
                  <a:gd name="T8" fmla="*/ 0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lnTo>
                      <a:pt x="2" y="0"/>
                    </a:lnTo>
                    <a:lnTo>
                      <a:pt x="4" y="1"/>
                    </a:lnTo>
                    <a:lnTo>
                      <a:pt x="1" y="5"/>
                    </a:lnTo>
                    <a:lnTo>
                      <a:pt x="0" y="2"/>
                    </a:lnTo>
                    <a:close/>
                  </a:path>
                </a:pathLst>
              </a:custGeom>
              <a:solidFill>
                <a:srgbClr val="FFFFFF"/>
              </a:solidFill>
              <a:ln w="3175">
                <a:solidFill>
                  <a:schemeClr val="bg1"/>
                </a:solidFill>
                <a:round/>
                <a:headEnd/>
                <a:tailEnd/>
              </a:ln>
            </p:spPr>
            <p:txBody>
              <a:bodyPr/>
              <a:lstStyle/>
              <a:p>
                <a:pPr fontAlgn="auto">
                  <a:spcBef>
                    <a:spcPts val="0"/>
                  </a:spcBef>
                  <a:spcAft>
                    <a:spcPts val="0"/>
                  </a:spcAft>
                </a:pPr>
                <a:endParaRPr lang="en-US" kern="0" dirty="0">
                  <a:solidFill>
                    <a:sysClr val="windowText" lastClr="000000"/>
                  </a:solidFill>
                  <a:latin typeface="Segoe UI Light" panose="020B0502040204020203" pitchFamily="34" charset="0"/>
                  <a:cs typeface="Segoe UI Light" panose="020B0502040204020203" pitchFamily="34" charset="0"/>
                </a:endParaRPr>
              </a:p>
            </p:txBody>
          </p:sp>
        </p:grpSp>
      </p:grpSp>
      <p:sp>
        <p:nvSpPr>
          <p:cNvPr id="656" name="Footer Placeholder 2">
            <a:extLst>
              <a:ext uri="{FF2B5EF4-FFF2-40B4-BE49-F238E27FC236}">
                <a16:creationId xmlns:a16="http://schemas.microsoft.com/office/drawing/2014/main" id="{D2454ED9-08C1-4643-8DC5-733D3F4CE781}"/>
              </a:ext>
            </a:extLst>
          </p:cNvPr>
          <p:cNvSpPr>
            <a:spLocks noGrp="1"/>
          </p:cNvSpPr>
          <p:nvPr>
            <p:ph type="ftr" sz="quarter" idx="10"/>
          </p:nvPr>
        </p:nvSpPr>
        <p:spPr>
          <a:xfrm>
            <a:off x="2819400" y="6486146"/>
            <a:ext cx="6629400" cy="219454"/>
          </a:xfrm>
          <a:prstGeom prst="rect">
            <a:avLst/>
          </a:prstGeom>
        </p:spPr>
        <p:txBody>
          <a:bodyPr vert="horz" lIns="91440" tIns="45720" rIns="91440" bIns="45720" rtlCol="0" anchor="ctr"/>
          <a:lstStyle>
            <a:defPPr>
              <a:defRPr lang="it-IT"/>
            </a:defPPr>
            <a:lvl1pPr algn="ctr" rtl="0" fontAlgn="base">
              <a:spcBef>
                <a:spcPct val="0"/>
              </a:spcBef>
              <a:spcAft>
                <a:spcPct val="0"/>
              </a:spcAft>
              <a:defRPr sz="1200" kern="1200">
                <a:solidFill>
                  <a:schemeClr val="tx1">
                    <a:tint val="75000"/>
                  </a:schemeClr>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 2018 Moviri – CONFIDENTIAL – All Rights Reserved</a:t>
            </a:r>
            <a:endParaRPr lang="en-US" noProof="0" dirty="0"/>
          </a:p>
        </p:txBody>
      </p:sp>
    </p:spTree>
    <p:extLst>
      <p:ext uri="{BB962C8B-B14F-4D97-AF65-F5344CB8AC3E}">
        <p14:creationId xmlns:p14="http://schemas.microsoft.com/office/powerpoint/2010/main" val="78583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AB9B0F-C585-4FEF-BAD0-CFC3AF560F11}"/>
              </a:ext>
            </a:extLst>
          </p:cNvPr>
          <p:cNvSpPr>
            <a:spLocks noGrp="1"/>
          </p:cNvSpPr>
          <p:nvPr>
            <p:ph type="body" sz="quarter" idx="11"/>
          </p:nvPr>
        </p:nvSpPr>
        <p:spPr/>
        <p:txBody>
          <a:bodyPr>
            <a:normAutofit lnSpcReduction="10000"/>
          </a:bodyPr>
          <a:lstStyle/>
          <a:p>
            <a:r>
              <a:rPr lang="en-US" dirty="0"/>
              <a:t>Average, on average, is a below average statistic</a:t>
            </a:r>
          </a:p>
        </p:txBody>
      </p:sp>
    </p:spTree>
    <p:extLst>
      <p:ext uri="{BB962C8B-B14F-4D97-AF65-F5344CB8AC3E}">
        <p14:creationId xmlns:p14="http://schemas.microsoft.com/office/powerpoint/2010/main" val="1097170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EAC0A7-2220-40C9-A6B6-870822758D13}"/>
              </a:ext>
            </a:extLst>
          </p:cNvPr>
          <p:cNvSpPr>
            <a:spLocks noGrp="1"/>
          </p:cNvSpPr>
          <p:nvPr>
            <p:ph sz="half" idx="15"/>
          </p:nvPr>
        </p:nvSpPr>
        <p:spPr>
          <a:xfrm>
            <a:off x="5410200" y="1700809"/>
            <a:ext cx="6158408" cy="2109192"/>
          </a:xfrm>
        </p:spPr>
        <p:txBody>
          <a:bodyPr/>
          <a:lstStyle/>
          <a:p>
            <a:pPr algn="ctr"/>
            <a:r>
              <a:rPr lang="en-US" altLang="en-US" sz="2800" b="1" dirty="0">
                <a:solidFill>
                  <a:schemeClr val="tx1"/>
                </a:solidFill>
              </a:rPr>
              <a:t>The road to (actionable intelligence) hell </a:t>
            </a:r>
          </a:p>
          <a:p>
            <a:pPr algn="ctr"/>
            <a:r>
              <a:rPr lang="en-US" altLang="en-US" sz="2800" b="1" dirty="0">
                <a:solidFill>
                  <a:schemeClr val="tx1"/>
                </a:solidFill>
              </a:rPr>
              <a:t>is paved with average</a:t>
            </a:r>
          </a:p>
          <a:p>
            <a:endParaRPr lang="en-US" sz="1800" dirty="0"/>
          </a:p>
          <a:p>
            <a:pPr algn="ctr"/>
            <a:endParaRPr lang="en-US" altLang="en-US" sz="1800" b="1" dirty="0">
              <a:solidFill>
                <a:schemeClr val="accent2"/>
              </a:solidFill>
            </a:endParaRPr>
          </a:p>
        </p:txBody>
      </p:sp>
      <p:sp>
        <p:nvSpPr>
          <p:cNvPr id="3" name="Title 2">
            <a:extLst>
              <a:ext uri="{FF2B5EF4-FFF2-40B4-BE49-F238E27FC236}">
                <a16:creationId xmlns:a16="http://schemas.microsoft.com/office/drawing/2014/main" id="{AE0B1CF5-89DD-4EE1-B04D-6459FC6BD1D7}"/>
              </a:ext>
            </a:extLst>
          </p:cNvPr>
          <p:cNvSpPr>
            <a:spLocks noGrp="1"/>
          </p:cNvSpPr>
          <p:nvPr>
            <p:ph type="title"/>
          </p:nvPr>
        </p:nvSpPr>
        <p:spPr/>
        <p:txBody>
          <a:bodyPr/>
          <a:lstStyle/>
          <a:p>
            <a:r>
              <a:rPr lang="en-US" dirty="0"/>
              <a:t>The Road to Hell</a:t>
            </a:r>
          </a:p>
        </p:txBody>
      </p:sp>
      <p:sp>
        <p:nvSpPr>
          <p:cNvPr id="4" name="Footer Placeholder 3">
            <a:extLst>
              <a:ext uri="{FF2B5EF4-FFF2-40B4-BE49-F238E27FC236}">
                <a16:creationId xmlns:a16="http://schemas.microsoft.com/office/drawing/2014/main" id="{A63DDFDF-E166-4A91-A8F0-F8BBD09D1DB9}"/>
              </a:ext>
            </a:extLst>
          </p:cNvPr>
          <p:cNvSpPr>
            <a:spLocks noGrp="1"/>
          </p:cNvSpPr>
          <p:nvPr>
            <p:ph type="ftr" sz="quarter" idx="16"/>
          </p:nvPr>
        </p:nvSpPr>
        <p:spPr/>
        <p:txBody>
          <a:bodyPr/>
          <a:lstStyle/>
          <a:p>
            <a:r>
              <a:rPr lang="en-US" noProof="0" dirty="0"/>
              <a:t>© 2018 Moviri – CONFIDENTIAL – All Rights Reserved</a:t>
            </a:r>
          </a:p>
        </p:txBody>
      </p:sp>
      <p:pic>
        <p:nvPicPr>
          <p:cNvPr id="1026" name="Picture 2" descr="empty pathway with hell vandal">
            <a:extLst>
              <a:ext uri="{FF2B5EF4-FFF2-40B4-BE49-F238E27FC236}">
                <a16:creationId xmlns:a16="http://schemas.microsoft.com/office/drawing/2014/main" id="{A5158858-032E-483B-98DA-E4AB5369E9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004"/>
          <a:stretch/>
        </p:blipFill>
        <p:spPr bwMode="auto">
          <a:xfrm>
            <a:off x="0" y="1688602"/>
            <a:ext cx="4953000" cy="42249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A216E5-79E6-4A47-AEC1-738626AF53C9}"/>
              </a:ext>
            </a:extLst>
          </p:cNvPr>
          <p:cNvSpPr txBox="1"/>
          <p:nvPr/>
        </p:nvSpPr>
        <p:spPr>
          <a:xfrm>
            <a:off x="5410201" y="3958554"/>
            <a:ext cx="6158408" cy="2185214"/>
          </a:xfrm>
          <a:prstGeom prst="rect">
            <a:avLst/>
          </a:prstGeom>
          <a:noFill/>
        </p:spPr>
        <p:txBody>
          <a:bodyPr wrap="square" rtlCol="0">
            <a:spAutoFit/>
          </a:bodyPr>
          <a:lstStyle/>
          <a:p>
            <a:pPr algn="ctr"/>
            <a:r>
              <a:rPr lang="en-US" altLang="en-US" sz="2800" b="1" dirty="0">
                <a:solidFill>
                  <a:schemeClr val="accent2"/>
                </a:solidFill>
                <a:latin typeface="+mn-lt"/>
                <a:cs typeface="Arial"/>
              </a:rPr>
              <a:t>The road to actionable intelligence is paved with maximum, 95th percentile, mean, average, minimum, </a:t>
            </a:r>
          </a:p>
          <a:p>
            <a:pPr algn="ctr"/>
            <a:r>
              <a:rPr lang="en-US" altLang="en-US" sz="2800" b="1" dirty="0">
                <a:solidFill>
                  <a:schemeClr val="accent2"/>
                </a:solidFill>
                <a:latin typeface="+mn-lt"/>
                <a:cs typeface="Arial"/>
              </a:rPr>
              <a:t>and other metrics</a:t>
            </a:r>
          </a:p>
          <a:p>
            <a:endParaRPr lang="en-US" sz="2400" b="1" dirty="0">
              <a:latin typeface="+mn-lt"/>
            </a:endParaRPr>
          </a:p>
        </p:txBody>
      </p:sp>
    </p:spTree>
    <p:extLst>
      <p:ext uri="{BB962C8B-B14F-4D97-AF65-F5344CB8AC3E}">
        <p14:creationId xmlns:p14="http://schemas.microsoft.com/office/powerpoint/2010/main" val="36315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B3048C-E483-4A94-B794-FA69823F13DE}"/>
              </a:ext>
            </a:extLst>
          </p:cNvPr>
          <p:cNvSpPr/>
          <p:nvPr/>
        </p:nvSpPr>
        <p:spPr bwMode="auto">
          <a:xfrm>
            <a:off x="1209087" y="3633852"/>
            <a:ext cx="228598" cy="163829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endParaRPr lang="en-US" sz="1200" dirty="0"/>
          </a:p>
        </p:txBody>
      </p:sp>
      <p:sp>
        <p:nvSpPr>
          <p:cNvPr id="21" name="Rectangle 20">
            <a:extLst>
              <a:ext uri="{FF2B5EF4-FFF2-40B4-BE49-F238E27FC236}">
                <a16:creationId xmlns:a16="http://schemas.microsoft.com/office/drawing/2014/main" id="{D9059CB7-8EBF-4E1C-920C-8ACB1F490633}"/>
              </a:ext>
            </a:extLst>
          </p:cNvPr>
          <p:cNvSpPr/>
          <p:nvPr/>
        </p:nvSpPr>
        <p:spPr bwMode="auto">
          <a:xfrm>
            <a:off x="1469155" y="3055961"/>
            <a:ext cx="226203" cy="221618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endParaRPr lang="en-US" sz="1200" dirty="0"/>
          </a:p>
        </p:txBody>
      </p:sp>
      <p:sp>
        <p:nvSpPr>
          <p:cNvPr id="22" name="Rectangle 21">
            <a:extLst>
              <a:ext uri="{FF2B5EF4-FFF2-40B4-BE49-F238E27FC236}">
                <a16:creationId xmlns:a16="http://schemas.microsoft.com/office/drawing/2014/main" id="{EA605911-4069-444D-BF15-12AFE944BE1B}"/>
              </a:ext>
            </a:extLst>
          </p:cNvPr>
          <p:cNvSpPr/>
          <p:nvPr/>
        </p:nvSpPr>
        <p:spPr bwMode="auto">
          <a:xfrm>
            <a:off x="1726828" y="2605180"/>
            <a:ext cx="228766" cy="266696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endParaRPr lang="en-US" sz="1200" dirty="0"/>
          </a:p>
        </p:txBody>
      </p:sp>
      <p:sp>
        <p:nvSpPr>
          <p:cNvPr id="23" name="Rectangle 22">
            <a:extLst>
              <a:ext uri="{FF2B5EF4-FFF2-40B4-BE49-F238E27FC236}">
                <a16:creationId xmlns:a16="http://schemas.microsoft.com/office/drawing/2014/main" id="{6CC0902C-5B0F-4AD3-954D-6DC9FFB3D1AF}"/>
              </a:ext>
            </a:extLst>
          </p:cNvPr>
          <p:cNvSpPr/>
          <p:nvPr/>
        </p:nvSpPr>
        <p:spPr bwMode="auto">
          <a:xfrm>
            <a:off x="1987064" y="2528966"/>
            <a:ext cx="228437" cy="274317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endParaRPr lang="en-US" sz="1200" dirty="0"/>
          </a:p>
        </p:txBody>
      </p:sp>
      <p:sp>
        <p:nvSpPr>
          <p:cNvPr id="24" name="Rectangle 23">
            <a:extLst>
              <a:ext uri="{FF2B5EF4-FFF2-40B4-BE49-F238E27FC236}">
                <a16:creationId xmlns:a16="http://schemas.microsoft.com/office/drawing/2014/main" id="{FC433C02-01E1-469C-8AEE-E92DD0E63AD2}"/>
              </a:ext>
            </a:extLst>
          </p:cNvPr>
          <p:cNvSpPr/>
          <p:nvPr/>
        </p:nvSpPr>
        <p:spPr bwMode="auto">
          <a:xfrm>
            <a:off x="2246971" y="2883112"/>
            <a:ext cx="227361" cy="238903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endParaRPr lang="en-US" sz="1200" dirty="0"/>
          </a:p>
        </p:txBody>
      </p:sp>
      <p:sp>
        <p:nvSpPr>
          <p:cNvPr id="25" name="Rectangle 24">
            <a:extLst>
              <a:ext uri="{FF2B5EF4-FFF2-40B4-BE49-F238E27FC236}">
                <a16:creationId xmlns:a16="http://schemas.microsoft.com/office/drawing/2014/main" id="{43E02300-A55A-4F2D-84BD-DDCF24F71A2C}"/>
              </a:ext>
            </a:extLst>
          </p:cNvPr>
          <p:cNvSpPr/>
          <p:nvPr/>
        </p:nvSpPr>
        <p:spPr bwMode="auto">
          <a:xfrm>
            <a:off x="2505802" y="4433957"/>
            <a:ext cx="700846" cy="83818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endParaRPr lang="en-US" sz="1200" dirty="0"/>
          </a:p>
        </p:txBody>
      </p:sp>
      <p:sp>
        <p:nvSpPr>
          <p:cNvPr id="26" name="Rectangle 25">
            <a:extLst>
              <a:ext uri="{FF2B5EF4-FFF2-40B4-BE49-F238E27FC236}">
                <a16:creationId xmlns:a16="http://schemas.microsoft.com/office/drawing/2014/main" id="{FE27F5D1-B7FA-4D41-8AF2-187C8B94CFFD}"/>
              </a:ext>
            </a:extLst>
          </p:cNvPr>
          <p:cNvSpPr/>
          <p:nvPr/>
        </p:nvSpPr>
        <p:spPr bwMode="auto">
          <a:xfrm>
            <a:off x="3238118" y="3535787"/>
            <a:ext cx="700846" cy="173635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endParaRPr lang="en-US" sz="1200" dirty="0"/>
          </a:p>
        </p:txBody>
      </p:sp>
      <p:sp>
        <p:nvSpPr>
          <p:cNvPr id="27" name="Rectangle 26">
            <a:extLst>
              <a:ext uri="{FF2B5EF4-FFF2-40B4-BE49-F238E27FC236}">
                <a16:creationId xmlns:a16="http://schemas.microsoft.com/office/drawing/2014/main" id="{6809D094-8B4D-4646-863C-372EDCDD162B}"/>
              </a:ext>
            </a:extLst>
          </p:cNvPr>
          <p:cNvSpPr/>
          <p:nvPr/>
        </p:nvSpPr>
        <p:spPr bwMode="auto">
          <a:xfrm>
            <a:off x="3970436" y="3931681"/>
            <a:ext cx="1520256" cy="134046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endParaRPr lang="en-US" sz="1200" dirty="0"/>
          </a:p>
        </p:txBody>
      </p:sp>
      <p:sp>
        <p:nvSpPr>
          <p:cNvPr id="5" name="Content Placeholder 4">
            <a:extLst>
              <a:ext uri="{FF2B5EF4-FFF2-40B4-BE49-F238E27FC236}">
                <a16:creationId xmlns:a16="http://schemas.microsoft.com/office/drawing/2014/main" id="{6DEAC0A7-2220-40C9-A6B6-870822758D13}"/>
              </a:ext>
            </a:extLst>
          </p:cNvPr>
          <p:cNvSpPr>
            <a:spLocks noGrp="1"/>
          </p:cNvSpPr>
          <p:nvPr>
            <p:ph sz="half" idx="15"/>
          </p:nvPr>
        </p:nvSpPr>
        <p:spPr>
          <a:xfrm>
            <a:off x="6400800" y="1700808"/>
            <a:ext cx="5167808" cy="4176117"/>
          </a:xfrm>
        </p:spPr>
        <p:txBody>
          <a:bodyPr/>
          <a:lstStyle/>
          <a:p>
            <a:pPr algn="ctr"/>
            <a:r>
              <a:rPr lang="en-US" altLang="en-US" b="1" dirty="0">
                <a:solidFill>
                  <a:schemeClr val="accent2"/>
                </a:solidFill>
              </a:rPr>
              <a:t>Most capacity-relevant measurements are events that are measured in a fraction of a second</a:t>
            </a:r>
          </a:p>
          <a:p>
            <a:pPr algn="ctr"/>
            <a:endParaRPr lang="en-US" sz="1800" b="1" dirty="0">
              <a:solidFill>
                <a:schemeClr val="accent2"/>
              </a:solidFill>
            </a:endParaRPr>
          </a:p>
          <a:p>
            <a:pPr algn="ctr"/>
            <a:endParaRPr lang="en-US" sz="1800" dirty="0"/>
          </a:p>
          <a:p>
            <a:pPr algn="ctr"/>
            <a:r>
              <a:rPr lang="en-US" altLang="en-US" sz="1800" dirty="0"/>
              <a:t>Average is usually an useful statistic, but it looses usefulness as the resolution of consideration becomes higher than the monitoring target </a:t>
            </a:r>
          </a:p>
        </p:txBody>
      </p:sp>
      <p:sp>
        <p:nvSpPr>
          <p:cNvPr id="3" name="Title 2">
            <a:extLst>
              <a:ext uri="{FF2B5EF4-FFF2-40B4-BE49-F238E27FC236}">
                <a16:creationId xmlns:a16="http://schemas.microsoft.com/office/drawing/2014/main" id="{AE0B1CF5-89DD-4EE1-B04D-6459FC6BD1D7}"/>
              </a:ext>
            </a:extLst>
          </p:cNvPr>
          <p:cNvSpPr>
            <a:spLocks noGrp="1"/>
          </p:cNvSpPr>
          <p:nvPr>
            <p:ph type="title"/>
          </p:nvPr>
        </p:nvSpPr>
        <p:spPr/>
        <p:txBody>
          <a:bodyPr/>
          <a:lstStyle/>
          <a:p>
            <a:r>
              <a:rPr lang="en-US" dirty="0"/>
              <a:t>Average is Better in Small Time Slices</a:t>
            </a:r>
          </a:p>
        </p:txBody>
      </p:sp>
      <p:sp>
        <p:nvSpPr>
          <p:cNvPr id="4" name="Footer Placeholder 3">
            <a:extLst>
              <a:ext uri="{FF2B5EF4-FFF2-40B4-BE49-F238E27FC236}">
                <a16:creationId xmlns:a16="http://schemas.microsoft.com/office/drawing/2014/main" id="{A63DDFDF-E166-4A91-A8F0-F8BBD09D1DB9}"/>
              </a:ext>
            </a:extLst>
          </p:cNvPr>
          <p:cNvSpPr>
            <a:spLocks noGrp="1"/>
          </p:cNvSpPr>
          <p:nvPr>
            <p:ph type="ftr" sz="quarter" idx="16"/>
          </p:nvPr>
        </p:nvSpPr>
        <p:spPr/>
        <p:txBody>
          <a:bodyPr/>
          <a:lstStyle/>
          <a:p>
            <a:r>
              <a:rPr lang="en-US" noProof="0" dirty="0"/>
              <a:t>© 2018 Moviri – CONFIDENTIAL – All Rights Reserved</a:t>
            </a: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D929D635-E9C2-498C-8451-DFA34DD4FB4C}"/>
                  </a:ext>
                </a:extLst>
              </p14:cNvPr>
              <p14:cNvContentPartPr/>
              <p14:nvPr/>
            </p14:nvContentPartPr>
            <p14:xfrm>
              <a:off x="1147290" y="2452743"/>
              <a:ext cx="4495801" cy="2560767"/>
            </p14:xfrm>
          </p:contentPart>
        </mc:Choice>
        <mc:Fallback xmlns="">
          <p:pic>
            <p:nvPicPr>
              <p:cNvPr id="11" name="Ink 10">
                <a:extLst>
                  <a:ext uri="{FF2B5EF4-FFF2-40B4-BE49-F238E27FC236}">
                    <a16:creationId xmlns:a16="http://schemas.microsoft.com/office/drawing/2014/main" id="{D929D635-E9C2-498C-8451-DFA34DD4FB4C}"/>
                  </a:ext>
                </a:extLst>
              </p:cNvPr>
              <p:cNvPicPr/>
              <p:nvPr/>
            </p:nvPicPr>
            <p:blipFill>
              <a:blip r:embed="rId4"/>
              <a:stretch>
                <a:fillRect/>
              </a:stretch>
            </p:blipFill>
            <p:spPr>
              <a:xfrm>
                <a:off x="1138290" y="2443743"/>
                <a:ext cx="4513440" cy="2578408"/>
              </a:xfrm>
              <a:prstGeom prst="rect">
                <a:avLst/>
              </a:prstGeom>
            </p:spPr>
          </p:pic>
        </mc:Fallback>
      </mc:AlternateContent>
      <p:cxnSp>
        <p:nvCxnSpPr>
          <p:cNvPr id="13" name="Straight Arrow Connector 12">
            <a:extLst>
              <a:ext uri="{FF2B5EF4-FFF2-40B4-BE49-F238E27FC236}">
                <a16:creationId xmlns:a16="http://schemas.microsoft.com/office/drawing/2014/main" id="{E0B29E83-B48E-4CAD-B9DD-5057A01925BB}"/>
              </a:ext>
            </a:extLst>
          </p:cNvPr>
          <p:cNvCxnSpPr>
            <a:cxnSpLocks/>
          </p:cNvCxnSpPr>
          <p:nvPr/>
        </p:nvCxnSpPr>
        <p:spPr bwMode="auto">
          <a:xfrm>
            <a:off x="537691" y="5272143"/>
            <a:ext cx="5638800" cy="0"/>
          </a:xfrm>
          <a:prstGeom prst="straightConnector1">
            <a:avLst/>
          </a:prstGeom>
          <a:noFill/>
          <a:ln w="9525">
            <a:solidFill>
              <a:srgbClr val="808080"/>
            </a:solidFill>
            <a:miter lim="800000"/>
            <a:headEnd/>
            <a:tailEnd type="triangle"/>
          </a:ln>
          <a:effectLst/>
        </p:spPr>
      </p:cxnSp>
      <p:cxnSp>
        <p:nvCxnSpPr>
          <p:cNvPr id="15" name="Straight Connector 14">
            <a:extLst>
              <a:ext uri="{FF2B5EF4-FFF2-40B4-BE49-F238E27FC236}">
                <a16:creationId xmlns:a16="http://schemas.microsoft.com/office/drawing/2014/main" id="{9427AA90-09CC-42D6-8108-F268BF914CFE}"/>
              </a:ext>
            </a:extLst>
          </p:cNvPr>
          <p:cNvCxnSpPr>
            <a:cxnSpLocks/>
          </p:cNvCxnSpPr>
          <p:nvPr/>
        </p:nvCxnSpPr>
        <p:spPr bwMode="auto">
          <a:xfrm>
            <a:off x="918691" y="1766943"/>
            <a:ext cx="0" cy="3733800"/>
          </a:xfrm>
          <a:prstGeom prst="line">
            <a:avLst/>
          </a:prstGeom>
          <a:noFill/>
          <a:ln w="9525">
            <a:solidFill>
              <a:srgbClr val="808080"/>
            </a:solidFill>
            <a:miter lim="800000"/>
            <a:headEnd/>
            <a:tailEnd/>
          </a:ln>
          <a:effectLst/>
        </p:spPr>
      </p:cxnSp>
      <p:sp>
        <p:nvSpPr>
          <p:cNvPr id="16" name="TextBox 15">
            <a:extLst>
              <a:ext uri="{FF2B5EF4-FFF2-40B4-BE49-F238E27FC236}">
                <a16:creationId xmlns:a16="http://schemas.microsoft.com/office/drawing/2014/main" id="{859DC130-7791-47E8-8404-EE62EE6758F0}"/>
              </a:ext>
            </a:extLst>
          </p:cNvPr>
          <p:cNvSpPr txBox="1"/>
          <p:nvPr/>
        </p:nvSpPr>
        <p:spPr>
          <a:xfrm>
            <a:off x="5545274" y="5312006"/>
            <a:ext cx="957634" cy="276999"/>
          </a:xfrm>
          <a:prstGeom prst="rect">
            <a:avLst/>
          </a:prstGeom>
          <a:noFill/>
        </p:spPr>
        <p:txBody>
          <a:bodyPr wrap="square" rtlCol="0">
            <a:spAutoFit/>
          </a:bodyPr>
          <a:lstStyle/>
          <a:p>
            <a:r>
              <a:rPr lang="en-US" sz="1200" dirty="0">
                <a:solidFill>
                  <a:schemeClr val="accent3">
                    <a:lumMod val="75000"/>
                  </a:schemeClr>
                </a:solidFill>
                <a:latin typeface="+mn-lt"/>
              </a:rPr>
              <a:t>Time (1 day)</a:t>
            </a:r>
          </a:p>
        </p:txBody>
      </p:sp>
      <p:cxnSp>
        <p:nvCxnSpPr>
          <p:cNvPr id="1024" name="Straight Connector 1023">
            <a:extLst>
              <a:ext uri="{FF2B5EF4-FFF2-40B4-BE49-F238E27FC236}">
                <a16:creationId xmlns:a16="http://schemas.microsoft.com/office/drawing/2014/main" id="{376A93C3-AD47-4DE6-B442-DBFB501E496C}"/>
              </a:ext>
            </a:extLst>
          </p:cNvPr>
          <p:cNvCxnSpPr>
            <a:cxnSpLocks/>
          </p:cNvCxnSpPr>
          <p:nvPr/>
        </p:nvCxnSpPr>
        <p:spPr bwMode="auto">
          <a:xfrm flipV="1">
            <a:off x="690091" y="3767203"/>
            <a:ext cx="4923653" cy="76200"/>
          </a:xfrm>
          <a:prstGeom prst="line">
            <a:avLst/>
          </a:prstGeom>
          <a:noFill/>
          <a:ln w="38100">
            <a:solidFill>
              <a:schemeClr val="accent4"/>
            </a:solidFill>
            <a:miter lim="800000"/>
            <a:headEnd/>
            <a:tailEnd/>
          </a:ln>
          <a:effectLst/>
        </p:spPr>
      </p:cxnSp>
      <p:sp>
        <p:nvSpPr>
          <p:cNvPr id="34" name="TextBox 33">
            <a:extLst>
              <a:ext uri="{FF2B5EF4-FFF2-40B4-BE49-F238E27FC236}">
                <a16:creationId xmlns:a16="http://schemas.microsoft.com/office/drawing/2014/main" id="{16183D0A-B296-487E-BEA5-E36E29CE7671}"/>
              </a:ext>
            </a:extLst>
          </p:cNvPr>
          <p:cNvSpPr txBox="1"/>
          <p:nvPr/>
        </p:nvSpPr>
        <p:spPr>
          <a:xfrm>
            <a:off x="1209087" y="5329534"/>
            <a:ext cx="1265244" cy="461665"/>
          </a:xfrm>
          <a:prstGeom prst="rect">
            <a:avLst/>
          </a:prstGeom>
          <a:noFill/>
        </p:spPr>
        <p:txBody>
          <a:bodyPr wrap="square" rtlCol="0">
            <a:spAutoFit/>
          </a:bodyPr>
          <a:lstStyle/>
          <a:p>
            <a:pPr algn="ctr"/>
            <a:r>
              <a:rPr lang="en-US" sz="1200" b="1" dirty="0">
                <a:solidFill>
                  <a:schemeClr val="accent2"/>
                </a:solidFill>
                <a:latin typeface="+mj-lt"/>
              </a:rPr>
              <a:t>5 minutes </a:t>
            </a:r>
          </a:p>
          <a:p>
            <a:pPr algn="ctr"/>
            <a:r>
              <a:rPr lang="en-US" sz="1200" b="1" dirty="0">
                <a:solidFill>
                  <a:schemeClr val="accent2"/>
                </a:solidFill>
                <a:latin typeface="+mj-lt"/>
              </a:rPr>
              <a:t>average</a:t>
            </a:r>
          </a:p>
        </p:txBody>
      </p:sp>
      <p:sp>
        <p:nvSpPr>
          <p:cNvPr id="35" name="TextBox 34">
            <a:extLst>
              <a:ext uri="{FF2B5EF4-FFF2-40B4-BE49-F238E27FC236}">
                <a16:creationId xmlns:a16="http://schemas.microsoft.com/office/drawing/2014/main" id="{EFF4A941-5187-400E-8400-870C379654EE}"/>
              </a:ext>
            </a:extLst>
          </p:cNvPr>
          <p:cNvSpPr txBox="1"/>
          <p:nvPr/>
        </p:nvSpPr>
        <p:spPr>
          <a:xfrm>
            <a:off x="2505802" y="5329535"/>
            <a:ext cx="1433162" cy="461665"/>
          </a:xfrm>
          <a:prstGeom prst="rect">
            <a:avLst/>
          </a:prstGeom>
          <a:noFill/>
        </p:spPr>
        <p:txBody>
          <a:bodyPr wrap="square" rtlCol="0">
            <a:spAutoFit/>
          </a:bodyPr>
          <a:lstStyle/>
          <a:p>
            <a:pPr algn="ctr"/>
            <a:r>
              <a:rPr lang="en-US" sz="1200" b="1" dirty="0">
                <a:solidFill>
                  <a:schemeClr val="accent1"/>
                </a:solidFill>
                <a:latin typeface="+mj-lt"/>
              </a:rPr>
              <a:t>10 minutes</a:t>
            </a:r>
          </a:p>
          <a:p>
            <a:pPr algn="ctr"/>
            <a:r>
              <a:rPr lang="en-US" sz="1200" b="1" dirty="0">
                <a:solidFill>
                  <a:schemeClr val="accent1"/>
                </a:solidFill>
                <a:latin typeface="+mj-lt"/>
              </a:rPr>
              <a:t>average</a:t>
            </a:r>
          </a:p>
        </p:txBody>
      </p:sp>
      <p:sp>
        <p:nvSpPr>
          <p:cNvPr id="36" name="TextBox 35">
            <a:extLst>
              <a:ext uri="{FF2B5EF4-FFF2-40B4-BE49-F238E27FC236}">
                <a16:creationId xmlns:a16="http://schemas.microsoft.com/office/drawing/2014/main" id="{71D58129-0FF0-4351-92E2-5A8AF0E8855D}"/>
              </a:ext>
            </a:extLst>
          </p:cNvPr>
          <p:cNvSpPr txBox="1"/>
          <p:nvPr/>
        </p:nvSpPr>
        <p:spPr>
          <a:xfrm>
            <a:off x="3970436" y="5329535"/>
            <a:ext cx="1520256" cy="461665"/>
          </a:xfrm>
          <a:prstGeom prst="rect">
            <a:avLst/>
          </a:prstGeom>
          <a:noFill/>
        </p:spPr>
        <p:txBody>
          <a:bodyPr wrap="square" rtlCol="0">
            <a:spAutoFit/>
          </a:bodyPr>
          <a:lstStyle/>
          <a:p>
            <a:pPr algn="ctr"/>
            <a:r>
              <a:rPr lang="en-US" sz="1200" b="1" dirty="0">
                <a:solidFill>
                  <a:schemeClr val="accent1"/>
                </a:solidFill>
                <a:latin typeface="+mj-lt"/>
              </a:rPr>
              <a:t>15 minutes</a:t>
            </a:r>
          </a:p>
          <a:p>
            <a:pPr algn="ctr"/>
            <a:r>
              <a:rPr lang="en-US" sz="1200" b="1" dirty="0">
                <a:solidFill>
                  <a:schemeClr val="accent1"/>
                </a:solidFill>
                <a:latin typeface="+mj-lt"/>
              </a:rPr>
              <a:t>average</a:t>
            </a:r>
          </a:p>
        </p:txBody>
      </p:sp>
      <p:sp>
        <p:nvSpPr>
          <p:cNvPr id="37" name="TextBox 36">
            <a:extLst>
              <a:ext uri="{FF2B5EF4-FFF2-40B4-BE49-F238E27FC236}">
                <a16:creationId xmlns:a16="http://schemas.microsoft.com/office/drawing/2014/main" id="{E0B5F7AD-9FC4-415A-A3C3-B77A79DC1B81}"/>
              </a:ext>
            </a:extLst>
          </p:cNvPr>
          <p:cNvSpPr txBox="1"/>
          <p:nvPr/>
        </p:nvSpPr>
        <p:spPr>
          <a:xfrm>
            <a:off x="4740733" y="3203766"/>
            <a:ext cx="1520256" cy="276999"/>
          </a:xfrm>
          <a:prstGeom prst="rect">
            <a:avLst/>
          </a:prstGeom>
          <a:noFill/>
        </p:spPr>
        <p:txBody>
          <a:bodyPr wrap="square" rtlCol="0">
            <a:spAutoFit/>
          </a:bodyPr>
          <a:lstStyle/>
          <a:p>
            <a:pPr algn="ctr"/>
            <a:r>
              <a:rPr lang="en-US" sz="1200" b="1" dirty="0">
                <a:solidFill>
                  <a:schemeClr val="accent4"/>
                </a:solidFill>
                <a:latin typeface="+mj-lt"/>
              </a:rPr>
              <a:t>1 hours average</a:t>
            </a:r>
          </a:p>
        </p:txBody>
      </p:sp>
      <p:sp>
        <p:nvSpPr>
          <p:cNvPr id="38" name="TextBox 37">
            <a:extLst>
              <a:ext uri="{FF2B5EF4-FFF2-40B4-BE49-F238E27FC236}">
                <a16:creationId xmlns:a16="http://schemas.microsoft.com/office/drawing/2014/main" id="{AE4B7262-8EC4-4BF2-9CB1-EB591487484C}"/>
              </a:ext>
            </a:extLst>
          </p:cNvPr>
          <p:cNvSpPr txBox="1"/>
          <p:nvPr/>
        </p:nvSpPr>
        <p:spPr>
          <a:xfrm>
            <a:off x="5337744" y="4646129"/>
            <a:ext cx="1520256" cy="461665"/>
          </a:xfrm>
          <a:prstGeom prst="rect">
            <a:avLst/>
          </a:prstGeom>
          <a:noFill/>
        </p:spPr>
        <p:txBody>
          <a:bodyPr wrap="square" rtlCol="0">
            <a:spAutoFit/>
          </a:bodyPr>
          <a:lstStyle/>
          <a:p>
            <a:pPr algn="ctr"/>
            <a:r>
              <a:rPr lang="en-US" sz="1200" b="1" dirty="0">
                <a:solidFill>
                  <a:srgbClr val="000000"/>
                </a:solidFill>
                <a:latin typeface="+mj-lt"/>
              </a:rPr>
              <a:t>1 minute </a:t>
            </a:r>
          </a:p>
          <a:p>
            <a:pPr algn="ctr"/>
            <a:r>
              <a:rPr lang="en-US" sz="1200" b="1" dirty="0">
                <a:solidFill>
                  <a:srgbClr val="000000"/>
                </a:solidFill>
                <a:latin typeface="+mj-lt"/>
              </a:rPr>
              <a:t>timeseries</a:t>
            </a:r>
          </a:p>
        </p:txBody>
      </p:sp>
    </p:spTree>
    <p:extLst>
      <p:ext uri="{BB962C8B-B14F-4D97-AF65-F5344CB8AC3E}">
        <p14:creationId xmlns:p14="http://schemas.microsoft.com/office/powerpoint/2010/main" val="316041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AB9B0F-C585-4FEF-BAD0-CFC3AF560F11}"/>
              </a:ext>
            </a:extLst>
          </p:cNvPr>
          <p:cNvSpPr>
            <a:spLocks noGrp="1"/>
          </p:cNvSpPr>
          <p:nvPr>
            <p:ph type="body" sz="quarter" idx="11"/>
          </p:nvPr>
        </p:nvSpPr>
        <p:spPr/>
        <p:txBody>
          <a:bodyPr>
            <a:normAutofit fontScale="92500" lnSpcReduction="10000"/>
          </a:bodyPr>
          <a:lstStyle/>
          <a:p>
            <a:r>
              <a:rPr lang="en-US" dirty="0"/>
              <a:t>Tales from the Real World:</a:t>
            </a:r>
          </a:p>
          <a:p>
            <a:r>
              <a:rPr lang="en-US" dirty="0"/>
              <a:t>Minimum Idle Workers</a:t>
            </a:r>
          </a:p>
        </p:txBody>
      </p:sp>
    </p:spTree>
    <p:extLst>
      <p:ext uri="{BB962C8B-B14F-4D97-AF65-F5344CB8AC3E}">
        <p14:creationId xmlns:p14="http://schemas.microsoft.com/office/powerpoint/2010/main" val="1338864848"/>
      </p:ext>
    </p:extLst>
  </p:cSld>
  <p:clrMapOvr>
    <a:masterClrMapping/>
  </p:clrMapOvr>
</p:sld>
</file>

<file path=ppt/theme/theme1.xml><?xml version="1.0" encoding="utf-8"?>
<a:theme xmlns:a="http://schemas.openxmlformats.org/drawingml/2006/main" name="Moviri template">
  <a:themeElements>
    <a:clrScheme name="Moviri">
      <a:dk1>
        <a:srgbClr val="003165"/>
      </a:dk1>
      <a:lt1>
        <a:srgbClr val="FFFFFF"/>
      </a:lt1>
      <a:dk2>
        <a:srgbClr val="002423"/>
      </a:dk2>
      <a:lt2>
        <a:srgbClr val="FAAF4C"/>
      </a:lt2>
      <a:accent1>
        <a:srgbClr val="3C6481"/>
      </a:accent1>
      <a:accent2>
        <a:srgbClr val="0375AB"/>
      </a:accent2>
      <a:accent3>
        <a:srgbClr val="939597"/>
      </a:accent3>
      <a:accent4>
        <a:srgbClr val="C74E66"/>
      </a:accent4>
      <a:accent5>
        <a:srgbClr val="F4998B"/>
      </a:accent5>
      <a:accent6>
        <a:srgbClr val="CDA987"/>
      </a:accent6>
      <a:hlink>
        <a:srgbClr val="002423"/>
      </a:hlink>
      <a:folHlink>
        <a:srgbClr val="C74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accent1"/>
          </a:solidFill>
        </a:ln>
        <a:effectLst/>
      </a:spPr>
      <a:bodyPr lIns="72000" tIns="36000" rIns="72000" bIns="36000" rtlCol="0" anchor="ctr" anchorCtr="1"/>
      <a:lstStyle>
        <a:defPPr algn="ctr" eaLnBrk="0" hangingPunct="0">
          <a:buClr>
            <a:schemeClr val="tx1"/>
          </a:buClr>
          <a:buFont typeface="Wingdings" pitchFamily="2" charset="2"/>
          <a:buNone/>
          <a:defRPr sz="1200" dirty="0" err="1" smtClean="0"/>
        </a:defPPr>
      </a:lstStyle>
    </a:spDef>
    <a:lnDef>
      <a:spPr bwMode="auto">
        <a:noFill/>
        <a:ln w="9525">
          <a:solidFill>
            <a:srgbClr val="808080"/>
          </a:solidFill>
          <a:miter lim="800000"/>
          <a:headEnd/>
          <a:tailEnd/>
        </a:ln>
        <a:effectLst/>
      </a:spPr>
      <a:bodyPr/>
      <a:lstStyle/>
    </a:lnDef>
    <a:txDef>
      <a:spPr>
        <a:noFill/>
      </a:spPr>
      <a:bodyPr wrap="square" rtlCol="0">
        <a:spAutoFit/>
      </a:bodyPr>
      <a:lstStyle>
        <a:defPPr>
          <a:defRPr sz="2400" b="1" dirty="0" err="1" smtClean="0">
            <a:latin typeface="+mn-lt"/>
          </a:defRPr>
        </a:defPPr>
      </a:lstStyle>
    </a:tx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TD_CM - Reservations with TSCO - [Customer] - [NSID] - [Project Name].potx" id="{D2A91FD5-A50B-4953-A031-80468E7E8335}" vid="{629514D6-474E-469E-910A-840E5DDCCF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2698</TotalTime>
  <Words>2769</Words>
  <Application>Microsoft Office PowerPoint</Application>
  <PresentationFormat>Widescreen</PresentationFormat>
  <Paragraphs>271</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Segoe UI Light</vt:lpstr>
      <vt:lpstr>Wingdings</vt:lpstr>
      <vt:lpstr>Moviri template</vt:lpstr>
      <vt:lpstr>The Road to Hell is Paved with Average</vt:lpstr>
      <vt:lpstr>AGENDA</vt:lpstr>
      <vt:lpstr>PowerPoint Presentation</vt:lpstr>
      <vt:lpstr>Movìri at a glance</vt:lpstr>
      <vt:lpstr>Customers</vt:lpstr>
      <vt:lpstr>PowerPoint Presentation</vt:lpstr>
      <vt:lpstr>The Road to Hell</vt:lpstr>
      <vt:lpstr>Average is Better in Small Time Slices</vt:lpstr>
      <vt:lpstr>PowerPoint Presentation</vt:lpstr>
      <vt:lpstr>Apache Server Workers </vt:lpstr>
      <vt:lpstr>Idle Worker Characteristics</vt:lpstr>
      <vt:lpstr>Tales from the Real World: Minimum Idle Workers</vt:lpstr>
      <vt:lpstr>Driving a Cultural Change Away from Average</vt:lpstr>
      <vt:lpstr>The Secret Sauce</vt:lpstr>
      <vt:lpstr>Food for Thought</vt:lpstr>
      <vt:lpstr>PowerPoint Presentation</vt:lpstr>
      <vt:lpstr>3 Key Takeaways</vt:lpstr>
      <vt:lpstr>PowerPoint Presentation</vt:lpstr>
      <vt:lpstr>PowerPoint Presentation</vt:lpstr>
    </vt:vector>
  </TitlesOfParts>
  <Manager/>
  <Company>Moviri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TrueSight Capacity Optimization</dc:title>
  <dc:subject/>
  <dc:creator>Andrea Gallo</dc:creator>
  <cp:keywords/>
  <dc:description/>
  <cp:lastModifiedBy>Andrea Gallo</cp:lastModifiedBy>
  <cp:revision>158</cp:revision>
  <cp:lastPrinted>2015-01-14T14:32:14Z</cp:lastPrinted>
  <dcterms:created xsi:type="dcterms:W3CDTF">2018-04-19T18:19:20Z</dcterms:created>
  <dcterms:modified xsi:type="dcterms:W3CDTF">2019-04-11T23:16:31Z</dcterms:modified>
  <cp:category/>
</cp:coreProperties>
</file>